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3" r:id="rId4"/>
    <p:sldId id="295" r:id="rId5"/>
    <p:sldId id="297" r:id="rId6"/>
    <p:sldId id="296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28FD-6699-4579-8ECF-3310E6C1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CDA39-04F2-409F-BD83-7FF20CDE2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0228-B5D7-4E19-B15C-115591F5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AB63-84AE-48E2-A1EC-0C8F746B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CE0F-1ADC-4529-A408-36FDF2B4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3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3FA-4710-46C0-8A08-247043AF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9CF97-75CC-451B-BD24-B6252C063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4D44-B509-4C68-A4CC-8BF1DD6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26A29-179C-4E9E-8A82-079D774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9BC2-D44D-456C-A593-66BAD0F2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6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F21B8-8AC4-42DB-BEC1-1E9175454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98040-EC4A-4282-A2F3-AAC412A70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753C-5613-4A34-935D-5CCE2F62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E52B-E284-4480-8EC3-A44C293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250D-8CAB-4369-8E17-4DB4CB95B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3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92BE-6E7B-4774-B080-EC0F312B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A1E5-84BF-4D46-A0A0-A6DB505F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DC8C-35D1-44F3-9E1A-A5AA0A1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F376-DBB9-4738-A20B-9913F250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7E24-DCAD-42B0-BE01-5BCDB64B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9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B49-CEF2-414A-B88D-BCCF38D4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AE055-E9C6-47B7-ABD7-6419DFE8C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72E9-88C1-4D55-A770-CA3CE49E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A64A-DC0C-4714-9950-F7A5E86A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9AC9-E9C5-4DC0-BEFB-8E52F79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3677-B006-4730-A21A-B88BDC10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74D9-35CA-4CED-B355-638E2A813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EDF74-B03D-4EBD-AC9B-C5784F6D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1A27A-D3C1-4CC5-817E-B507FD19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B488C-1880-42A4-9EDE-AFDB51EA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CD070-02D4-4A87-BDC2-AB6E4C1F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3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97C5-46BC-4939-AC34-25DCD84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B85E-3449-44E1-B74F-F27644A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D64D9-1A95-4B37-8B61-8FDEF00D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DD02-27AD-4B95-868D-8200492ED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A944F-3354-4874-B1EF-783AD0557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CF826-6140-4FD2-9AA0-EAA832AD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F99CE-C50D-406C-B7CD-79763CB2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8E86-5169-4025-B3DD-2858AD41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9873-D21D-4210-8E8E-4B9515C9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54B42-9150-4B7B-97E0-D9502BA7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691C5-2138-4330-9664-8CEC724B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E6A12-7D75-4FC3-B21C-8E971903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94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1F43-815A-4C7E-BD92-83707E57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D03D3-020C-4F25-A551-FCD17796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6C8EA-F73D-4420-BD99-8EEC624F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9414-E3D8-4E8E-8693-1D8AA300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C47B-B180-4A13-93BF-C84ED6748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83B98-D453-417C-B217-70F45A96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2572-AC78-476A-9695-53FF72E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50FD-B512-40FB-8B3C-7A2B7FBC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7AFC-AB8E-4B93-9969-97BC6959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96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DB3C-BEED-416C-81B5-DEC02660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30D0F-FE74-4085-A67B-5F830AE8B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9AF8-6BA2-4A64-80C3-7FC7448F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B00AD-8A5F-42E6-BDA9-F540F6B7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FF845-C8D2-4283-9432-B9F609B9952E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EC8F-8FA9-44D9-BDAA-20EE67D0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F4A7-D085-4AAD-8AF4-DBA8C614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1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F3E9-34E4-4A89-A711-0C63CE19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E9AA-357B-48F2-9D8E-9D1547700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D20E-9398-4C26-9A07-9F26B7AEC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FF845-C8D2-4283-9432-B9F609B9952E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9B56-64D0-42BB-99D7-0CA78ADB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BD06F-28D6-498A-B740-5F466EA34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4C092-62BC-4EB5-BD04-E51B4D421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85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074457"/>
            <a:ext cx="8821271" cy="860613"/>
          </a:xfrm>
        </p:spPr>
        <p:txBody>
          <a:bodyPr>
            <a:noAutofit/>
          </a:bodyPr>
          <a:lstStyle/>
          <a:p>
            <a:r>
              <a:rPr lang="en-IN" b="1" i="0" dirty="0">
                <a:effectLst/>
                <a:latin typeface="Helvetica" panose="020B0604020202020204" pitchFamily="34" charset="0"/>
              </a:rPr>
              <a:t>Secure Data Sharing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4800" b="0" i="0" dirty="0">
                <a:effectLst/>
                <a:latin typeface="Helvetica" panose="020B0604020202020204" pitchFamily="34" charset="0"/>
              </a:rPr>
            </a:br>
            <a:r>
              <a:rPr lang="en-IN" sz="4800" b="0" i="0" dirty="0">
                <a:effectLst/>
                <a:latin typeface="Helvetica" panose="020B0604020202020204" pitchFamily="34" charset="0"/>
              </a:rPr>
              <a:t>			</a:t>
            </a:r>
            <a:r>
              <a:rPr lang="en-IN" sz="3200" b="0" i="0" dirty="0">
                <a:effectLst/>
                <a:latin typeface="Helvetica" panose="020B0604020202020204" pitchFamily="34" charset="0"/>
              </a:rPr>
              <a:t>by</a:t>
            </a:r>
            <a:br>
              <a:rPr lang="en-IN" sz="3200" b="0" i="0" dirty="0">
                <a:effectLst/>
                <a:latin typeface="Helvetica" panose="020B0604020202020204" pitchFamily="34" charset="0"/>
              </a:rPr>
            </a:br>
            <a:r>
              <a:rPr lang="en-IN" sz="3200" b="0" i="0" dirty="0">
                <a:effectLst/>
                <a:latin typeface="Helvetica" panose="020B0604020202020204" pitchFamily="34" charset="0"/>
              </a:rPr>
              <a:t>			    		      Janardhan Bandi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355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Data Sharing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5841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can be shared securely.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share data to other snowflake users and to non-snowflake users as well.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non-snowflake users, we have to create a reader account and share the data.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Provider – Who is sharing the data by creating share object.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Consumer – Who is consuming or using the shared data.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Shared data can be consumed by consumers own compute resources.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8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788CC0-0E31-9F1A-35E2-9E9AE122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9251"/>
          </a:xfrm>
        </p:spPr>
        <p:txBody>
          <a:bodyPr/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Data Sharing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61794BE-AA7C-AB5A-0FD1-FF50CE507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413" y="1287741"/>
            <a:ext cx="9270928" cy="4775433"/>
          </a:xfrm>
        </p:spPr>
      </p:pic>
    </p:spTree>
    <p:extLst>
      <p:ext uri="{BB962C8B-B14F-4D97-AF65-F5344CB8AC3E}">
        <p14:creationId xmlns:p14="http://schemas.microsoft.com/office/powerpoint/2010/main" val="49261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What objects can be shared?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5841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What is a share?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Shares are named database objects that contains all of the information required to share a database like th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e object grants and consumer account details.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All below objects can be shared with other account users.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Tables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External tables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Secure views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Secure materialized views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Secure UDFs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67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Reader Accounts</a:t>
            </a:r>
            <a:endParaRPr lang="en-IN" b="0" i="0" dirty="0">
              <a:solidFill>
                <a:srgbClr val="505C6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FB31C-072E-C9E9-1B52-316752313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955"/>
            <a:ext cx="10515600" cy="45841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 sharing is only supported between Snowflake accounts.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If we want to share data with non-snowflake users, we can create reader accounts for them.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Reader accounts (known as “read-only accounts”) provide a quick, easy, and cost-effective way to share data without requiring the consumer to become a Snowflake customer.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Each reader account belongs to the provider account that created it.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Readers can't perform any DML operations, they will have only select access.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Billing will be calculated in Provider's account itself.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0A85-EA5D-4797-A696-BA932078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746499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rgbClr val="505C63"/>
                </a:solidFill>
                <a:effectLst/>
                <a:latin typeface="Helvetica" panose="020B0604020202020204" pitchFamily="34" charset="0"/>
              </a:rPr>
              <a:t>Reader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52759-023E-7CA6-1C47-1FB360D35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220" y="1338916"/>
            <a:ext cx="8988088" cy="4595719"/>
          </a:xfrm>
        </p:spPr>
      </p:pic>
    </p:spTree>
    <p:extLst>
      <p:ext uri="{BB962C8B-B14F-4D97-AF65-F5344CB8AC3E}">
        <p14:creationId xmlns:p14="http://schemas.microsoft.com/office/powerpoint/2010/main" val="170110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279E-7C3A-47B7-8069-71CC76C6E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364" y="4612339"/>
            <a:ext cx="8821271" cy="860613"/>
          </a:xfrm>
        </p:spPr>
        <p:txBody>
          <a:bodyPr>
            <a:noAutofit/>
          </a:bodyPr>
          <a:lstStyle/>
          <a:p>
            <a:r>
              <a:rPr lang="en-IN" sz="6600" b="0" i="0" dirty="0">
                <a:effectLst/>
                <a:latin typeface="Helvetica" panose="020B0604020202020204" pitchFamily="34" charset="0"/>
              </a:rPr>
              <a:t>Thank You	</a:t>
            </a:r>
            <a:br>
              <a:rPr lang="en-IN" sz="6600" b="0" i="0" dirty="0">
                <a:effectLst/>
                <a:latin typeface="Helvetica" panose="020B0604020202020204" pitchFamily="34" charset="0"/>
              </a:rPr>
            </a:br>
            <a:r>
              <a:rPr lang="en-IN" sz="6600" b="0" i="0" dirty="0">
                <a:effectLst/>
                <a:latin typeface="Helvetica" panose="020B0604020202020204" pitchFamily="34" charset="0"/>
              </a:rPr>
              <a:t>     			</a:t>
            </a:r>
            <a:br>
              <a:rPr lang="en-IN" sz="6600" b="0" i="0" dirty="0">
                <a:effectLst/>
                <a:latin typeface="Helvetica" panose="020B0604020202020204" pitchFamily="34" charset="0"/>
              </a:rPr>
            </a:br>
            <a:r>
              <a:rPr lang="en-IN" sz="6600" b="0" i="0" dirty="0">
                <a:effectLst/>
                <a:latin typeface="Helvetica" panose="020B0604020202020204" pitchFamily="34" charset="0"/>
              </a:rPr>
              <a:t>			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30460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5318</TotalTime>
  <Words>263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Secure Data Sharing             by                Janardhan Bandi</vt:lpstr>
      <vt:lpstr>Data Sharing</vt:lpstr>
      <vt:lpstr>Data Sharing</vt:lpstr>
      <vt:lpstr>What objects can be shared?</vt:lpstr>
      <vt:lpstr>Reader Accounts</vt:lpstr>
      <vt:lpstr>Reader Account</vt:lpstr>
      <vt:lpstr>Thank You 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 Bandi</dc:creator>
  <cp:lastModifiedBy>name_is__ THIRU</cp:lastModifiedBy>
  <cp:revision>225</cp:revision>
  <dcterms:created xsi:type="dcterms:W3CDTF">2021-01-16T07:18:07Z</dcterms:created>
  <dcterms:modified xsi:type="dcterms:W3CDTF">2025-05-16T13:59:58Z</dcterms:modified>
</cp:coreProperties>
</file>