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1" r:id="rId6"/>
    <p:sldId id="270" r:id="rId7"/>
    <p:sldId id="262" r:id="rId8"/>
    <p:sldId id="263" r:id="rId9"/>
    <p:sldId id="271" r:id="rId10"/>
    <p:sldId id="260" r:id="rId11"/>
    <p:sldId id="264" r:id="rId12"/>
    <p:sldId id="267" r:id="rId13"/>
    <p:sldId id="265" r:id="rId14"/>
    <p:sldId id="266" r:id="rId15"/>
    <p:sldId id="272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6255"/>
  </p:normalViewPr>
  <p:slideViewPr>
    <p:cSldViewPr snapToGrid="0">
      <p:cViewPr varScale="1">
        <p:scale>
          <a:sx n="71" d="100"/>
          <a:sy n="71" d="100"/>
        </p:scale>
        <p:origin x="306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27FE8E-C4F4-43E7-895B-E15584E2C6E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F36F4B1E-85E1-46AB-BDEF-51DF1866C9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Good quality images.</a:t>
          </a:r>
        </a:p>
      </dgm:t>
    </dgm:pt>
    <dgm:pt modelId="{53AAD5C1-2EEA-4D91-ABB8-06450A1FE4B7}" type="parTrans" cxnId="{B2D39E8E-3E60-4C87-A335-D800B6AB721D}">
      <dgm:prSet/>
      <dgm:spPr/>
      <dgm:t>
        <a:bodyPr/>
        <a:lstStyle/>
        <a:p>
          <a:endParaRPr lang="en-US"/>
        </a:p>
      </dgm:t>
    </dgm:pt>
    <dgm:pt modelId="{9519457A-DC74-4E44-B104-CEADFFBE7283}" type="sibTrans" cxnId="{B2D39E8E-3E60-4C87-A335-D800B6AB721D}">
      <dgm:prSet/>
      <dgm:spPr/>
      <dgm:t>
        <a:bodyPr/>
        <a:lstStyle/>
        <a:p>
          <a:endParaRPr lang="en-US"/>
        </a:p>
      </dgm:t>
    </dgm:pt>
    <dgm:pt modelId="{9789753B-3070-4B91-AB2B-EE2F6155B7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Tag names for components are mentioned.</a:t>
          </a:r>
        </a:p>
      </dgm:t>
    </dgm:pt>
    <dgm:pt modelId="{CBDA3B4D-8A19-4C71-AAC5-C8380A03CFD9}" type="parTrans" cxnId="{95163EA5-21EB-42EA-B890-9D2E4EB6EA7B}">
      <dgm:prSet/>
      <dgm:spPr/>
      <dgm:t>
        <a:bodyPr/>
        <a:lstStyle/>
        <a:p>
          <a:endParaRPr lang="en-US"/>
        </a:p>
      </dgm:t>
    </dgm:pt>
    <dgm:pt modelId="{25CEF928-57B9-4016-B971-C7D1F28A11AF}" type="sibTrans" cxnId="{95163EA5-21EB-42EA-B890-9D2E4EB6EA7B}">
      <dgm:prSet/>
      <dgm:spPr/>
      <dgm:t>
        <a:bodyPr/>
        <a:lstStyle/>
        <a:p>
          <a:endParaRPr lang="en-US"/>
        </a:p>
      </dgm:t>
    </dgm:pt>
    <dgm:pt modelId="{3E5CC72D-2B88-4095-9F9C-4AB1A7FBAC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All images are of size – 640 x 640 pixels.</a:t>
          </a:r>
        </a:p>
      </dgm:t>
    </dgm:pt>
    <dgm:pt modelId="{51151894-6136-43BE-B3AC-4B1E1C6B4EC3}" type="parTrans" cxnId="{7142B9C9-22E7-4C4D-A127-531D3FBE3FD7}">
      <dgm:prSet/>
      <dgm:spPr/>
      <dgm:t>
        <a:bodyPr/>
        <a:lstStyle/>
        <a:p>
          <a:endParaRPr lang="en-US"/>
        </a:p>
      </dgm:t>
    </dgm:pt>
    <dgm:pt modelId="{F45F2EBF-C6DC-4D08-AF93-CA03C01EDE32}" type="sibTrans" cxnId="{7142B9C9-22E7-4C4D-A127-531D3FBE3FD7}">
      <dgm:prSet/>
      <dgm:spPr/>
      <dgm:t>
        <a:bodyPr/>
        <a:lstStyle/>
        <a:p>
          <a:endParaRPr lang="en-US"/>
        </a:p>
      </dgm:t>
    </dgm:pt>
    <dgm:pt modelId="{DCDAD681-1E7C-4E17-9784-D673B7F42365}" type="pres">
      <dgm:prSet presAssocID="{D627FE8E-C4F4-43E7-895B-E15584E2C6E4}" presName="root" presStyleCnt="0">
        <dgm:presLayoutVars>
          <dgm:dir/>
          <dgm:resizeHandles val="exact"/>
        </dgm:presLayoutVars>
      </dgm:prSet>
      <dgm:spPr/>
    </dgm:pt>
    <dgm:pt modelId="{85252F00-05A8-43D3-8AA5-E74FB8A48406}" type="pres">
      <dgm:prSet presAssocID="{F36F4B1E-85E1-46AB-BDEF-51DF1866C93B}" presName="compNode" presStyleCnt="0"/>
      <dgm:spPr/>
    </dgm:pt>
    <dgm:pt modelId="{5A7071D4-533C-46CD-A650-978CC2F6DA75}" type="pres">
      <dgm:prSet presAssocID="{F36F4B1E-85E1-46AB-BDEF-51DF1866C93B}" presName="bgRect" presStyleLbl="bgShp" presStyleIdx="0" presStyleCnt="3"/>
      <dgm:spPr/>
    </dgm:pt>
    <dgm:pt modelId="{83BD11BE-E232-4802-AA0E-B9771302E7DD}" type="pres">
      <dgm:prSet presAssocID="{F36F4B1E-85E1-46AB-BDEF-51DF1866C93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s"/>
        </a:ext>
      </dgm:extLst>
    </dgm:pt>
    <dgm:pt modelId="{88DC0E9F-8F28-44C4-8FB0-39F5127E9573}" type="pres">
      <dgm:prSet presAssocID="{F36F4B1E-85E1-46AB-BDEF-51DF1866C93B}" presName="spaceRect" presStyleCnt="0"/>
      <dgm:spPr/>
    </dgm:pt>
    <dgm:pt modelId="{0A984A1D-9970-428F-82EF-22B1DEECC339}" type="pres">
      <dgm:prSet presAssocID="{F36F4B1E-85E1-46AB-BDEF-51DF1866C93B}" presName="parTx" presStyleLbl="revTx" presStyleIdx="0" presStyleCnt="3">
        <dgm:presLayoutVars>
          <dgm:chMax val="0"/>
          <dgm:chPref val="0"/>
        </dgm:presLayoutVars>
      </dgm:prSet>
      <dgm:spPr/>
    </dgm:pt>
    <dgm:pt modelId="{50A77125-4F01-4383-A046-392C4D214442}" type="pres">
      <dgm:prSet presAssocID="{9519457A-DC74-4E44-B104-CEADFFBE7283}" presName="sibTrans" presStyleCnt="0"/>
      <dgm:spPr/>
    </dgm:pt>
    <dgm:pt modelId="{2DDE6FE9-E5DE-4929-ACE4-845B9ED8B89B}" type="pres">
      <dgm:prSet presAssocID="{9789753B-3070-4B91-AB2B-EE2F6155B71C}" presName="compNode" presStyleCnt="0"/>
      <dgm:spPr/>
    </dgm:pt>
    <dgm:pt modelId="{AEB0AFDF-F9AE-43A0-A7FD-3025FA838B68}" type="pres">
      <dgm:prSet presAssocID="{9789753B-3070-4B91-AB2B-EE2F6155B71C}" presName="bgRect" presStyleLbl="bgShp" presStyleIdx="1" presStyleCnt="3"/>
      <dgm:spPr/>
    </dgm:pt>
    <dgm:pt modelId="{C23B2C88-B532-437B-8909-FF4071C148D5}" type="pres">
      <dgm:prSet presAssocID="{9789753B-3070-4B91-AB2B-EE2F6155B71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1AF7626F-60D4-483C-A7D4-5F248578187E}" type="pres">
      <dgm:prSet presAssocID="{9789753B-3070-4B91-AB2B-EE2F6155B71C}" presName="spaceRect" presStyleCnt="0"/>
      <dgm:spPr/>
    </dgm:pt>
    <dgm:pt modelId="{8028425A-D00A-47E9-994A-D278F08278EE}" type="pres">
      <dgm:prSet presAssocID="{9789753B-3070-4B91-AB2B-EE2F6155B71C}" presName="parTx" presStyleLbl="revTx" presStyleIdx="1" presStyleCnt="3">
        <dgm:presLayoutVars>
          <dgm:chMax val="0"/>
          <dgm:chPref val="0"/>
        </dgm:presLayoutVars>
      </dgm:prSet>
      <dgm:spPr/>
    </dgm:pt>
    <dgm:pt modelId="{F4BE6342-D326-4E3A-BB90-CD6D3CA73DFF}" type="pres">
      <dgm:prSet presAssocID="{25CEF928-57B9-4016-B971-C7D1F28A11AF}" presName="sibTrans" presStyleCnt="0"/>
      <dgm:spPr/>
    </dgm:pt>
    <dgm:pt modelId="{0BBB52AB-1001-419B-A636-C21DB4AB5BBD}" type="pres">
      <dgm:prSet presAssocID="{3E5CC72D-2B88-4095-9F9C-4AB1A7FBACD4}" presName="compNode" presStyleCnt="0"/>
      <dgm:spPr/>
    </dgm:pt>
    <dgm:pt modelId="{190EC06D-70B0-4319-A66C-7912035B378B}" type="pres">
      <dgm:prSet presAssocID="{3E5CC72D-2B88-4095-9F9C-4AB1A7FBACD4}" presName="bgRect" presStyleLbl="bgShp" presStyleIdx="2" presStyleCnt="3"/>
      <dgm:spPr/>
    </dgm:pt>
    <dgm:pt modelId="{5DF6737A-5784-4C15-AFE5-8D6C0FA2F683}" type="pres">
      <dgm:prSet presAssocID="{3E5CC72D-2B88-4095-9F9C-4AB1A7FBACD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oom Out"/>
        </a:ext>
      </dgm:extLst>
    </dgm:pt>
    <dgm:pt modelId="{387662EC-6F77-42AA-BFCB-CCA3DFE07324}" type="pres">
      <dgm:prSet presAssocID="{3E5CC72D-2B88-4095-9F9C-4AB1A7FBACD4}" presName="spaceRect" presStyleCnt="0"/>
      <dgm:spPr/>
    </dgm:pt>
    <dgm:pt modelId="{7EDD5836-C548-4710-A9FD-C60889CBE6B1}" type="pres">
      <dgm:prSet presAssocID="{3E5CC72D-2B88-4095-9F9C-4AB1A7FBACD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C20CC2C-8C4D-0C44-8FA7-44C46A94BADB}" type="presOf" srcId="{F36F4B1E-85E1-46AB-BDEF-51DF1866C93B}" destId="{0A984A1D-9970-428F-82EF-22B1DEECC339}" srcOrd="0" destOrd="0" presId="urn:microsoft.com/office/officeart/2018/2/layout/IconVerticalSolidList"/>
    <dgm:cxn modelId="{6BD0ED3B-150B-CD42-8AA8-321CA6088A84}" type="presOf" srcId="{D627FE8E-C4F4-43E7-895B-E15584E2C6E4}" destId="{DCDAD681-1E7C-4E17-9784-D673B7F42365}" srcOrd="0" destOrd="0" presId="urn:microsoft.com/office/officeart/2018/2/layout/IconVerticalSolidList"/>
    <dgm:cxn modelId="{B2D39E8E-3E60-4C87-A335-D800B6AB721D}" srcId="{D627FE8E-C4F4-43E7-895B-E15584E2C6E4}" destId="{F36F4B1E-85E1-46AB-BDEF-51DF1866C93B}" srcOrd="0" destOrd="0" parTransId="{53AAD5C1-2EEA-4D91-ABB8-06450A1FE4B7}" sibTransId="{9519457A-DC74-4E44-B104-CEADFFBE7283}"/>
    <dgm:cxn modelId="{95163EA5-21EB-42EA-B890-9D2E4EB6EA7B}" srcId="{D627FE8E-C4F4-43E7-895B-E15584E2C6E4}" destId="{9789753B-3070-4B91-AB2B-EE2F6155B71C}" srcOrd="1" destOrd="0" parTransId="{CBDA3B4D-8A19-4C71-AAC5-C8380A03CFD9}" sibTransId="{25CEF928-57B9-4016-B971-C7D1F28A11AF}"/>
    <dgm:cxn modelId="{7142B9C9-22E7-4C4D-A127-531D3FBE3FD7}" srcId="{D627FE8E-C4F4-43E7-895B-E15584E2C6E4}" destId="{3E5CC72D-2B88-4095-9F9C-4AB1A7FBACD4}" srcOrd="2" destOrd="0" parTransId="{51151894-6136-43BE-B3AC-4B1E1C6B4EC3}" sibTransId="{F45F2EBF-C6DC-4D08-AF93-CA03C01EDE32}"/>
    <dgm:cxn modelId="{F24802CF-1DCC-6740-9987-EE6B78FDBE64}" type="presOf" srcId="{9789753B-3070-4B91-AB2B-EE2F6155B71C}" destId="{8028425A-D00A-47E9-994A-D278F08278EE}" srcOrd="0" destOrd="0" presId="urn:microsoft.com/office/officeart/2018/2/layout/IconVerticalSolidList"/>
    <dgm:cxn modelId="{3E5A5DF3-6FE8-3A42-968E-7BEC6D0C4D9E}" type="presOf" srcId="{3E5CC72D-2B88-4095-9F9C-4AB1A7FBACD4}" destId="{7EDD5836-C548-4710-A9FD-C60889CBE6B1}" srcOrd="0" destOrd="0" presId="urn:microsoft.com/office/officeart/2018/2/layout/IconVerticalSolidList"/>
    <dgm:cxn modelId="{E9A85561-9718-6747-A1C6-C0B888FBBA62}" type="presParOf" srcId="{DCDAD681-1E7C-4E17-9784-D673B7F42365}" destId="{85252F00-05A8-43D3-8AA5-E74FB8A48406}" srcOrd="0" destOrd="0" presId="urn:microsoft.com/office/officeart/2018/2/layout/IconVerticalSolidList"/>
    <dgm:cxn modelId="{213134F9-BCB1-724F-87E1-A33CADEFD43B}" type="presParOf" srcId="{85252F00-05A8-43D3-8AA5-E74FB8A48406}" destId="{5A7071D4-533C-46CD-A650-978CC2F6DA75}" srcOrd="0" destOrd="0" presId="urn:microsoft.com/office/officeart/2018/2/layout/IconVerticalSolidList"/>
    <dgm:cxn modelId="{F6FCB035-C466-CD44-9F30-ED6B110F22F4}" type="presParOf" srcId="{85252F00-05A8-43D3-8AA5-E74FB8A48406}" destId="{83BD11BE-E232-4802-AA0E-B9771302E7DD}" srcOrd="1" destOrd="0" presId="urn:microsoft.com/office/officeart/2018/2/layout/IconVerticalSolidList"/>
    <dgm:cxn modelId="{837A0A0F-259A-9B4B-B9B5-A1A75807C411}" type="presParOf" srcId="{85252F00-05A8-43D3-8AA5-E74FB8A48406}" destId="{88DC0E9F-8F28-44C4-8FB0-39F5127E9573}" srcOrd="2" destOrd="0" presId="urn:microsoft.com/office/officeart/2018/2/layout/IconVerticalSolidList"/>
    <dgm:cxn modelId="{DBD3B522-2E6A-A84D-A49F-56EF924E6F36}" type="presParOf" srcId="{85252F00-05A8-43D3-8AA5-E74FB8A48406}" destId="{0A984A1D-9970-428F-82EF-22B1DEECC339}" srcOrd="3" destOrd="0" presId="urn:microsoft.com/office/officeart/2018/2/layout/IconVerticalSolidList"/>
    <dgm:cxn modelId="{97279035-47F4-8745-8CD1-ACCAE3A9F756}" type="presParOf" srcId="{DCDAD681-1E7C-4E17-9784-D673B7F42365}" destId="{50A77125-4F01-4383-A046-392C4D214442}" srcOrd="1" destOrd="0" presId="urn:microsoft.com/office/officeart/2018/2/layout/IconVerticalSolidList"/>
    <dgm:cxn modelId="{EC21E31F-EAC0-E642-8324-B983CC5EAAE2}" type="presParOf" srcId="{DCDAD681-1E7C-4E17-9784-D673B7F42365}" destId="{2DDE6FE9-E5DE-4929-ACE4-845B9ED8B89B}" srcOrd="2" destOrd="0" presId="urn:microsoft.com/office/officeart/2018/2/layout/IconVerticalSolidList"/>
    <dgm:cxn modelId="{ED56E338-713F-6B44-9172-1588E5877D86}" type="presParOf" srcId="{2DDE6FE9-E5DE-4929-ACE4-845B9ED8B89B}" destId="{AEB0AFDF-F9AE-43A0-A7FD-3025FA838B68}" srcOrd="0" destOrd="0" presId="urn:microsoft.com/office/officeart/2018/2/layout/IconVerticalSolidList"/>
    <dgm:cxn modelId="{A4592102-9180-6846-86CD-AB9863318D77}" type="presParOf" srcId="{2DDE6FE9-E5DE-4929-ACE4-845B9ED8B89B}" destId="{C23B2C88-B532-437B-8909-FF4071C148D5}" srcOrd="1" destOrd="0" presId="urn:microsoft.com/office/officeart/2018/2/layout/IconVerticalSolidList"/>
    <dgm:cxn modelId="{6545C088-69EE-D647-97B5-0AE577C1593F}" type="presParOf" srcId="{2DDE6FE9-E5DE-4929-ACE4-845B9ED8B89B}" destId="{1AF7626F-60D4-483C-A7D4-5F248578187E}" srcOrd="2" destOrd="0" presId="urn:microsoft.com/office/officeart/2018/2/layout/IconVerticalSolidList"/>
    <dgm:cxn modelId="{1A165AF2-98B6-9942-B7F2-06DBB84239DF}" type="presParOf" srcId="{2DDE6FE9-E5DE-4929-ACE4-845B9ED8B89B}" destId="{8028425A-D00A-47E9-994A-D278F08278EE}" srcOrd="3" destOrd="0" presId="urn:microsoft.com/office/officeart/2018/2/layout/IconVerticalSolidList"/>
    <dgm:cxn modelId="{D51CF103-0B7F-0048-945F-11B7E90D37D9}" type="presParOf" srcId="{DCDAD681-1E7C-4E17-9784-D673B7F42365}" destId="{F4BE6342-D326-4E3A-BB90-CD6D3CA73DFF}" srcOrd="3" destOrd="0" presId="urn:microsoft.com/office/officeart/2018/2/layout/IconVerticalSolidList"/>
    <dgm:cxn modelId="{91FA8D7B-8C92-C045-8191-C0A887F1BE2A}" type="presParOf" srcId="{DCDAD681-1E7C-4E17-9784-D673B7F42365}" destId="{0BBB52AB-1001-419B-A636-C21DB4AB5BBD}" srcOrd="4" destOrd="0" presId="urn:microsoft.com/office/officeart/2018/2/layout/IconVerticalSolidList"/>
    <dgm:cxn modelId="{553B10A9-42E8-1A41-B855-3116B9BB71CA}" type="presParOf" srcId="{0BBB52AB-1001-419B-A636-C21DB4AB5BBD}" destId="{190EC06D-70B0-4319-A66C-7912035B378B}" srcOrd="0" destOrd="0" presId="urn:microsoft.com/office/officeart/2018/2/layout/IconVerticalSolidList"/>
    <dgm:cxn modelId="{781DDFDF-19F1-FD49-BCDF-7A060EA85376}" type="presParOf" srcId="{0BBB52AB-1001-419B-A636-C21DB4AB5BBD}" destId="{5DF6737A-5784-4C15-AFE5-8D6C0FA2F683}" srcOrd="1" destOrd="0" presId="urn:microsoft.com/office/officeart/2018/2/layout/IconVerticalSolidList"/>
    <dgm:cxn modelId="{AFA3D1B8-2C69-A842-B320-FB720ED07717}" type="presParOf" srcId="{0BBB52AB-1001-419B-A636-C21DB4AB5BBD}" destId="{387662EC-6F77-42AA-BFCB-CCA3DFE07324}" srcOrd="2" destOrd="0" presId="urn:microsoft.com/office/officeart/2018/2/layout/IconVerticalSolidList"/>
    <dgm:cxn modelId="{7EC0A032-CDC6-2F46-9994-A9CA1EE14614}" type="presParOf" srcId="{0BBB52AB-1001-419B-A636-C21DB4AB5BBD}" destId="{7EDD5836-C548-4710-A9FD-C60889CBE6B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6EB36B-5CEE-4045-90F6-4CA73877EEE8}" type="doc">
      <dgm:prSet loTypeId="urn:microsoft.com/office/officeart/2005/8/layout/StepDown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16734C3-9D5B-5B42-A414-B086C5EC90EB}">
      <dgm:prSet phldrT="[Text]"/>
      <dgm:spPr/>
      <dgm:t>
        <a:bodyPr/>
        <a:lstStyle/>
        <a:p>
          <a:r>
            <a:rPr lang="en-GB" dirty="0"/>
            <a:t>Initial - 30000  Schematic images</a:t>
          </a:r>
        </a:p>
      </dgm:t>
    </dgm:pt>
    <dgm:pt modelId="{29D4C680-1EBC-4A42-A656-4F3E3A62C503}" type="parTrans" cxnId="{6A72AF9F-3376-7742-BA65-105CDFA30697}">
      <dgm:prSet/>
      <dgm:spPr/>
      <dgm:t>
        <a:bodyPr/>
        <a:lstStyle/>
        <a:p>
          <a:endParaRPr lang="en-GB"/>
        </a:p>
      </dgm:t>
    </dgm:pt>
    <dgm:pt modelId="{3B66B324-8517-304F-87A8-84E30566D71A}" type="sibTrans" cxnId="{6A72AF9F-3376-7742-BA65-105CDFA30697}">
      <dgm:prSet/>
      <dgm:spPr/>
      <dgm:t>
        <a:bodyPr/>
        <a:lstStyle/>
        <a:p>
          <a:endParaRPr lang="en-GB"/>
        </a:p>
      </dgm:t>
    </dgm:pt>
    <dgm:pt modelId="{875D0B03-C9FB-1D41-841C-D05C894FE092}">
      <dgm:prSet phldrT="[Text]"/>
      <dgm:spPr/>
      <dgm:t>
        <a:bodyPr/>
        <a:lstStyle/>
        <a:p>
          <a:endParaRPr lang="en-GB" dirty="0"/>
        </a:p>
      </dgm:t>
    </dgm:pt>
    <dgm:pt modelId="{135221A5-8777-1740-AC9F-264D95134DE1}" type="parTrans" cxnId="{3D7461A6-6A0D-8E4D-BA48-4DFEFDB0DD91}">
      <dgm:prSet/>
      <dgm:spPr/>
      <dgm:t>
        <a:bodyPr/>
        <a:lstStyle/>
        <a:p>
          <a:endParaRPr lang="en-GB"/>
        </a:p>
      </dgm:t>
    </dgm:pt>
    <dgm:pt modelId="{BA05D349-BDD9-3442-A20E-4E953F9212C6}" type="sibTrans" cxnId="{3D7461A6-6A0D-8E4D-BA48-4DFEFDB0DD91}">
      <dgm:prSet/>
      <dgm:spPr/>
      <dgm:t>
        <a:bodyPr/>
        <a:lstStyle/>
        <a:p>
          <a:endParaRPr lang="en-GB"/>
        </a:p>
      </dgm:t>
    </dgm:pt>
    <dgm:pt modelId="{9AE44853-AB3D-4B44-8FE3-AC4C6FC14FF9}">
      <dgm:prSet/>
      <dgm:spPr/>
      <dgm:t>
        <a:bodyPr/>
        <a:lstStyle/>
        <a:p>
          <a:endParaRPr lang="en-GB" dirty="0"/>
        </a:p>
      </dgm:t>
    </dgm:pt>
    <dgm:pt modelId="{B24A51E9-76A6-6647-BF08-3848580D7C44}" type="parTrans" cxnId="{A014C0AF-ECC4-654D-8E83-CA44E81E66F9}">
      <dgm:prSet/>
      <dgm:spPr/>
      <dgm:t>
        <a:bodyPr/>
        <a:lstStyle/>
        <a:p>
          <a:endParaRPr lang="en-GB"/>
        </a:p>
      </dgm:t>
    </dgm:pt>
    <dgm:pt modelId="{35BDDCA0-B2A7-8546-BEB7-D3B3390BA00C}" type="sibTrans" cxnId="{A014C0AF-ECC4-654D-8E83-CA44E81E66F9}">
      <dgm:prSet/>
      <dgm:spPr/>
      <dgm:t>
        <a:bodyPr/>
        <a:lstStyle/>
        <a:p>
          <a:endParaRPr lang="en-GB"/>
        </a:p>
      </dgm:t>
    </dgm:pt>
    <dgm:pt modelId="{1110017D-227A-1746-B667-6552C2361C8B}">
      <dgm:prSet/>
      <dgm:spPr/>
      <dgm:t>
        <a:bodyPr/>
        <a:lstStyle/>
        <a:p>
          <a:r>
            <a:rPr lang="en-GB" dirty="0"/>
            <a:t>8222 schematic images taken</a:t>
          </a:r>
        </a:p>
      </dgm:t>
    </dgm:pt>
    <dgm:pt modelId="{57E9B06F-5AC7-8246-9E75-545AAD65B980}" type="parTrans" cxnId="{D973CE84-4B93-3E49-AC4E-A18E7689DBB0}">
      <dgm:prSet/>
      <dgm:spPr/>
      <dgm:t>
        <a:bodyPr/>
        <a:lstStyle/>
        <a:p>
          <a:endParaRPr lang="en-GB"/>
        </a:p>
      </dgm:t>
    </dgm:pt>
    <dgm:pt modelId="{06CFD2DC-0A12-A94F-8CD7-88E0BE8A758E}" type="sibTrans" cxnId="{D973CE84-4B93-3E49-AC4E-A18E7689DBB0}">
      <dgm:prSet/>
      <dgm:spPr/>
      <dgm:t>
        <a:bodyPr/>
        <a:lstStyle/>
        <a:p>
          <a:endParaRPr lang="en-GB"/>
        </a:p>
      </dgm:t>
    </dgm:pt>
    <dgm:pt modelId="{7FFD076D-B4FC-C047-BAFA-AB04294CF987}">
      <dgm:prSet/>
      <dgm:spPr/>
      <dgm:t>
        <a:bodyPr/>
        <a:lstStyle/>
        <a:p>
          <a:r>
            <a:rPr lang="en-GB" dirty="0"/>
            <a:t>7509 individual images cropped out from it</a:t>
          </a:r>
        </a:p>
      </dgm:t>
    </dgm:pt>
    <dgm:pt modelId="{B87F1857-4CCB-7542-BF34-B5B2B849329E}" type="parTrans" cxnId="{E134B13D-1EC2-4643-B4D6-D47288A5A5DD}">
      <dgm:prSet/>
      <dgm:spPr/>
      <dgm:t>
        <a:bodyPr/>
        <a:lstStyle/>
        <a:p>
          <a:endParaRPr lang="en-GB"/>
        </a:p>
      </dgm:t>
    </dgm:pt>
    <dgm:pt modelId="{796802E3-63B4-B242-8EFD-0412E5DD1619}" type="sibTrans" cxnId="{E134B13D-1EC2-4643-B4D6-D47288A5A5DD}">
      <dgm:prSet/>
      <dgm:spPr/>
      <dgm:t>
        <a:bodyPr/>
        <a:lstStyle/>
        <a:p>
          <a:endParaRPr lang="en-GB"/>
        </a:p>
      </dgm:t>
    </dgm:pt>
    <dgm:pt modelId="{E2A3FA69-DFA2-C641-86AB-2BA11A45E594}">
      <dgm:prSet/>
      <dgm:spPr/>
      <dgm:t>
        <a:bodyPr/>
        <a:lstStyle/>
        <a:p>
          <a:endParaRPr lang="en-GB"/>
        </a:p>
      </dgm:t>
    </dgm:pt>
    <dgm:pt modelId="{1ABDE66F-68EB-AC41-90FB-C2F76A7D83C2}" type="parTrans" cxnId="{B553C071-B8B8-CB4D-A06E-5863CF9560B8}">
      <dgm:prSet/>
      <dgm:spPr/>
      <dgm:t>
        <a:bodyPr/>
        <a:lstStyle/>
        <a:p>
          <a:endParaRPr lang="en-GB"/>
        </a:p>
      </dgm:t>
    </dgm:pt>
    <dgm:pt modelId="{2249D863-CC23-4241-BE14-FBF855B7808F}" type="sibTrans" cxnId="{B553C071-B8B8-CB4D-A06E-5863CF9560B8}">
      <dgm:prSet/>
      <dgm:spPr/>
      <dgm:t>
        <a:bodyPr/>
        <a:lstStyle/>
        <a:p>
          <a:endParaRPr lang="en-GB"/>
        </a:p>
      </dgm:t>
    </dgm:pt>
    <dgm:pt modelId="{EE64B145-6F71-2341-9796-86F66348E9FB}">
      <dgm:prSet/>
      <dgm:spPr/>
      <dgm:t>
        <a:bodyPr/>
        <a:lstStyle/>
        <a:p>
          <a:r>
            <a:rPr lang="en-GB" dirty="0"/>
            <a:t>8222 +7509= 15731 images</a:t>
          </a:r>
        </a:p>
      </dgm:t>
    </dgm:pt>
    <dgm:pt modelId="{D416FC35-1408-334E-B0F7-BD9E998D7400}" type="parTrans" cxnId="{EFDC8E6F-786C-C540-B83E-0E72DCFFCB56}">
      <dgm:prSet/>
      <dgm:spPr/>
      <dgm:t>
        <a:bodyPr/>
        <a:lstStyle/>
        <a:p>
          <a:endParaRPr lang="en-GB"/>
        </a:p>
      </dgm:t>
    </dgm:pt>
    <dgm:pt modelId="{8D3B32F1-8CF2-B447-BB95-3E126FEF0CDE}" type="sibTrans" cxnId="{EFDC8E6F-786C-C540-B83E-0E72DCFFCB56}">
      <dgm:prSet/>
      <dgm:spPr/>
      <dgm:t>
        <a:bodyPr/>
        <a:lstStyle/>
        <a:p>
          <a:endParaRPr lang="en-GB"/>
        </a:p>
      </dgm:t>
    </dgm:pt>
    <dgm:pt modelId="{235F2CC6-36E0-1445-8E8B-7B5F40B5EB13}" type="pres">
      <dgm:prSet presAssocID="{976EB36B-5CEE-4045-90F6-4CA73877EEE8}" presName="rootnode" presStyleCnt="0">
        <dgm:presLayoutVars>
          <dgm:chMax/>
          <dgm:chPref/>
          <dgm:dir/>
          <dgm:animLvl val="lvl"/>
        </dgm:presLayoutVars>
      </dgm:prSet>
      <dgm:spPr/>
    </dgm:pt>
    <dgm:pt modelId="{02E9D2A6-D13F-E442-9D8F-F62D3FE5F308}" type="pres">
      <dgm:prSet presAssocID="{216734C3-9D5B-5B42-A414-B086C5EC90EB}" presName="composite" presStyleCnt="0"/>
      <dgm:spPr/>
    </dgm:pt>
    <dgm:pt modelId="{BB36ADAB-A359-F344-B4D0-A23B126689F7}" type="pres">
      <dgm:prSet presAssocID="{216734C3-9D5B-5B42-A414-B086C5EC90EB}" presName="bentUpArrow1" presStyleLbl="alignImgPlace1" presStyleIdx="0" presStyleCnt="3"/>
      <dgm:spPr/>
    </dgm:pt>
    <dgm:pt modelId="{8F466344-D92E-074D-ADF1-11661E926D8F}" type="pres">
      <dgm:prSet presAssocID="{216734C3-9D5B-5B42-A414-B086C5EC90EB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A13ABD50-6571-084D-8539-3FCE7A848B2C}" type="pres">
      <dgm:prSet presAssocID="{216734C3-9D5B-5B42-A414-B086C5EC90EB}" presName="ChildText" presStyleLbl="revTx" presStyleIdx="0" presStyleCnt="3" custScaleX="24831" custScaleY="62441">
        <dgm:presLayoutVars>
          <dgm:chMax val="0"/>
          <dgm:chPref val="0"/>
          <dgm:bulletEnabled val="1"/>
        </dgm:presLayoutVars>
      </dgm:prSet>
      <dgm:spPr/>
    </dgm:pt>
    <dgm:pt modelId="{18133218-BCC3-DD45-A810-644389132E36}" type="pres">
      <dgm:prSet presAssocID="{3B66B324-8517-304F-87A8-84E30566D71A}" presName="sibTrans" presStyleCnt="0"/>
      <dgm:spPr/>
    </dgm:pt>
    <dgm:pt modelId="{33926F98-BEEB-3643-93C9-6E664B57F8CD}" type="pres">
      <dgm:prSet presAssocID="{1110017D-227A-1746-B667-6552C2361C8B}" presName="composite" presStyleCnt="0"/>
      <dgm:spPr/>
    </dgm:pt>
    <dgm:pt modelId="{E8504A38-3CC1-114C-8AAF-99CC5CE4E684}" type="pres">
      <dgm:prSet presAssocID="{1110017D-227A-1746-B667-6552C2361C8B}" presName="bentUpArrow1" presStyleLbl="alignImgPlace1" presStyleIdx="1" presStyleCnt="3" custScaleX="106959"/>
      <dgm:spPr/>
    </dgm:pt>
    <dgm:pt modelId="{EE5DA3E9-4D37-5342-A972-F07B28FA9BC3}" type="pres">
      <dgm:prSet presAssocID="{1110017D-227A-1746-B667-6552C2361C8B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15B74404-97B0-C448-A5FB-EE24C7953A8E}" type="pres">
      <dgm:prSet presAssocID="{1110017D-227A-1746-B667-6552C2361C8B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0926D753-08B5-0347-84D2-E1D4CF6A7594}" type="pres">
      <dgm:prSet presAssocID="{06CFD2DC-0A12-A94F-8CD7-88E0BE8A758E}" presName="sibTrans" presStyleCnt="0"/>
      <dgm:spPr/>
    </dgm:pt>
    <dgm:pt modelId="{3292B9B0-05A8-6F4F-AF42-7035276FCD59}" type="pres">
      <dgm:prSet presAssocID="{7FFD076D-B4FC-C047-BAFA-AB04294CF987}" presName="composite" presStyleCnt="0"/>
      <dgm:spPr/>
    </dgm:pt>
    <dgm:pt modelId="{CF42D7FD-A50E-C64F-816D-6D5686B187CB}" type="pres">
      <dgm:prSet presAssocID="{7FFD076D-B4FC-C047-BAFA-AB04294CF987}" presName="bentUpArrow1" presStyleLbl="alignImgPlace1" presStyleIdx="2" presStyleCnt="3"/>
      <dgm:spPr/>
    </dgm:pt>
    <dgm:pt modelId="{8548FEC9-22DD-8C42-B753-3F3A4C543098}" type="pres">
      <dgm:prSet presAssocID="{7FFD076D-B4FC-C047-BAFA-AB04294CF987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DD66A62A-A82A-E74B-AAC1-5B897C35CE02}" type="pres">
      <dgm:prSet presAssocID="{7FFD076D-B4FC-C047-BAFA-AB04294CF987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DB67A05E-8445-7448-9744-17DD557B7B6E}" type="pres">
      <dgm:prSet presAssocID="{796802E3-63B4-B242-8EFD-0412E5DD1619}" presName="sibTrans" presStyleCnt="0"/>
      <dgm:spPr/>
    </dgm:pt>
    <dgm:pt modelId="{84FABF3D-37BB-C147-82C4-D7C34922A781}" type="pres">
      <dgm:prSet presAssocID="{EE64B145-6F71-2341-9796-86F66348E9FB}" presName="composite" presStyleCnt="0"/>
      <dgm:spPr/>
    </dgm:pt>
    <dgm:pt modelId="{27208B08-AB6C-574C-BD93-9AB64BAC25E4}" type="pres">
      <dgm:prSet presAssocID="{EE64B145-6F71-2341-9796-86F66348E9FB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0E2AD909-E779-A94D-87D4-192F8213571A}" type="presOf" srcId="{216734C3-9D5B-5B42-A414-B086C5EC90EB}" destId="{8F466344-D92E-074D-ADF1-11661E926D8F}" srcOrd="0" destOrd="0" presId="urn:microsoft.com/office/officeart/2005/8/layout/StepDownProcess"/>
    <dgm:cxn modelId="{27894C29-AE0D-CD49-935F-B6DA148C2037}" type="presOf" srcId="{7FFD076D-B4FC-C047-BAFA-AB04294CF987}" destId="{8548FEC9-22DD-8C42-B753-3F3A4C543098}" srcOrd="0" destOrd="0" presId="urn:microsoft.com/office/officeart/2005/8/layout/StepDownProcess"/>
    <dgm:cxn modelId="{BEEF1339-B41D-BC4F-9C02-4278A5B78EB6}" type="presOf" srcId="{E2A3FA69-DFA2-C641-86AB-2BA11A45E594}" destId="{DD66A62A-A82A-E74B-AAC1-5B897C35CE02}" srcOrd="0" destOrd="0" presId="urn:microsoft.com/office/officeart/2005/8/layout/StepDownProcess"/>
    <dgm:cxn modelId="{E134B13D-1EC2-4643-B4D6-D47288A5A5DD}" srcId="{976EB36B-5CEE-4045-90F6-4CA73877EEE8}" destId="{7FFD076D-B4FC-C047-BAFA-AB04294CF987}" srcOrd="2" destOrd="0" parTransId="{B87F1857-4CCB-7542-BF34-B5B2B849329E}" sibTransId="{796802E3-63B4-B242-8EFD-0412E5DD1619}"/>
    <dgm:cxn modelId="{0D875A3E-77DA-AB48-95C7-17D40A71A63A}" type="presOf" srcId="{875D0B03-C9FB-1D41-841C-D05C894FE092}" destId="{A13ABD50-6571-084D-8539-3FCE7A848B2C}" srcOrd="0" destOrd="0" presId="urn:microsoft.com/office/officeart/2005/8/layout/StepDownProcess"/>
    <dgm:cxn modelId="{28E47148-D265-C847-B2B1-085CC53A6E74}" type="presOf" srcId="{9AE44853-AB3D-4B44-8FE3-AC4C6FC14FF9}" destId="{A13ABD50-6571-084D-8539-3FCE7A848B2C}" srcOrd="0" destOrd="1" presId="urn:microsoft.com/office/officeart/2005/8/layout/StepDownProcess"/>
    <dgm:cxn modelId="{EFDC8E6F-786C-C540-B83E-0E72DCFFCB56}" srcId="{976EB36B-5CEE-4045-90F6-4CA73877EEE8}" destId="{EE64B145-6F71-2341-9796-86F66348E9FB}" srcOrd="3" destOrd="0" parTransId="{D416FC35-1408-334E-B0F7-BD9E998D7400}" sibTransId="{8D3B32F1-8CF2-B447-BB95-3E126FEF0CDE}"/>
    <dgm:cxn modelId="{B553C071-B8B8-CB4D-A06E-5863CF9560B8}" srcId="{7FFD076D-B4FC-C047-BAFA-AB04294CF987}" destId="{E2A3FA69-DFA2-C641-86AB-2BA11A45E594}" srcOrd="0" destOrd="0" parTransId="{1ABDE66F-68EB-AC41-90FB-C2F76A7D83C2}" sibTransId="{2249D863-CC23-4241-BE14-FBF855B7808F}"/>
    <dgm:cxn modelId="{D973CE84-4B93-3E49-AC4E-A18E7689DBB0}" srcId="{976EB36B-5CEE-4045-90F6-4CA73877EEE8}" destId="{1110017D-227A-1746-B667-6552C2361C8B}" srcOrd="1" destOrd="0" parTransId="{57E9B06F-5AC7-8246-9E75-545AAD65B980}" sibTransId="{06CFD2DC-0A12-A94F-8CD7-88E0BE8A758E}"/>
    <dgm:cxn modelId="{6A72AF9F-3376-7742-BA65-105CDFA30697}" srcId="{976EB36B-5CEE-4045-90F6-4CA73877EEE8}" destId="{216734C3-9D5B-5B42-A414-B086C5EC90EB}" srcOrd="0" destOrd="0" parTransId="{29D4C680-1EBC-4A42-A656-4F3E3A62C503}" sibTransId="{3B66B324-8517-304F-87A8-84E30566D71A}"/>
    <dgm:cxn modelId="{3D7461A6-6A0D-8E4D-BA48-4DFEFDB0DD91}" srcId="{216734C3-9D5B-5B42-A414-B086C5EC90EB}" destId="{875D0B03-C9FB-1D41-841C-D05C894FE092}" srcOrd="0" destOrd="0" parTransId="{135221A5-8777-1740-AC9F-264D95134DE1}" sibTransId="{BA05D349-BDD9-3442-A20E-4E953F9212C6}"/>
    <dgm:cxn modelId="{A014C0AF-ECC4-654D-8E83-CA44E81E66F9}" srcId="{875D0B03-C9FB-1D41-841C-D05C894FE092}" destId="{9AE44853-AB3D-4B44-8FE3-AC4C6FC14FF9}" srcOrd="0" destOrd="0" parTransId="{B24A51E9-76A6-6647-BF08-3848580D7C44}" sibTransId="{35BDDCA0-B2A7-8546-BEB7-D3B3390BA00C}"/>
    <dgm:cxn modelId="{FA19A1CC-84E2-A140-9523-18C3497620F1}" type="presOf" srcId="{976EB36B-5CEE-4045-90F6-4CA73877EEE8}" destId="{235F2CC6-36E0-1445-8E8B-7B5F40B5EB13}" srcOrd="0" destOrd="0" presId="urn:microsoft.com/office/officeart/2005/8/layout/StepDownProcess"/>
    <dgm:cxn modelId="{6ED836ED-75DE-5B4D-B54F-C3E99724D3D5}" type="presOf" srcId="{EE64B145-6F71-2341-9796-86F66348E9FB}" destId="{27208B08-AB6C-574C-BD93-9AB64BAC25E4}" srcOrd="0" destOrd="0" presId="urn:microsoft.com/office/officeart/2005/8/layout/StepDownProcess"/>
    <dgm:cxn modelId="{D21BC9F1-500F-2847-9F04-EC59B19870C6}" type="presOf" srcId="{1110017D-227A-1746-B667-6552C2361C8B}" destId="{EE5DA3E9-4D37-5342-A972-F07B28FA9BC3}" srcOrd="0" destOrd="0" presId="urn:microsoft.com/office/officeart/2005/8/layout/StepDownProcess"/>
    <dgm:cxn modelId="{AC4EEB0C-E985-3149-8CB7-052A3DB63502}" type="presParOf" srcId="{235F2CC6-36E0-1445-8E8B-7B5F40B5EB13}" destId="{02E9D2A6-D13F-E442-9D8F-F62D3FE5F308}" srcOrd="0" destOrd="0" presId="urn:microsoft.com/office/officeart/2005/8/layout/StepDownProcess"/>
    <dgm:cxn modelId="{B5CE3557-1486-0642-A519-79B7FF70B488}" type="presParOf" srcId="{02E9D2A6-D13F-E442-9D8F-F62D3FE5F308}" destId="{BB36ADAB-A359-F344-B4D0-A23B126689F7}" srcOrd="0" destOrd="0" presId="urn:microsoft.com/office/officeart/2005/8/layout/StepDownProcess"/>
    <dgm:cxn modelId="{4CE8E995-8558-3B4E-8048-0ED0A2E6BA72}" type="presParOf" srcId="{02E9D2A6-D13F-E442-9D8F-F62D3FE5F308}" destId="{8F466344-D92E-074D-ADF1-11661E926D8F}" srcOrd="1" destOrd="0" presId="urn:microsoft.com/office/officeart/2005/8/layout/StepDownProcess"/>
    <dgm:cxn modelId="{CCFB539C-FFC7-3B44-859D-BB876D662614}" type="presParOf" srcId="{02E9D2A6-D13F-E442-9D8F-F62D3FE5F308}" destId="{A13ABD50-6571-084D-8539-3FCE7A848B2C}" srcOrd="2" destOrd="0" presId="urn:microsoft.com/office/officeart/2005/8/layout/StepDownProcess"/>
    <dgm:cxn modelId="{C5BCFF2D-802C-5440-A5A4-DD88DA5E767F}" type="presParOf" srcId="{235F2CC6-36E0-1445-8E8B-7B5F40B5EB13}" destId="{18133218-BCC3-DD45-A810-644389132E36}" srcOrd="1" destOrd="0" presId="urn:microsoft.com/office/officeart/2005/8/layout/StepDownProcess"/>
    <dgm:cxn modelId="{386F7B1B-F4B1-2541-85E3-7B743F11C2B0}" type="presParOf" srcId="{235F2CC6-36E0-1445-8E8B-7B5F40B5EB13}" destId="{33926F98-BEEB-3643-93C9-6E664B57F8CD}" srcOrd="2" destOrd="0" presId="urn:microsoft.com/office/officeart/2005/8/layout/StepDownProcess"/>
    <dgm:cxn modelId="{1F02AD15-1044-334D-8D94-C1F639A19A04}" type="presParOf" srcId="{33926F98-BEEB-3643-93C9-6E664B57F8CD}" destId="{E8504A38-3CC1-114C-8AAF-99CC5CE4E684}" srcOrd="0" destOrd="0" presId="urn:microsoft.com/office/officeart/2005/8/layout/StepDownProcess"/>
    <dgm:cxn modelId="{2B8DABC2-3A56-B24F-BF50-51BF5648D9D3}" type="presParOf" srcId="{33926F98-BEEB-3643-93C9-6E664B57F8CD}" destId="{EE5DA3E9-4D37-5342-A972-F07B28FA9BC3}" srcOrd="1" destOrd="0" presId="urn:microsoft.com/office/officeart/2005/8/layout/StepDownProcess"/>
    <dgm:cxn modelId="{96687F6D-E439-5C4B-B1B2-1B101D9D0B0D}" type="presParOf" srcId="{33926F98-BEEB-3643-93C9-6E664B57F8CD}" destId="{15B74404-97B0-C448-A5FB-EE24C7953A8E}" srcOrd="2" destOrd="0" presId="urn:microsoft.com/office/officeart/2005/8/layout/StepDownProcess"/>
    <dgm:cxn modelId="{3C610C80-8219-0C4E-B8E6-4B4941A09407}" type="presParOf" srcId="{235F2CC6-36E0-1445-8E8B-7B5F40B5EB13}" destId="{0926D753-08B5-0347-84D2-E1D4CF6A7594}" srcOrd="3" destOrd="0" presId="urn:microsoft.com/office/officeart/2005/8/layout/StepDownProcess"/>
    <dgm:cxn modelId="{9CDE6DF5-C403-E04B-84D3-D33AA7DE339B}" type="presParOf" srcId="{235F2CC6-36E0-1445-8E8B-7B5F40B5EB13}" destId="{3292B9B0-05A8-6F4F-AF42-7035276FCD59}" srcOrd="4" destOrd="0" presId="urn:microsoft.com/office/officeart/2005/8/layout/StepDownProcess"/>
    <dgm:cxn modelId="{AD3F1BA8-62FE-C84B-B111-6A4490BD13B2}" type="presParOf" srcId="{3292B9B0-05A8-6F4F-AF42-7035276FCD59}" destId="{CF42D7FD-A50E-C64F-816D-6D5686B187CB}" srcOrd="0" destOrd="0" presId="urn:microsoft.com/office/officeart/2005/8/layout/StepDownProcess"/>
    <dgm:cxn modelId="{072619E2-04B7-4A4F-BC3B-87091ACC615F}" type="presParOf" srcId="{3292B9B0-05A8-6F4F-AF42-7035276FCD59}" destId="{8548FEC9-22DD-8C42-B753-3F3A4C543098}" srcOrd="1" destOrd="0" presId="urn:microsoft.com/office/officeart/2005/8/layout/StepDownProcess"/>
    <dgm:cxn modelId="{0C9425FC-157F-E243-81D7-0B9D6638E9DC}" type="presParOf" srcId="{3292B9B0-05A8-6F4F-AF42-7035276FCD59}" destId="{DD66A62A-A82A-E74B-AAC1-5B897C35CE02}" srcOrd="2" destOrd="0" presId="urn:microsoft.com/office/officeart/2005/8/layout/StepDownProcess"/>
    <dgm:cxn modelId="{3F0E7955-7AB8-174C-8FAD-4AF1566E4F09}" type="presParOf" srcId="{235F2CC6-36E0-1445-8E8B-7B5F40B5EB13}" destId="{DB67A05E-8445-7448-9744-17DD557B7B6E}" srcOrd="5" destOrd="0" presId="urn:microsoft.com/office/officeart/2005/8/layout/StepDownProcess"/>
    <dgm:cxn modelId="{B6EC0062-5E80-534F-85DA-815B6A6996B5}" type="presParOf" srcId="{235F2CC6-36E0-1445-8E8B-7B5F40B5EB13}" destId="{84FABF3D-37BB-C147-82C4-D7C34922A781}" srcOrd="6" destOrd="0" presId="urn:microsoft.com/office/officeart/2005/8/layout/StepDownProcess"/>
    <dgm:cxn modelId="{AB3E0BE9-491A-284A-92ED-611547D2FC14}" type="presParOf" srcId="{84FABF3D-37BB-C147-82C4-D7C34922A781}" destId="{27208B08-AB6C-574C-BD93-9AB64BAC25E4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6EB36B-5CEE-4045-90F6-4CA73877EEE8}" type="doc">
      <dgm:prSet loTypeId="urn:microsoft.com/office/officeart/2005/8/layout/StepDown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16734C3-9D5B-5B42-A414-B086C5EC90EB}">
      <dgm:prSet phldrT="[Text]"/>
      <dgm:spPr/>
      <dgm:t>
        <a:bodyPr/>
        <a:lstStyle/>
        <a:p>
          <a:r>
            <a:rPr lang="en-GB" dirty="0"/>
            <a:t>Initial - 30000  Schematic images</a:t>
          </a:r>
        </a:p>
      </dgm:t>
    </dgm:pt>
    <dgm:pt modelId="{29D4C680-1EBC-4A42-A656-4F3E3A62C503}" type="parTrans" cxnId="{6A72AF9F-3376-7742-BA65-105CDFA30697}">
      <dgm:prSet/>
      <dgm:spPr/>
      <dgm:t>
        <a:bodyPr/>
        <a:lstStyle/>
        <a:p>
          <a:endParaRPr lang="en-GB"/>
        </a:p>
      </dgm:t>
    </dgm:pt>
    <dgm:pt modelId="{3B66B324-8517-304F-87A8-84E30566D71A}" type="sibTrans" cxnId="{6A72AF9F-3376-7742-BA65-105CDFA30697}">
      <dgm:prSet/>
      <dgm:spPr/>
      <dgm:t>
        <a:bodyPr/>
        <a:lstStyle/>
        <a:p>
          <a:endParaRPr lang="en-GB"/>
        </a:p>
      </dgm:t>
    </dgm:pt>
    <dgm:pt modelId="{875D0B03-C9FB-1D41-841C-D05C894FE092}">
      <dgm:prSet phldrT="[Text]"/>
      <dgm:spPr/>
      <dgm:t>
        <a:bodyPr/>
        <a:lstStyle/>
        <a:p>
          <a:endParaRPr lang="en-GB" dirty="0"/>
        </a:p>
      </dgm:t>
    </dgm:pt>
    <dgm:pt modelId="{135221A5-8777-1740-AC9F-264D95134DE1}" type="parTrans" cxnId="{3D7461A6-6A0D-8E4D-BA48-4DFEFDB0DD91}">
      <dgm:prSet/>
      <dgm:spPr/>
      <dgm:t>
        <a:bodyPr/>
        <a:lstStyle/>
        <a:p>
          <a:endParaRPr lang="en-GB"/>
        </a:p>
      </dgm:t>
    </dgm:pt>
    <dgm:pt modelId="{BA05D349-BDD9-3442-A20E-4E953F9212C6}" type="sibTrans" cxnId="{3D7461A6-6A0D-8E4D-BA48-4DFEFDB0DD91}">
      <dgm:prSet/>
      <dgm:spPr/>
      <dgm:t>
        <a:bodyPr/>
        <a:lstStyle/>
        <a:p>
          <a:endParaRPr lang="en-GB"/>
        </a:p>
      </dgm:t>
    </dgm:pt>
    <dgm:pt modelId="{9AE44853-AB3D-4B44-8FE3-AC4C6FC14FF9}">
      <dgm:prSet/>
      <dgm:spPr/>
      <dgm:t>
        <a:bodyPr/>
        <a:lstStyle/>
        <a:p>
          <a:endParaRPr lang="en-GB" dirty="0"/>
        </a:p>
      </dgm:t>
    </dgm:pt>
    <dgm:pt modelId="{B24A51E9-76A6-6647-BF08-3848580D7C44}" type="parTrans" cxnId="{A014C0AF-ECC4-654D-8E83-CA44E81E66F9}">
      <dgm:prSet/>
      <dgm:spPr/>
      <dgm:t>
        <a:bodyPr/>
        <a:lstStyle/>
        <a:p>
          <a:endParaRPr lang="en-GB"/>
        </a:p>
      </dgm:t>
    </dgm:pt>
    <dgm:pt modelId="{35BDDCA0-B2A7-8546-BEB7-D3B3390BA00C}" type="sibTrans" cxnId="{A014C0AF-ECC4-654D-8E83-CA44E81E66F9}">
      <dgm:prSet/>
      <dgm:spPr/>
      <dgm:t>
        <a:bodyPr/>
        <a:lstStyle/>
        <a:p>
          <a:endParaRPr lang="en-GB"/>
        </a:p>
      </dgm:t>
    </dgm:pt>
    <dgm:pt modelId="{1110017D-227A-1746-B667-6552C2361C8B}">
      <dgm:prSet/>
      <dgm:spPr/>
      <dgm:t>
        <a:bodyPr/>
        <a:lstStyle/>
        <a:p>
          <a:r>
            <a:rPr lang="en-GB" dirty="0"/>
            <a:t>16622 schematic images taken</a:t>
          </a:r>
        </a:p>
      </dgm:t>
    </dgm:pt>
    <dgm:pt modelId="{57E9B06F-5AC7-8246-9E75-545AAD65B980}" type="parTrans" cxnId="{D973CE84-4B93-3E49-AC4E-A18E7689DBB0}">
      <dgm:prSet/>
      <dgm:spPr/>
      <dgm:t>
        <a:bodyPr/>
        <a:lstStyle/>
        <a:p>
          <a:endParaRPr lang="en-GB"/>
        </a:p>
      </dgm:t>
    </dgm:pt>
    <dgm:pt modelId="{06CFD2DC-0A12-A94F-8CD7-88E0BE8A758E}" type="sibTrans" cxnId="{D973CE84-4B93-3E49-AC4E-A18E7689DBB0}">
      <dgm:prSet/>
      <dgm:spPr/>
      <dgm:t>
        <a:bodyPr/>
        <a:lstStyle/>
        <a:p>
          <a:endParaRPr lang="en-GB"/>
        </a:p>
      </dgm:t>
    </dgm:pt>
    <dgm:pt modelId="{7FFD076D-B4FC-C047-BAFA-AB04294CF987}">
      <dgm:prSet/>
      <dgm:spPr/>
      <dgm:t>
        <a:bodyPr/>
        <a:lstStyle/>
        <a:p>
          <a:r>
            <a:rPr lang="en-GB" dirty="0"/>
            <a:t>Generated 43318 images with augmentations</a:t>
          </a:r>
        </a:p>
      </dgm:t>
    </dgm:pt>
    <dgm:pt modelId="{B87F1857-4CCB-7542-BF34-B5B2B849329E}" type="parTrans" cxnId="{E134B13D-1EC2-4643-B4D6-D47288A5A5DD}">
      <dgm:prSet/>
      <dgm:spPr/>
      <dgm:t>
        <a:bodyPr/>
        <a:lstStyle/>
        <a:p>
          <a:endParaRPr lang="en-GB"/>
        </a:p>
      </dgm:t>
    </dgm:pt>
    <dgm:pt modelId="{796802E3-63B4-B242-8EFD-0412E5DD1619}" type="sibTrans" cxnId="{E134B13D-1EC2-4643-B4D6-D47288A5A5DD}">
      <dgm:prSet/>
      <dgm:spPr/>
      <dgm:t>
        <a:bodyPr/>
        <a:lstStyle/>
        <a:p>
          <a:endParaRPr lang="en-GB"/>
        </a:p>
      </dgm:t>
    </dgm:pt>
    <dgm:pt modelId="{E2A3FA69-DFA2-C641-86AB-2BA11A45E594}">
      <dgm:prSet/>
      <dgm:spPr/>
      <dgm:t>
        <a:bodyPr/>
        <a:lstStyle/>
        <a:p>
          <a:endParaRPr lang="en-GB"/>
        </a:p>
      </dgm:t>
    </dgm:pt>
    <dgm:pt modelId="{1ABDE66F-68EB-AC41-90FB-C2F76A7D83C2}" type="parTrans" cxnId="{B553C071-B8B8-CB4D-A06E-5863CF9560B8}">
      <dgm:prSet/>
      <dgm:spPr/>
      <dgm:t>
        <a:bodyPr/>
        <a:lstStyle/>
        <a:p>
          <a:endParaRPr lang="en-GB"/>
        </a:p>
      </dgm:t>
    </dgm:pt>
    <dgm:pt modelId="{2249D863-CC23-4241-BE14-FBF855B7808F}" type="sibTrans" cxnId="{B553C071-B8B8-CB4D-A06E-5863CF9560B8}">
      <dgm:prSet/>
      <dgm:spPr/>
      <dgm:t>
        <a:bodyPr/>
        <a:lstStyle/>
        <a:p>
          <a:endParaRPr lang="en-GB"/>
        </a:p>
      </dgm:t>
    </dgm:pt>
    <dgm:pt modelId="{235F2CC6-36E0-1445-8E8B-7B5F40B5EB13}" type="pres">
      <dgm:prSet presAssocID="{976EB36B-5CEE-4045-90F6-4CA73877EEE8}" presName="rootnode" presStyleCnt="0">
        <dgm:presLayoutVars>
          <dgm:chMax/>
          <dgm:chPref/>
          <dgm:dir/>
          <dgm:animLvl val="lvl"/>
        </dgm:presLayoutVars>
      </dgm:prSet>
      <dgm:spPr/>
    </dgm:pt>
    <dgm:pt modelId="{02E9D2A6-D13F-E442-9D8F-F62D3FE5F308}" type="pres">
      <dgm:prSet presAssocID="{216734C3-9D5B-5B42-A414-B086C5EC90EB}" presName="composite" presStyleCnt="0"/>
      <dgm:spPr/>
    </dgm:pt>
    <dgm:pt modelId="{BB36ADAB-A359-F344-B4D0-A23B126689F7}" type="pres">
      <dgm:prSet presAssocID="{216734C3-9D5B-5B42-A414-B086C5EC90EB}" presName="bentUpArrow1" presStyleLbl="alignImgPlace1" presStyleIdx="0" presStyleCnt="2"/>
      <dgm:spPr/>
    </dgm:pt>
    <dgm:pt modelId="{8F466344-D92E-074D-ADF1-11661E926D8F}" type="pres">
      <dgm:prSet presAssocID="{216734C3-9D5B-5B42-A414-B086C5EC90EB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A13ABD50-6571-084D-8539-3FCE7A848B2C}" type="pres">
      <dgm:prSet presAssocID="{216734C3-9D5B-5B42-A414-B086C5EC90EB}" presName="ChildText" presStyleLbl="revTx" presStyleIdx="0" presStyleCnt="3" custScaleX="24831" custScaleY="62441">
        <dgm:presLayoutVars>
          <dgm:chMax val="0"/>
          <dgm:chPref val="0"/>
          <dgm:bulletEnabled val="1"/>
        </dgm:presLayoutVars>
      </dgm:prSet>
      <dgm:spPr/>
    </dgm:pt>
    <dgm:pt modelId="{18133218-BCC3-DD45-A810-644389132E36}" type="pres">
      <dgm:prSet presAssocID="{3B66B324-8517-304F-87A8-84E30566D71A}" presName="sibTrans" presStyleCnt="0"/>
      <dgm:spPr/>
    </dgm:pt>
    <dgm:pt modelId="{33926F98-BEEB-3643-93C9-6E664B57F8CD}" type="pres">
      <dgm:prSet presAssocID="{1110017D-227A-1746-B667-6552C2361C8B}" presName="composite" presStyleCnt="0"/>
      <dgm:spPr/>
    </dgm:pt>
    <dgm:pt modelId="{E8504A38-3CC1-114C-8AAF-99CC5CE4E684}" type="pres">
      <dgm:prSet presAssocID="{1110017D-227A-1746-B667-6552C2361C8B}" presName="bentUpArrow1" presStyleLbl="alignImgPlace1" presStyleIdx="1" presStyleCnt="2" custScaleX="106959"/>
      <dgm:spPr/>
    </dgm:pt>
    <dgm:pt modelId="{EE5DA3E9-4D37-5342-A972-F07B28FA9BC3}" type="pres">
      <dgm:prSet presAssocID="{1110017D-227A-1746-B667-6552C2361C8B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15B74404-97B0-C448-A5FB-EE24C7953A8E}" type="pres">
      <dgm:prSet presAssocID="{1110017D-227A-1746-B667-6552C2361C8B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0926D753-08B5-0347-84D2-E1D4CF6A7594}" type="pres">
      <dgm:prSet presAssocID="{06CFD2DC-0A12-A94F-8CD7-88E0BE8A758E}" presName="sibTrans" presStyleCnt="0"/>
      <dgm:spPr/>
    </dgm:pt>
    <dgm:pt modelId="{3292B9B0-05A8-6F4F-AF42-7035276FCD59}" type="pres">
      <dgm:prSet presAssocID="{7FFD076D-B4FC-C047-BAFA-AB04294CF987}" presName="composite" presStyleCnt="0"/>
      <dgm:spPr/>
    </dgm:pt>
    <dgm:pt modelId="{8548FEC9-22DD-8C42-B753-3F3A4C543098}" type="pres">
      <dgm:prSet presAssocID="{7FFD076D-B4FC-C047-BAFA-AB04294CF987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D7AA8BB5-C775-C041-8C63-653D6A3EE866}" type="pres">
      <dgm:prSet presAssocID="{7FFD076D-B4FC-C047-BAFA-AB04294CF987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0E2AD909-E779-A94D-87D4-192F8213571A}" type="presOf" srcId="{216734C3-9D5B-5B42-A414-B086C5EC90EB}" destId="{8F466344-D92E-074D-ADF1-11661E926D8F}" srcOrd="0" destOrd="0" presId="urn:microsoft.com/office/officeart/2005/8/layout/StepDownProcess"/>
    <dgm:cxn modelId="{27894C29-AE0D-CD49-935F-B6DA148C2037}" type="presOf" srcId="{7FFD076D-B4FC-C047-BAFA-AB04294CF987}" destId="{8548FEC9-22DD-8C42-B753-3F3A4C543098}" srcOrd="0" destOrd="0" presId="urn:microsoft.com/office/officeart/2005/8/layout/StepDownProcess"/>
    <dgm:cxn modelId="{E134B13D-1EC2-4643-B4D6-D47288A5A5DD}" srcId="{976EB36B-5CEE-4045-90F6-4CA73877EEE8}" destId="{7FFD076D-B4FC-C047-BAFA-AB04294CF987}" srcOrd="2" destOrd="0" parTransId="{B87F1857-4CCB-7542-BF34-B5B2B849329E}" sibTransId="{796802E3-63B4-B242-8EFD-0412E5DD1619}"/>
    <dgm:cxn modelId="{0D875A3E-77DA-AB48-95C7-17D40A71A63A}" type="presOf" srcId="{875D0B03-C9FB-1D41-841C-D05C894FE092}" destId="{A13ABD50-6571-084D-8539-3FCE7A848B2C}" srcOrd="0" destOrd="0" presId="urn:microsoft.com/office/officeart/2005/8/layout/StepDownProcess"/>
    <dgm:cxn modelId="{28E47148-D265-C847-B2B1-085CC53A6E74}" type="presOf" srcId="{9AE44853-AB3D-4B44-8FE3-AC4C6FC14FF9}" destId="{A13ABD50-6571-084D-8539-3FCE7A848B2C}" srcOrd="0" destOrd="1" presId="urn:microsoft.com/office/officeart/2005/8/layout/StepDownProcess"/>
    <dgm:cxn modelId="{B553C071-B8B8-CB4D-A06E-5863CF9560B8}" srcId="{7FFD076D-B4FC-C047-BAFA-AB04294CF987}" destId="{E2A3FA69-DFA2-C641-86AB-2BA11A45E594}" srcOrd="0" destOrd="0" parTransId="{1ABDE66F-68EB-AC41-90FB-C2F76A7D83C2}" sibTransId="{2249D863-CC23-4241-BE14-FBF855B7808F}"/>
    <dgm:cxn modelId="{D973CE84-4B93-3E49-AC4E-A18E7689DBB0}" srcId="{976EB36B-5CEE-4045-90F6-4CA73877EEE8}" destId="{1110017D-227A-1746-B667-6552C2361C8B}" srcOrd="1" destOrd="0" parTransId="{57E9B06F-5AC7-8246-9E75-545AAD65B980}" sibTransId="{06CFD2DC-0A12-A94F-8CD7-88E0BE8A758E}"/>
    <dgm:cxn modelId="{6A72AF9F-3376-7742-BA65-105CDFA30697}" srcId="{976EB36B-5CEE-4045-90F6-4CA73877EEE8}" destId="{216734C3-9D5B-5B42-A414-B086C5EC90EB}" srcOrd="0" destOrd="0" parTransId="{29D4C680-1EBC-4A42-A656-4F3E3A62C503}" sibTransId="{3B66B324-8517-304F-87A8-84E30566D71A}"/>
    <dgm:cxn modelId="{3D7461A6-6A0D-8E4D-BA48-4DFEFDB0DD91}" srcId="{216734C3-9D5B-5B42-A414-B086C5EC90EB}" destId="{875D0B03-C9FB-1D41-841C-D05C894FE092}" srcOrd="0" destOrd="0" parTransId="{135221A5-8777-1740-AC9F-264D95134DE1}" sibTransId="{BA05D349-BDD9-3442-A20E-4E953F9212C6}"/>
    <dgm:cxn modelId="{A014C0AF-ECC4-654D-8E83-CA44E81E66F9}" srcId="{875D0B03-C9FB-1D41-841C-D05C894FE092}" destId="{9AE44853-AB3D-4B44-8FE3-AC4C6FC14FF9}" srcOrd="0" destOrd="0" parTransId="{B24A51E9-76A6-6647-BF08-3848580D7C44}" sibTransId="{35BDDCA0-B2A7-8546-BEB7-D3B3390BA00C}"/>
    <dgm:cxn modelId="{FA19A1CC-84E2-A140-9523-18C3497620F1}" type="presOf" srcId="{976EB36B-5CEE-4045-90F6-4CA73877EEE8}" destId="{235F2CC6-36E0-1445-8E8B-7B5F40B5EB13}" srcOrd="0" destOrd="0" presId="urn:microsoft.com/office/officeart/2005/8/layout/StepDownProcess"/>
    <dgm:cxn modelId="{E02108E2-9EA3-1D40-BE28-A9A9D54AF7A7}" type="presOf" srcId="{E2A3FA69-DFA2-C641-86AB-2BA11A45E594}" destId="{D7AA8BB5-C775-C041-8C63-653D6A3EE866}" srcOrd="0" destOrd="0" presId="urn:microsoft.com/office/officeart/2005/8/layout/StepDownProcess"/>
    <dgm:cxn modelId="{D21BC9F1-500F-2847-9F04-EC59B19870C6}" type="presOf" srcId="{1110017D-227A-1746-B667-6552C2361C8B}" destId="{EE5DA3E9-4D37-5342-A972-F07B28FA9BC3}" srcOrd="0" destOrd="0" presId="urn:microsoft.com/office/officeart/2005/8/layout/StepDownProcess"/>
    <dgm:cxn modelId="{AC4EEB0C-E985-3149-8CB7-052A3DB63502}" type="presParOf" srcId="{235F2CC6-36E0-1445-8E8B-7B5F40B5EB13}" destId="{02E9D2A6-D13F-E442-9D8F-F62D3FE5F308}" srcOrd="0" destOrd="0" presId="urn:microsoft.com/office/officeart/2005/8/layout/StepDownProcess"/>
    <dgm:cxn modelId="{B5CE3557-1486-0642-A519-79B7FF70B488}" type="presParOf" srcId="{02E9D2A6-D13F-E442-9D8F-F62D3FE5F308}" destId="{BB36ADAB-A359-F344-B4D0-A23B126689F7}" srcOrd="0" destOrd="0" presId="urn:microsoft.com/office/officeart/2005/8/layout/StepDownProcess"/>
    <dgm:cxn modelId="{4CE8E995-8558-3B4E-8048-0ED0A2E6BA72}" type="presParOf" srcId="{02E9D2A6-D13F-E442-9D8F-F62D3FE5F308}" destId="{8F466344-D92E-074D-ADF1-11661E926D8F}" srcOrd="1" destOrd="0" presId="urn:microsoft.com/office/officeart/2005/8/layout/StepDownProcess"/>
    <dgm:cxn modelId="{CCFB539C-FFC7-3B44-859D-BB876D662614}" type="presParOf" srcId="{02E9D2A6-D13F-E442-9D8F-F62D3FE5F308}" destId="{A13ABD50-6571-084D-8539-3FCE7A848B2C}" srcOrd="2" destOrd="0" presId="urn:microsoft.com/office/officeart/2005/8/layout/StepDownProcess"/>
    <dgm:cxn modelId="{C5BCFF2D-802C-5440-A5A4-DD88DA5E767F}" type="presParOf" srcId="{235F2CC6-36E0-1445-8E8B-7B5F40B5EB13}" destId="{18133218-BCC3-DD45-A810-644389132E36}" srcOrd="1" destOrd="0" presId="urn:microsoft.com/office/officeart/2005/8/layout/StepDownProcess"/>
    <dgm:cxn modelId="{386F7B1B-F4B1-2541-85E3-7B743F11C2B0}" type="presParOf" srcId="{235F2CC6-36E0-1445-8E8B-7B5F40B5EB13}" destId="{33926F98-BEEB-3643-93C9-6E664B57F8CD}" srcOrd="2" destOrd="0" presId="urn:microsoft.com/office/officeart/2005/8/layout/StepDownProcess"/>
    <dgm:cxn modelId="{1F02AD15-1044-334D-8D94-C1F639A19A04}" type="presParOf" srcId="{33926F98-BEEB-3643-93C9-6E664B57F8CD}" destId="{E8504A38-3CC1-114C-8AAF-99CC5CE4E684}" srcOrd="0" destOrd="0" presId="urn:microsoft.com/office/officeart/2005/8/layout/StepDownProcess"/>
    <dgm:cxn modelId="{2B8DABC2-3A56-B24F-BF50-51BF5648D9D3}" type="presParOf" srcId="{33926F98-BEEB-3643-93C9-6E664B57F8CD}" destId="{EE5DA3E9-4D37-5342-A972-F07B28FA9BC3}" srcOrd="1" destOrd="0" presId="urn:microsoft.com/office/officeart/2005/8/layout/StepDownProcess"/>
    <dgm:cxn modelId="{96687F6D-E439-5C4B-B1B2-1B101D9D0B0D}" type="presParOf" srcId="{33926F98-BEEB-3643-93C9-6E664B57F8CD}" destId="{15B74404-97B0-C448-A5FB-EE24C7953A8E}" srcOrd="2" destOrd="0" presId="urn:microsoft.com/office/officeart/2005/8/layout/StepDownProcess"/>
    <dgm:cxn modelId="{3C610C80-8219-0C4E-B8E6-4B4941A09407}" type="presParOf" srcId="{235F2CC6-36E0-1445-8E8B-7B5F40B5EB13}" destId="{0926D753-08B5-0347-84D2-E1D4CF6A7594}" srcOrd="3" destOrd="0" presId="urn:microsoft.com/office/officeart/2005/8/layout/StepDownProcess"/>
    <dgm:cxn modelId="{9CDE6DF5-C403-E04B-84D3-D33AA7DE339B}" type="presParOf" srcId="{235F2CC6-36E0-1445-8E8B-7B5F40B5EB13}" destId="{3292B9B0-05A8-6F4F-AF42-7035276FCD59}" srcOrd="4" destOrd="0" presId="urn:microsoft.com/office/officeart/2005/8/layout/StepDownProcess"/>
    <dgm:cxn modelId="{072619E2-04B7-4A4F-BC3B-87091ACC615F}" type="presParOf" srcId="{3292B9B0-05A8-6F4F-AF42-7035276FCD59}" destId="{8548FEC9-22DD-8C42-B753-3F3A4C543098}" srcOrd="0" destOrd="0" presId="urn:microsoft.com/office/officeart/2005/8/layout/StepDownProcess"/>
    <dgm:cxn modelId="{88EE7DE2-0CF6-124E-AC8F-01E974C73A9F}" type="presParOf" srcId="{3292B9B0-05A8-6F4F-AF42-7035276FCD59}" destId="{D7AA8BB5-C775-C041-8C63-653D6A3EE866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7071D4-533C-46CD-A650-978CC2F6DA75}">
      <dsp:nvSpPr>
        <dsp:cNvPr id="0" name=""/>
        <dsp:cNvSpPr/>
      </dsp:nvSpPr>
      <dsp:spPr>
        <a:xfrm>
          <a:off x="0" y="453"/>
          <a:ext cx="4741962" cy="10613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BD11BE-E232-4802-AA0E-B9771302E7DD}">
      <dsp:nvSpPr>
        <dsp:cNvPr id="0" name=""/>
        <dsp:cNvSpPr/>
      </dsp:nvSpPr>
      <dsp:spPr>
        <a:xfrm>
          <a:off x="321055" y="239255"/>
          <a:ext cx="583737" cy="5837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84A1D-9970-428F-82EF-22B1DEECC339}">
      <dsp:nvSpPr>
        <dsp:cNvPr id="0" name=""/>
        <dsp:cNvSpPr/>
      </dsp:nvSpPr>
      <dsp:spPr>
        <a:xfrm>
          <a:off x="1225849" y="453"/>
          <a:ext cx="3516112" cy="1061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325" tIns="112325" rIns="112325" bIns="11232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Good quality images.</a:t>
          </a:r>
        </a:p>
      </dsp:txBody>
      <dsp:txXfrm>
        <a:off x="1225849" y="453"/>
        <a:ext cx="3516112" cy="1061341"/>
      </dsp:txXfrm>
    </dsp:sp>
    <dsp:sp modelId="{AEB0AFDF-F9AE-43A0-A7FD-3025FA838B68}">
      <dsp:nvSpPr>
        <dsp:cNvPr id="0" name=""/>
        <dsp:cNvSpPr/>
      </dsp:nvSpPr>
      <dsp:spPr>
        <a:xfrm>
          <a:off x="0" y="1327130"/>
          <a:ext cx="4741962" cy="10613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3B2C88-B532-437B-8909-FF4071C148D5}">
      <dsp:nvSpPr>
        <dsp:cNvPr id="0" name=""/>
        <dsp:cNvSpPr/>
      </dsp:nvSpPr>
      <dsp:spPr>
        <a:xfrm>
          <a:off x="321055" y="1565932"/>
          <a:ext cx="583737" cy="5837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28425A-D00A-47E9-994A-D278F08278EE}">
      <dsp:nvSpPr>
        <dsp:cNvPr id="0" name=""/>
        <dsp:cNvSpPr/>
      </dsp:nvSpPr>
      <dsp:spPr>
        <a:xfrm>
          <a:off x="1225849" y="1327130"/>
          <a:ext cx="3516112" cy="1061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325" tIns="112325" rIns="112325" bIns="11232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Tag names for components are mentioned.</a:t>
          </a:r>
        </a:p>
      </dsp:txBody>
      <dsp:txXfrm>
        <a:off x="1225849" y="1327130"/>
        <a:ext cx="3516112" cy="1061341"/>
      </dsp:txXfrm>
    </dsp:sp>
    <dsp:sp modelId="{190EC06D-70B0-4319-A66C-7912035B378B}">
      <dsp:nvSpPr>
        <dsp:cNvPr id="0" name=""/>
        <dsp:cNvSpPr/>
      </dsp:nvSpPr>
      <dsp:spPr>
        <a:xfrm>
          <a:off x="0" y="2653807"/>
          <a:ext cx="4741962" cy="10613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F6737A-5784-4C15-AFE5-8D6C0FA2F683}">
      <dsp:nvSpPr>
        <dsp:cNvPr id="0" name=""/>
        <dsp:cNvSpPr/>
      </dsp:nvSpPr>
      <dsp:spPr>
        <a:xfrm>
          <a:off x="321055" y="2892609"/>
          <a:ext cx="583737" cy="5837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DD5836-C548-4710-A9FD-C60889CBE6B1}">
      <dsp:nvSpPr>
        <dsp:cNvPr id="0" name=""/>
        <dsp:cNvSpPr/>
      </dsp:nvSpPr>
      <dsp:spPr>
        <a:xfrm>
          <a:off x="1225849" y="2653807"/>
          <a:ext cx="3516112" cy="1061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325" tIns="112325" rIns="112325" bIns="11232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All images are of size – 640 x 640 pixels.</a:t>
          </a:r>
        </a:p>
      </dsp:txBody>
      <dsp:txXfrm>
        <a:off x="1225849" y="2653807"/>
        <a:ext cx="3516112" cy="10613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36ADAB-A359-F344-B4D0-A23B126689F7}">
      <dsp:nvSpPr>
        <dsp:cNvPr id="0" name=""/>
        <dsp:cNvSpPr/>
      </dsp:nvSpPr>
      <dsp:spPr>
        <a:xfrm rot="5400000">
          <a:off x="2004937" y="1438028"/>
          <a:ext cx="1262901" cy="143776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466344-D92E-074D-ADF1-11661E926D8F}">
      <dsp:nvSpPr>
        <dsp:cNvPr id="0" name=""/>
        <dsp:cNvSpPr/>
      </dsp:nvSpPr>
      <dsp:spPr>
        <a:xfrm>
          <a:off x="1670344" y="38076"/>
          <a:ext cx="2125982" cy="148811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Initial - 30000  Schematic images</a:t>
          </a:r>
        </a:p>
      </dsp:txBody>
      <dsp:txXfrm>
        <a:off x="1743001" y="110733"/>
        <a:ext cx="1980668" cy="1342805"/>
      </dsp:txXfrm>
    </dsp:sp>
    <dsp:sp modelId="{A13ABD50-6571-084D-8539-3FCE7A848B2C}">
      <dsp:nvSpPr>
        <dsp:cNvPr id="0" name=""/>
        <dsp:cNvSpPr/>
      </dsp:nvSpPr>
      <dsp:spPr>
        <a:xfrm>
          <a:off x="4377473" y="405875"/>
          <a:ext cx="383946" cy="751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500" kern="1200" dirty="0"/>
        </a:p>
      </dsp:txBody>
      <dsp:txXfrm>
        <a:off x="4377473" y="405875"/>
        <a:ext cx="383946" cy="751017"/>
      </dsp:txXfrm>
    </dsp:sp>
    <dsp:sp modelId="{E8504A38-3CC1-114C-8AAF-99CC5CE4E684}">
      <dsp:nvSpPr>
        <dsp:cNvPr id="0" name=""/>
        <dsp:cNvSpPr/>
      </dsp:nvSpPr>
      <dsp:spPr>
        <a:xfrm rot="5400000">
          <a:off x="3488653" y="3059650"/>
          <a:ext cx="1262901" cy="1537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5DA3E9-4D37-5342-A972-F07B28FA9BC3}">
      <dsp:nvSpPr>
        <dsp:cNvPr id="0" name=""/>
        <dsp:cNvSpPr/>
      </dsp:nvSpPr>
      <dsp:spPr>
        <a:xfrm>
          <a:off x="3154060" y="1709725"/>
          <a:ext cx="2125982" cy="148811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8222 schematic images taken</a:t>
          </a:r>
        </a:p>
      </dsp:txBody>
      <dsp:txXfrm>
        <a:off x="3226717" y="1782382"/>
        <a:ext cx="1980668" cy="1342805"/>
      </dsp:txXfrm>
    </dsp:sp>
    <dsp:sp modelId="{15B74404-97B0-C448-A5FB-EE24C7953A8E}">
      <dsp:nvSpPr>
        <dsp:cNvPr id="0" name=""/>
        <dsp:cNvSpPr/>
      </dsp:nvSpPr>
      <dsp:spPr>
        <a:xfrm>
          <a:off x="5280043" y="1851651"/>
          <a:ext cx="1546237" cy="1202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42D7FD-A50E-C64F-816D-6D5686B187CB}">
      <dsp:nvSpPr>
        <dsp:cNvPr id="0" name=""/>
        <dsp:cNvSpPr/>
      </dsp:nvSpPr>
      <dsp:spPr>
        <a:xfrm rot="5400000">
          <a:off x="4972368" y="4781326"/>
          <a:ext cx="1262901" cy="143776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48FEC9-22DD-8C42-B753-3F3A4C543098}">
      <dsp:nvSpPr>
        <dsp:cNvPr id="0" name=""/>
        <dsp:cNvSpPr/>
      </dsp:nvSpPr>
      <dsp:spPr>
        <a:xfrm>
          <a:off x="4637776" y="3381374"/>
          <a:ext cx="2125982" cy="148811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7509 individual images cropped out from it</a:t>
          </a:r>
        </a:p>
      </dsp:txBody>
      <dsp:txXfrm>
        <a:off x="4710433" y="3454031"/>
        <a:ext cx="1980668" cy="1342805"/>
      </dsp:txXfrm>
    </dsp:sp>
    <dsp:sp modelId="{DD66A62A-A82A-E74B-AAC1-5B897C35CE02}">
      <dsp:nvSpPr>
        <dsp:cNvPr id="0" name=""/>
        <dsp:cNvSpPr/>
      </dsp:nvSpPr>
      <dsp:spPr>
        <a:xfrm>
          <a:off x="6763759" y="3523300"/>
          <a:ext cx="1546237" cy="1202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500" kern="1200"/>
        </a:p>
      </dsp:txBody>
      <dsp:txXfrm>
        <a:off x="6763759" y="3523300"/>
        <a:ext cx="1546237" cy="1202763"/>
      </dsp:txXfrm>
    </dsp:sp>
    <dsp:sp modelId="{27208B08-AB6C-574C-BD93-9AB64BAC25E4}">
      <dsp:nvSpPr>
        <dsp:cNvPr id="0" name=""/>
        <dsp:cNvSpPr/>
      </dsp:nvSpPr>
      <dsp:spPr>
        <a:xfrm>
          <a:off x="6121492" y="5053023"/>
          <a:ext cx="2125982" cy="148811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8222 +7509= 15731 images</a:t>
          </a:r>
        </a:p>
      </dsp:txBody>
      <dsp:txXfrm>
        <a:off x="6194149" y="5125680"/>
        <a:ext cx="1980668" cy="13428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36ADAB-A359-F344-B4D0-A23B126689F7}">
      <dsp:nvSpPr>
        <dsp:cNvPr id="0" name=""/>
        <dsp:cNvSpPr/>
      </dsp:nvSpPr>
      <dsp:spPr>
        <a:xfrm rot="5400000">
          <a:off x="971586" y="1922244"/>
          <a:ext cx="1700059" cy="193545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466344-D92E-074D-ADF1-11661E926D8F}">
      <dsp:nvSpPr>
        <dsp:cNvPr id="0" name=""/>
        <dsp:cNvSpPr/>
      </dsp:nvSpPr>
      <dsp:spPr>
        <a:xfrm>
          <a:off x="521174" y="37694"/>
          <a:ext cx="2861900" cy="200323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Initial - 30000  Schematic images</a:t>
          </a:r>
        </a:p>
      </dsp:txBody>
      <dsp:txXfrm>
        <a:off x="618982" y="135502"/>
        <a:ext cx="2666284" cy="1807621"/>
      </dsp:txXfrm>
    </dsp:sp>
    <dsp:sp modelId="{A13ABD50-6571-084D-8539-3FCE7A848B2C}">
      <dsp:nvSpPr>
        <dsp:cNvPr id="0" name=""/>
        <dsp:cNvSpPr/>
      </dsp:nvSpPr>
      <dsp:spPr>
        <a:xfrm>
          <a:off x="4165385" y="532808"/>
          <a:ext cx="516850" cy="1010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700" kern="1200" dirty="0"/>
        </a:p>
      </dsp:txBody>
      <dsp:txXfrm>
        <a:off x="4165385" y="532808"/>
        <a:ext cx="516850" cy="1010985"/>
      </dsp:txXfrm>
    </dsp:sp>
    <dsp:sp modelId="{E8504A38-3CC1-114C-8AAF-99CC5CE4E684}">
      <dsp:nvSpPr>
        <dsp:cNvPr id="0" name=""/>
        <dsp:cNvSpPr/>
      </dsp:nvSpPr>
      <dsp:spPr>
        <a:xfrm rot="5400000">
          <a:off x="2968896" y="4105197"/>
          <a:ext cx="1700059" cy="207014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5DA3E9-4D37-5342-A972-F07B28FA9BC3}">
      <dsp:nvSpPr>
        <dsp:cNvPr id="0" name=""/>
        <dsp:cNvSpPr/>
      </dsp:nvSpPr>
      <dsp:spPr>
        <a:xfrm>
          <a:off x="2518484" y="2287990"/>
          <a:ext cx="2861900" cy="200323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16622 schematic images taken</a:t>
          </a:r>
        </a:p>
      </dsp:txBody>
      <dsp:txXfrm>
        <a:off x="2616292" y="2385798"/>
        <a:ext cx="2666284" cy="1807621"/>
      </dsp:txXfrm>
    </dsp:sp>
    <dsp:sp modelId="{15B74404-97B0-C448-A5FB-EE24C7953A8E}">
      <dsp:nvSpPr>
        <dsp:cNvPr id="0" name=""/>
        <dsp:cNvSpPr/>
      </dsp:nvSpPr>
      <dsp:spPr>
        <a:xfrm>
          <a:off x="5380384" y="2479045"/>
          <a:ext cx="2081473" cy="1619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48FEC9-22DD-8C42-B753-3F3A4C543098}">
      <dsp:nvSpPr>
        <dsp:cNvPr id="0" name=""/>
        <dsp:cNvSpPr/>
      </dsp:nvSpPr>
      <dsp:spPr>
        <a:xfrm>
          <a:off x="4515794" y="4538287"/>
          <a:ext cx="2861900" cy="200323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Generated 43318 images with augmentations</a:t>
          </a:r>
        </a:p>
      </dsp:txBody>
      <dsp:txXfrm>
        <a:off x="4613602" y="4636095"/>
        <a:ext cx="2666284" cy="1807621"/>
      </dsp:txXfrm>
    </dsp:sp>
    <dsp:sp modelId="{D7AA8BB5-C775-C041-8C63-653D6A3EE866}">
      <dsp:nvSpPr>
        <dsp:cNvPr id="0" name=""/>
        <dsp:cNvSpPr/>
      </dsp:nvSpPr>
      <dsp:spPr>
        <a:xfrm>
          <a:off x="7377694" y="4729341"/>
          <a:ext cx="2081473" cy="1619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2800" kern="1200"/>
        </a:p>
      </dsp:txBody>
      <dsp:txXfrm>
        <a:off x="7377694" y="4729341"/>
        <a:ext cx="2081473" cy="16191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7/14/2023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7/14/2023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7/14/2023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kaggle.com/datasets/hristohristov21/pid-symbols?select=images+%283%2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6.jpg"/><Relationship Id="rId7" Type="http://schemas.openxmlformats.org/officeDocument/2006/relationships/diagramLayout" Target="../diagrams/layou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microsoft.com/office/2007/relationships/hdphoto" Target="../media/hdphoto1.wdp"/><Relationship Id="rId10" Type="http://schemas.microsoft.com/office/2007/relationships/diagramDrawing" Target="../diagrams/drawing1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1C291-5773-8FFB-692D-31B23D3E7B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P&amp;ID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7B52D2-C766-58AB-7BE6-8DA5F10BF3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C.R.Aadithya &amp; Deepak.T</a:t>
            </a:r>
          </a:p>
        </p:txBody>
      </p:sp>
    </p:spTree>
    <p:extLst>
      <p:ext uri="{BB962C8B-B14F-4D97-AF65-F5344CB8AC3E}">
        <p14:creationId xmlns:p14="http://schemas.microsoft.com/office/powerpoint/2010/main" val="755834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5">
            <a:extLst>
              <a:ext uri="{FF2B5EF4-FFF2-40B4-BE49-F238E27FC236}">
                <a16:creationId xmlns:a16="http://schemas.microsoft.com/office/drawing/2014/main" id="{9A395A46-1819-40A2-AEA7-F0FDA491C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5774268" cy="5780684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6B876-D5FA-F04E-8453-807065624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93" y="484632"/>
            <a:ext cx="5168168" cy="1609344"/>
          </a:xfrm>
        </p:spPr>
        <p:txBody>
          <a:bodyPr>
            <a:normAutofit/>
          </a:bodyPr>
          <a:lstStyle/>
          <a:p>
            <a:r>
              <a:rPr lang="en-US" sz="4400"/>
              <a:t>Augmentations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1D0C4-7006-3D86-100E-FCDCF13A4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93" y="2121408"/>
            <a:ext cx="5168168" cy="3759628"/>
          </a:xfrm>
        </p:spPr>
        <p:txBody>
          <a:bodyPr>
            <a:normAutofit/>
          </a:bodyPr>
          <a:lstStyle/>
          <a:p>
            <a:r>
              <a:rPr lang="en-IN" sz="1800"/>
              <a:t>Rotation: Between -10° and +10°</a:t>
            </a:r>
          </a:p>
          <a:p>
            <a:pPr marL="0" indent="0">
              <a:buNone/>
            </a:pPr>
            <a:r>
              <a:rPr lang="en-IN" sz="1800"/>
              <a:t>      - simulates variations in image orientations.</a:t>
            </a:r>
          </a:p>
          <a:p>
            <a:r>
              <a:rPr lang="en-IN" sz="1800"/>
              <a:t>Brightness: Between -25% and +25%</a:t>
            </a:r>
          </a:p>
          <a:p>
            <a:pPr marL="0" indent="0">
              <a:buNone/>
            </a:pPr>
            <a:r>
              <a:rPr lang="en-IN" sz="1800"/>
              <a:t>      - simulates variations in image lighting conditions.</a:t>
            </a:r>
          </a:p>
          <a:p>
            <a:r>
              <a:rPr lang="en-IN" sz="1800"/>
              <a:t>Blur: Up to 2.5px</a:t>
            </a:r>
          </a:p>
          <a:p>
            <a:pPr marL="0" indent="0">
              <a:buNone/>
            </a:pPr>
            <a:r>
              <a:rPr lang="en-IN" sz="1800"/>
              <a:t>      - simulates variations in image sharpness.</a:t>
            </a:r>
          </a:p>
          <a:p>
            <a:r>
              <a:rPr lang="en-IN" sz="1800"/>
              <a:t>Bounding Box: Noise: Up to 5% of pixels</a:t>
            </a:r>
          </a:p>
          <a:p>
            <a:pPr marL="0" indent="0">
              <a:buNone/>
            </a:pPr>
            <a:r>
              <a:rPr lang="en-US" sz="1800"/>
              <a:t>      - simulates variations in accuracy and precision.</a:t>
            </a:r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28073F59-0172-425F-9B05-99F9F925C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78245" y="321733"/>
            <a:ext cx="2639614" cy="2809908"/>
          </a:xfrm>
          <a:prstGeom prst="rect">
            <a:avLst/>
          </a:prstGeom>
          <a:solidFill>
            <a:srgbClr val="FFFFFF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text, diagram, screenshot, line&#10;&#10;Description automatically generated">
            <a:extLst>
              <a:ext uri="{FF2B5EF4-FFF2-40B4-BE49-F238E27FC236}">
                <a16:creationId xmlns:a16="http://schemas.microsoft.com/office/drawing/2014/main" id="{32D6A2B9-D161-9905-A711-63F0999801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336" y="565855"/>
            <a:ext cx="2313432" cy="2321664"/>
          </a:xfrm>
          <a:prstGeom prst="rect">
            <a:avLst/>
          </a:prstGeom>
        </p:spPr>
      </p:pic>
      <p:sp>
        <p:nvSpPr>
          <p:cNvPr id="29" name="Rectangle 19">
            <a:extLst>
              <a:ext uri="{FF2B5EF4-FFF2-40B4-BE49-F238E27FC236}">
                <a16:creationId xmlns:a16="http://schemas.microsoft.com/office/drawing/2014/main" id="{7367BF2E-18B8-45B6-9AE8-D20F15008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103" y="321733"/>
            <a:ext cx="2639614" cy="2809908"/>
          </a:xfrm>
          <a:prstGeom prst="rect">
            <a:avLst/>
          </a:prstGeom>
          <a:solidFill>
            <a:srgbClr val="FFFFFF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5BE912B5-733A-E056-9C5E-705C4C761C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194" y="565855"/>
            <a:ext cx="2313432" cy="232166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BF3333D-A3D1-4EF9-9174-C837EDE24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78245" y="3293323"/>
            <a:ext cx="2639614" cy="2809908"/>
          </a:xfrm>
          <a:prstGeom prst="rect">
            <a:avLst/>
          </a:prstGeom>
          <a:solidFill>
            <a:srgbClr val="FFFFFF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lose-up of a diagram&#10;&#10;Description automatically generated with low confidence">
            <a:extLst>
              <a:ext uri="{FF2B5EF4-FFF2-40B4-BE49-F238E27FC236}">
                <a16:creationId xmlns:a16="http://schemas.microsoft.com/office/drawing/2014/main" id="{A461A828-28FB-C508-0775-1F212DFDD8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336" y="3537445"/>
            <a:ext cx="2313432" cy="232166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C7AA4FB-6CE2-4D5C-8CE7-21E300B7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103" y="3293323"/>
            <a:ext cx="2639614" cy="2809908"/>
          </a:xfrm>
          <a:prstGeom prst="rect">
            <a:avLst/>
          </a:prstGeom>
          <a:solidFill>
            <a:srgbClr val="FFFFFF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diagram, line, drawing&#10;&#10;Description automatically generated">
            <a:extLst>
              <a:ext uri="{FF2B5EF4-FFF2-40B4-BE49-F238E27FC236}">
                <a16:creationId xmlns:a16="http://schemas.microsoft.com/office/drawing/2014/main" id="{FBFE380B-C5AE-6D98-5ECC-DA6AB7CF5F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194" y="3537445"/>
            <a:ext cx="2313432" cy="2321664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E4ED421E-D0CF-4B7D-B4F4-C3197B027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02D075B-0C27-429F-A2C1-CDBEC59B5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A3F332B-27F0-4FA4-B1B3-E347DC440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B9A6D1B-FE40-A0C8-39DD-5D8F67E9921C}"/>
              </a:ext>
            </a:extLst>
          </p:cNvPr>
          <p:cNvSpPr txBox="1"/>
          <p:nvPr/>
        </p:nvSpPr>
        <p:spPr>
          <a:xfrm>
            <a:off x="6991282" y="2824914"/>
            <a:ext cx="176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Brightness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63ABD1-3BAF-4FFD-7B64-182B3F62DCE4}"/>
              </a:ext>
            </a:extLst>
          </p:cNvPr>
          <p:cNvSpPr txBox="1"/>
          <p:nvPr/>
        </p:nvSpPr>
        <p:spPr>
          <a:xfrm>
            <a:off x="9976231" y="2814380"/>
            <a:ext cx="176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1B57B2-2F1F-938A-9E69-7F1E77D38ACE}"/>
              </a:ext>
            </a:extLst>
          </p:cNvPr>
          <p:cNvSpPr txBox="1"/>
          <p:nvPr/>
        </p:nvSpPr>
        <p:spPr>
          <a:xfrm>
            <a:off x="6991282" y="5796504"/>
            <a:ext cx="176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Rotation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AF3049-696C-443B-D860-5A9FBB7F43FA}"/>
              </a:ext>
            </a:extLst>
          </p:cNvPr>
          <p:cNvSpPr txBox="1"/>
          <p:nvPr/>
        </p:nvSpPr>
        <p:spPr>
          <a:xfrm>
            <a:off x="9976231" y="5789332"/>
            <a:ext cx="176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Noise</a:t>
            </a:r>
          </a:p>
        </p:txBody>
      </p:sp>
    </p:spTree>
    <p:extLst>
      <p:ext uri="{BB962C8B-B14F-4D97-AF65-F5344CB8AC3E}">
        <p14:creationId xmlns:p14="http://schemas.microsoft.com/office/powerpoint/2010/main" val="290798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D9814-F10F-8FF7-754E-3A955BACA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CFEA8-B3B0-3782-3AD9-9743522DC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     - </a:t>
            </a:r>
            <a:r>
              <a:rPr lang="en-US" sz="2000" dirty="0"/>
              <a:t>Train : Test: validation (ratio) </a:t>
            </a:r>
            <a:r>
              <a:rPr lang="en-US" dirty="0"/>
              <a:t>80:10:10</a:t>
            </a:r>
            <a:endParaRPr lang="en-US" sz="2000" dirty="0"/>
          </a:p>
          <a:p>
            <a:pPr marL="0" indent="0">
              <a:buNone/>
            </a:pPr>
            <a:r>
              <a:rPr lang="en-US" dirty="0"/>
              <a:t>     - Epoch – 15 , batch size - 8</a:t>
            </a:r>
          </a:p>
          <a:p>
            <a:pPr marL="0" indent="0">
              <a:buNone/>
            </a:pPr>
            <a:r>
              <a:rPr lang="en-US" sz="2000" dirty="0"/>
              <a:t>     </a:t>
            </a:r>
            <a:r>
              <a:rPr lang="en-US" dirty="0"/>
              <a:t>- Augmentations were applied</a:t>
            </a:r>
            <a:endParaRPr lang="en-US" sz="2000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89252D-4491-E32A-F462-70DCF7757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435" y="4328888"/>
            <a:ext cx="3507392" cy="22935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49090F-190F-9330-B292-C573E00DA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070" y="3210048"/>
            <a:ext cx="3986112" cy="29895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EBBC31-A90D-F15E-382E-50665D13BA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827" y="341376"/>
            <a:ext cx="6223000" cy="1828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24EA3A-0BD7-99B6-255B-38B674098470}"/>
              </a:ext>
            </a:extLst>
          </p:cNvPr>
          <p:cNvSpPr txBox="1"/>
          <p:nvPr/>
        </p:nvSpPr>
        <p:spPr>
          <a:xfrm>
            <a:off x="2564295" y="5425205"/>
            <a:ext cx="815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 valve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181A45-B222-E5EE-F31D-D95C380B770A}"/>
              </a:ext>
            </a:extLst>
          </p:cNvPr>
          <p:cNvSpPr txBox="1"/>
          <p:nvPr/>
        </p:nvSpPr>
        <p:spPr>
          <a:xfrm>
            <a:off x="3074504" y="4146804"/>
            <a:ext cx="815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Flange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35FADA-C642-209E-207B-280CEBA71567}"/>
              </a:ext>
            </a:extLst>
          </p:cNvPr>
          <p:cNvSpPr txBox="1"/>
          <p:nvPr/>
        </p:nvSpPr>
        <p:spPr>
          <a:xfrm>
            <a:off x="3596585" y="5505675"/>
            <a:ext cx="815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 valve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F68521-2BE7-5756-24EB-F5A27F2064B9}"/>
              </a:ext>
            </a:extLst>
          </p:cNvPr>
          <p:cNvSpPr txBox="1"/>
          <p:nvPr/>
        </p:nvSpPr>
        <p:spPr>
          <a:xfrm>
            <a:off x="4004089" y="5331018"/>
            <a:ext cx="8984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Diaphragm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280E1E-008D-FA9E-B969-87A792644228}"/>
              </a:ext>
            </a:extLst>
          </p:cNvPr>
          <p:cNvSpPr txBox="1"/>
          <p:nvPr/>
        </p:nvSpPr>
        <p:spPr>
          <a:xfrm>
            <a:off x="4663376" y="5563704"/>
            <a:ext cx="815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Plug</a:t>
            </a:r>
          </a:p>
        </p:txBody>
      </p:sp>
    </p:spTree>
    <p:extLst>
      <p:ext uri="{BB962C8B-B14F-4D97-AF65-F5344CB8AC3E}">
        <p14:creationId xmlns:p14="http://schemas.microsoft.com/office/powerpoint/2010/main" val="553146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16A51-C477-FFB2-ADB7-92F2AD093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Augmentations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900E41-73BA-EAA9-F6E5-90B1989441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82" y="2469434"/>
            <a:ext cx="4854070" cy="25404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9892DE-BCBD-572D-97D7-F8AF92163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940" y="2469434"/>
            <a:ext cx="4593465" cy="254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091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D00A1-94CC-7406-7BAE-35223A183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68563"/>
            <a:ext cx="10058400" cy="1609344"/>
          </a:xfrm>
        </p:spPr>
        <p:txBody>
          <a:bodyPr/>
          <a:lstStyle/>
          <a:p>
            <a:r>
              <a:rPr lang="en-US"/>
              <a:t>Steps to improve accuracy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C6623-97C4-301A-9F34-D28F102D9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527305"/>
            <a:ext cx="10058400" cy="4050792"/>
          </a:xfrm>
        </p:spPr>
        <p:txBody>
          <a:bodyPr/>
          <a:lstStyle/>
          <a:p>
            <a:r>
              <a:rPr lang="en-US"/>
              <a:t>Since P&amp;ID components are small , we used the SAHI library .</a:t>
            </a:r>
          </a:p>
          <a:p>
            <a:r>
              <a:rPr lang="en-IN"/>
              <a:t>The concept of </a:t>
            </a:r>
            <a:r>
              <a:rPr lang="en-IN">
                <a:effectLst/>
              </a:rPr>
              <a:t>sliced inference</a:t>
            </a:r>
            <a:r>
              <a:rPr lang="en-IN"/>
              <a:t> is basically; performing inference over smaller slices of the original image and then merging the sliced predictions on the original image.   </a:t>
            </a:r>
          </a:p>
          <a:p>
            <a:r>
              <a:rPr lang="en-IN"/>
              <a:t>The model detected more no. of components with a better confidence score</a:t>
            </a:r>
            <a:endParaRPr lang="en-IN" dirty="0"/>
          </a:p>
        </p:txBody>
      </p:sp>
      <p:pic>
        <p:nvPicPr>
          <p:cNvPr id="4" name="Picture 3" descr="A picture containing diagram, plan, technical drawing, schematic&#10;&#10;Description automatically generated">
            <a:extLst>
              <a:ext uri="{FF2B5EF4-FFF2-40B4-BE49-F238E27FC236}">
                <a16:creationId xmlns:a16="http://schemas.microsoft.com/office/drawing/2014/main" id="{2D3E3C0B-4313-C753-FACE-A77E92B3B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475" y="3619419"/>
            <a:ext cx="4352072" cy="2795706"/>
          </a:xfrm>
          <a:prstGeom prst="rect">
            <a:avLst/>
          </a:prstGeom>
        </p:spPr>
      </p:pic>
      <p:pic>
        <p:nvPicPr>
          <p:cNvPr id="5" name="Content Placeholder 4" descr="A picture containing diagram, plan, technical drawing, schematic&#10;&#10;Description automatically generated">
            <a:extLst>
              <a:ext uri="{FF2B5EF4-FFF2-40B4-BE49-F238E27FC236}">
                <a16:creationId xmlns:a16="http://schemas.microsoft.com/office/drawing/2014/main" id="{842E107A-F6C9-86D6-38D5-2FEB6FDD9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174" y="3434753"/>
            <a:ext cx="4718660" cy="29896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42BF9D-3CD4-65D0-B128-5480D6166686}"/>
              </a:ext>
            </a:extLst>
          </p:cNvPr>
          <p:cNvSpPr txBox="1"/>
          <p:nvPr/>
        </p:nvSpPr>
        <p:spPr>
          <a:xfrm>
            <a:off x="2715491" y="6424448"/>
            <a:ext cx="236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Before SAHI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3A647A-51BE-0733-0EF1-80233C72903C}"/>
              </a:ext>
            </a:extLst>
          </p:cNvPr>
          <p:cNvSpPr txBox="1"/>
          <p:nvPr/>
        </p:nvSpPr>
        <p:spPr>
          <a:xfrm>
            <a:off x="7730836" y="6429282"/>
            <a:ext cx="236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After SAHI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32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207A9-4768-6DC3-8EAD-45E2A6BD5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name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FA245-A6B2-B027-FB94-19B0DBA76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572" y="2093976"/>
            <a:ext cx="10058400" cy="4050792"/>
          </a:xfrm>
        </p:spPr>
        <p:txBody>
          <a:bodyPr/>
          <a:lstStyle/>
          <a:p>
            <a:r>
              <a:rPr lang="en-IN" sz="1800" dirty="0" err="1"/>
              <a:t>EasyOCR</a:t>
            </a:r>
            <a:r>
              <a:rPr lang="en-IN" sz="1800" dirty="0"/>
              <a:t> is a Python library that provides a simple and convenient way to perform Optical Character Recognition (OCR) on images.</a:t>
            </a:r>
            <a:endParaRPr lang="en-US" sz="1800" dirty="0"/>
          </a:p>
        </p:txBody>
      </p:sp>
      <p:pic>
        <p:nvPicPr>
          <p:cNvPr id="5" name="Picture 4" descr="A picture containing text, diagram, line, number&#10;&#10;Description automatically generated">
            <a:extLst>
              <a:ext uri="{FF2B5EF4-FFF2-40B4-BE49-F238E27FC236}">
                <a16:creationId xmlns:a16="http://schemas.microsoft.com/office/drawing/2014/main" id="{3D224726-87EA-115C-E4B0-8BF35C3D5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" y="2882074"/>
            <a:ext cx="3262694" cy="3262694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E365E5F-48F7-D1D5-6472-4BAB5A840A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624" y="2930450"/>
            <a:ext cx="3262695" cy="3227176"/>
          </a:xfrm>
          <a:prstGeom prst="rect">
            <a:avLst/>
          </a:prstGeom>
        </p:spPr>
      </p:pic>
      <p:pic>
        <p:nvPicPr>
          <p:cNvPr id="9" name="Picture 8" descr="A screenshot of a phone&#10;&#10;Description automatically generated with low confidence">
            <a:extLst>
              <a:ext uri="{FF2B5EF4-FFF2-40B4-BE49-F238E27FC236}">
                <a16:creationId xmlns:a16="http://schemas.microsoft.com/office/drawing/2014/main" id="{9E18EF95-3468-E8AC-AED3-4562088C3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762" y="3066068"/>
            <a:ext cx="4680998" cy="295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818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9E59B59-A5E0-3C03-FE4E-FE00DE119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154513"/>
              </p:ext>
            </p:extLst>
          </p:nvPr>
        </p:nvGraphicFramePr>
        <p:xfrm>
          <a:off x="128337" y="4262545"/>
          <a:ext cx="11935326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869">
                  <a:extLst>
                    <a:ext uri="{9D8B030D-6E8A-4147-A177-3AD203B41FA5}">
                      <a16:colId xmlns:a16="http://schemas.microsoft.com/office/drawing/2014/main" val="1233553294"/>
                    </a:ext>
                  </a:extLst>
                </a:gridCol>
                <a:gridCol w="1532869">
                  <a:extLst>
                    <a:ext uri="{9D8B030D-6E8A-4147-A177-3AD203B41FA5}">
                      <a16:colId xmlns:a16="http://schemas.microsoft.com/office/drawing/2014/main" val="2827819411"/>
                    </a:ext>
                  </a:extLst>
                </a:gridCol>
                <a:gridCol w="2237617">
                  <a:extLst>
                    <a:ext uri="{9D8B030D-6E8A-4147-A177-3AD203B41FA5}">
                      <a16:colId xmlns:a16="http://schemas.microsoft.com/office/drawing/2014/main" val="4061941186"/>
                    </a:ext>
                  </a:extLst>
                </a:gridCol>
                <a:gridCol w="2210657">
                  <a:extLst>
                    <a:ext uri="{9D8B030D-6E8A-4147-A177-3AD203B41FA5}">
                      <a16:colId xmlns:a16="http://schemas.microsoft.com/office/drawing/2014/main" val="3539663402"/>
                    </a:ext>
                  </a:extLst>
                </a:gridCol>
                <a:gridCol w="2210657">
                  <a:extLst>
                    <a:ext uri="{9D8B030D-6E8A-4147-A177-3AD203B41FA5}">
                      <a16:colId xmlns:a16="http://schemas.microsoft.com/office/drawing/2014/main" val="3805644978"/>
                    </a:ext>
                  </a:extLst>
                </a:gridCol>
                <a:gridCol w="2210657">
                  <a:extLst>
                    <a:ext uri="{9D8B030D-6E8A-4147-A177-3AD203B41FA5}">
                      <a16:colId xmlns:a16="http://schemas.microsoft.com/office/drawing/2014/main" val="1066217993"/>
                    </a:ext>
                  </a:extLst>
                </a:gridCol>
              </a:tblGrid>
              <a:tr h="593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Gate valve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Rotary </a:t>
                      </a:r>
                    </a:p>
                    <a:p>
                      <a:r>
                        <a:rPr lang="en-US" dirty="0"/>
                        <a:t>valve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Diaphram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77135"/>
                  </a:ext>
                </a:extLst>
              </a:tr>
              <a:tr h="593932">
                <a:tc>
                  <a:txBody>
                    <a:bodyPr/>
                    <a:lstStyle/>
                    <a:p>
                      <a:r>
                        <a:rPr lang="en-US" dirty="0"/>
                        <a:t>Actual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261185"/>
                  </a:ext>
                </a:extLst>
              </a:tr>
              <a:tr h="623176">
                <a:tc>
                  <a:txBody>
                    <a:bodyPr/>
                    <a:lstStyle/>
                    <a:p>
                      <a:r>
                        <a:rPr lang="en-US" dirty="0"/>
                        <a:t>Predicted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468154"/>
                  </a:ext>
                </a:extLst>
              </a:tr>
            </a:tbl>
          </a:graphicData>
        </a:graphic>
      </p:graphicFrame>
      <p:pic>
        <p:nvPicPr>
          <p:cNvPr id="1028" name="Picture 4" descr="0">
            <a:extLst>
              <a:ext uri="{FF2B5EF4-FFF2-40B4-BE49-F238E27FC236}">
                <a16:creationId xmlns:a16="http://schemas.microsoft.com/office/drawing/2014/main" id="{BDC18856-D882-605A-B12E-CDA334F81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881" y="313764"/>
            <a:ext cx="6149789" cy="362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9D175B5F-7A61-472A-A3CC-E5CD07F12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30" y="1021969"/>
            <a:ext cx="10058400" cy="1609344"/>
          </a:xfrm>
        </p:spPr>
        <p:txBody>
          <a:bodyPr/>
          <a:lstStyle/>
          <a:p>
            <a:r>
              <a:rPr lang="en-US" dirty="0"/>
              <a:t>VALIDATION METRICS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7868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0">
            <a:extLst>
              <a:ext uri="{FF2B5EF4-FFF2-40B4-BE49-F238E27FC236}">
                <a16:creationId xmlns:a16="http://schemas.microsoft.com/office/drawing/2014/main" id="{F881A70D-C0D2-1C7C-82F6-DFEE22955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9" y="2655780"/>
            <a:ext cx="6215716" cy="412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46A24930-51CC-6828-125C-0E85EF3018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365879"/>
              </p:ext>
            </p:extLst>
          </p:nvPr>
        </p:nvGraphicFramePr>
        <p:xfrm>
          <a:off x="3925203" y="78456"/>
          <a:ext cx="8128000" cy="2426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261057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313038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592158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23294171"/>
                    </a:ext>
                  </a:extLst>
                </a:gridCol>
              </a:tblGrid>
              <a:tr h="44063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647704"/>
                  </a:ext>
                </a:extLst>
              </a:tr>
              <a:tr h="440631">
                <a:tc>
                  <a:txBody>
                    <a:bodyPr/>
                    <a:lstStyle/>
                    <a:p>
                      <a:r>
                        <a:rPr lang="en-US" dirty="0"/>
                        <a:t>Gate valve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893587"/>
                  </a:ext>
                </a:extLst>
              </a:tr>
              <a:tr h="372994">
                <a:tc>
                  <a:txBody>
                    <a:bodyPr/>
                    <a:lstStyle/>
                    <a:p>
                      <a:r>
                        <a:rPr lang="en-US" dirty="0"/>
                        <a:t>Rotary valve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408829"/>
                  </a:ext>
                </a:extLst>
              </a:tr>
              <a:tr h="327212">
                <a:tc>
                  <a:txBody>
                    <a:bodyPr/>
                    <a:lstStyle/>
                    <a:p>
                      <a:r>
                        <a:rPr lang="en-US" dirty="0"/>
                        <a:t>Flange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026197"/>
                  </a:ext>
                </a:extLst>
              </a:tr>
              <a:tr h="315558">
                <a:tc>
                  <a:txBody>
                    <a:bodyPr/>
                    <a:lstStyle/>
                    <a:p>
                      <a:r>
                        <a:rPr lang="en-US" dirty="0"/>
                        <a:t>Plug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714157"/>
                  </a:ext>
                </a:extLst>
              </a:tr>
              <a:tr h="440631">
                <a:tc>
                  <a:txBody>
                    <a:bodyPr/>
                    <a:lstStyle/>
                    <a:p>
                      <a:r>
                        <a:rPr lang="en-US" dirty="0" err="1"/>
                        <a:t>Diaphram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116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387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90DC4-4CDF-C73D-81A6-70D42B880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Scope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6F287-30B0-E407-A259-1165C26C4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T</a:t>
            </a:r>
            <a:r>
              <a:rPr lang="en-IN" sz="2800" dirty="0">
                <a:effectLst/>
              </a:rPr>
              <a:t>o develop a solution in computer vision to detect the P&amp;ID components from the given schematic diagram image files.</a:t>
            </a:r>
          </a:p>
          <a:p>
            <a:r>
              <a:rPr lang="en-IN" sz="2800" dirty="0"/>
              <a:t>To annotate images with its respective class.</a:t>
            </a:r>
          </a:p>
          <a:p>
            <a:r>
              <a:rPr lang="en-IN" sz="2800" dirty="0"/>
              <a:t>To extract the tag names associated with the components.</a:t>
            </a:r>
          </a:p>
          <a:p>
            <a:r>
              <a:rPr lang="en-IN" sz="2800" dirty="0"/>
              <a:t>To create a master list (csv file) that contains all the components identified from the image.</a:t>
            </a:r>
          </a:p>
          <a:p>
            <a:r>
              <a:rPr lang="en-IN" sz="2800" dirty="0"/>
              <a:t>Initially focussing on five components : Gate valve, Rotary valve, Flange, Diaphragm, Plug. </a:t>
            </a:r>
          </a:p>
        </p:txBody>
      </p:sp>
    </p:spTree>
    <p:extLst>
      <p:ext uri="{BB962C8B-B14F-4D97-AF65-F5344CB8AC3E}">
        <p14:creationId xmlns:p14="http://schemas.microsoft.com/office/powerpoint/2010/main" val="3363838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B678D-8177-9F56-E66E-D03595AE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937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DE147-B514-E0F5-F7D0-1A57AA8C0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4025"/>
            <a:ext cx="10058400" cy="4039362"/>
          </a:xfrm>
        </p:spPr>
        <p:txBody>
          <a:bodyPr/>
          <a:lstStyle/>
          <a:p>
            <a:r>
              <a:rPr lang="en-US" dirty="0"/>
              <a:t>Obtained 30000 images of  schematic diagrams .</a:t>
            </a:r>
          </a:p>
          <a:p>
            <a:r>
              <a:rPr lang="en-US" dirty="0"/>
              <a:t> These 32 components are present in those images with various instances.</a:t>
            </a:r>
          </a:p>
          <a:p>
            <a:r>
              <a:rPr lang="en-US" dirty="0"/>
              <a:t> </a:t>
            </a:r>
            <a:r>
              <a:rPr lang="en-US" dirty="0">
                <a:hlinkClick r:id="rId2"/>
              </a:rPr>
              <a:t>Link to dataset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34B4E5-29C0-2D0E-102F-4EB59FF978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69" t="1758" r="3665" b="1429"/>
          <a:stretch/>
        </p:blipFill>
        <p:spPr>
          <a:xfrm>
            <a:off x="1648356" y="2962864"/>
            <a:ext cx="8895288" cy="341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354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699148-3A42-0670-EA25-80607B169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84" y="484632"/>
            <a:ext cx="4741963" cy="1971964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tx1"/>
                </a:solidFill>
              </a:rPr>
              <a:t>EDA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5821A2D-F010-4C2B-8819-23281D9C7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picture containing diagram, text, line, technical drawing&#10;&#10;Description automatically generated">
            <a:extLst>
              <a:ext uri="{FF2B5EF4-FFF2-40B4-BE49-F238E27FC236}">
                <a16:creationId xmlns:a16="http://schemas.microsoft.com/office/drawing/2014/main" id="{2AFD420B-DAE4-E417-EDF0-485C8E919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96" y="1687625"/>
            <a:ext cx="3573675" cy="357367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68B9961-F007-40D1-AF51-61B6DE510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9FDF494-C7FB-47DF-BD39-1F65FA550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A822E1C-4C1A-4BEE-B19C-0FFB2D5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D62630C-6F0F-518B-8F35-555C61DA95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1227784"/>
              </p:ext>
            </p:extLst>
          </p:nvPr>
        </p:nvGraphicFramePr>
        <p:xfrm>
          <a:off x="6386286" y="2456596"/>
          <a:ext cx="4741962" cy="37156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524895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6A5B6-A3F6-ECED-5CD8-56CB49D24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5793" y="484632"/>
            <a:ext cx="6607277" cy="1609344"/>
          </a:xfrm>
        </p:spPr>
        <p:txBody>
          <a:bodyPr>
            <a:normAutofit/>
          </a:bodyPr>
          <a:lstStyle/>
          <a:p>
            <a:r>
              <a:rPr lang="en-US" dirty="0"/>
              <a:t>Model – Yolov8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EA166-942D-6E72-11B9-96A692212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5794" y="2121408"/>
            <a:ext cx="6607276" cy="4050792"/>
          </a:xfrm>
        </p:spPr>
        <p:txBody>
          <a:bodyPr>
            <a:normAutofit lnSpcReduction="10000"/>
          </a:bodyPr>
          <a:lstStyle/>
          <a:p>
            <a:r>
              <a:rPr lang="en-IN" dirty="0"/>
              <a:t>YOLO (You Only Look Once) takes an input image and divides it into a grid, with each grid cell responsible for predicting bounding boxes and class probabilities.</a:t>
            </a:r>
          </a:p>
          <a:p>
            <a:r>
              <a:rPr lang="en-IN" dirty="0"/>
              <a:t>For each grid cell, YOLO predicts multiple bounding boxes.</a:t>
            </a:r>
          </a:p>
          <a:p>
            <a:r>
              <a:rPr lang="en-IN" dirty="0"/>
              <a:t>It selects the most confident bounding box based on the class probability and removes overlapping boxes that have high intersection over union (IOU) with the selected box.</a:t>
            </a:r>
          </a:p>
          <a:p>
            <a:r>
              <a:rPr lang="en-IN" dirty="0"/>
              <a:t>We chose </a:t>
            </a:r>
            <a:r>
              <a:rPr lang="en-IN" b="1" dirty="0"/>
              <a:t>YOLOV8 </a:t>
            </a:r>
            <a:r>
              <a:rPr lang="en-IN" dirty="0"/>
              <a:t>because it was accurate, simple and faster than other models. It is the latest version of  YOLO , being better than all its previous versions.</a:t>
            </a:r>
            <a:endParaRPr lang="en-US" dirty="0"/>
          </a:p>
        </p:txBody>
      </p:sp>
      <p:pic>
        <p:nvPicPr>
          <p:cNvPr id="6" name="Picture 5" descr="A picture containing text, line, screenshot, font&#10;&#10;Description automatically generated">
            <a:extLst>
              <a:ext uri="{FF2B5EF4-FFF2-40B4-BE49-F238E27FC236}">
                <a16:creationId xmlns:a16="http://schemas.microsoft.com/office/drawing/2014/main" id="{1226F24E-9310-1A7F-CBFF-85DE5E6A2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27" y="0"/>
            <a:ext cx="4046163" cy="3614668"/>
          </a:xfrm>
          <a:prstGeom prst="rect">
            <a:avLst/>
          </a:prstGeom>
        </p:spPr>
      </p:pic>
      <p:pic>
        <p:nvPicPr>
          <p:cNvPr id="9" name="Picture 8" descr="A picture containing screenshot, art, line, pattern&#10;&#10;Description automatically generated">
            <a:extLst>
              <a:ext uri="{FF2B5EF4-FFF2-40B4-BE49-F238E27FC236}">
                <a16:creationId xmlns:a16="http://schemas.microsoft.com/office/drawing/2014/main" id="{68030502-B8C4-A84D-0727-FC329203E8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30" y="3429000"/>
            <a:ext cx="3435959" cy="26700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5428FA5-A852-1422-2854-632537130AA0}"/>
              </a:ext>
            </a:extLst>
          </p:cNvPr>
          <p:cNvSpPr txBox="1"/>
          <p:nvPr/>
        </p:nvSpPr>
        <p:spPr>
          <a:xfrm>
            <a:off x="991892" y="6211669"/>
            <a:ext cx="2665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IOU= intersect area / union area</a:t>
            </a:r>
          </a:p>
        </p:txBody>
      </p:sp>
    </p:spTree>
    <p:extLst>
      <p:ext uri="{BB962C8B-B14F-4D97-AF65-F5344CB8AC3E}">
        <p14:creationId xmlns:p14="http://schemas.microsoft.com/office/powerpoint/2010/main" val="2428572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A91792C-7457-D299-4C58-AF18D39F87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5362984"/>
              </p:ext>
            </p:extLst>
          </p:nvPr>
        </p:nvGraphicFramePr>
        <p:xfrm>
          <a:off x="823760" y="139390"/>
          <a:ext cx="9980342" cy="6579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810AB9B-A97D-0FAA-FE9C-3EA9F7CD89BD}"/>
              </a:ext>
            </a:extLst>
          </p:cNvPr>
          <p:cNvSpPr txBox="1"/>
          <p:nvPr/>
        </p:nvSpPr>
        <p:spPr>
          <a:xfrm>
            <a:off x="7739268" y="3535016"/>
            <a:ext cx="25841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Flange : 2904 </a:t>
            </a:r>
          </a:p>
          <a:p>
            <a:r>
              <a:rPr lang="en-US" sz="1800" dirty="0"/>
              <a:t>Plug : 1108  Diaphragm : 1163  Gate valve : 1174  Rotary valve : 1160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BBF83B-3003-D10B-C062-E1384AAF881B}"/>
              </a:ext>
            </a:extLst>
          </p:cNvPr>
          <p:cNvSpPr txBox="1"/>
          <p:nvPr/>
        </p:nvSpPr>
        <p:spPr>
          <a:xfrm>
            <a:off x="241586" y="3167270"/>
            <a:ext cx="25841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DATASET for Training 1</a:t>
            </a:r>
          </a:p>
        </p:txBody>
      </p:sp>
    </p:spTree>
    <p:extLst>
      <p:ext uri="{BB962C8B-B14F-4D97-AF65-F5344CB8AC3E}">
        <p14:creationId xmlns:p14="http://schemas.microsoft.com/office/powerpoint/2010/main" val="470185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2DED7-EA79-340C-C49C-D7F95ECE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- 1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751603-77C6-AB31-B657-D72BDC7F3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347" y="2738775"/>
            <a:ext cx="3037740" cy="2495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F5C3AA-4A46-3E9F-F822-DFB2D8A83884}"/>
              </a:ext>
            </a:extLst>
          </p:cNvPr>
          <p:cNvSpPr txBox="1"/>
          <p:nvPr/>
        </p:nvSpPr>
        <p:spPr>
          <a:xfrm>
            <a:off x="2272136" y="2666882"/>
            <a:ext cx="1355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Flange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26F70B-5BC3-0429-84AE-5F0D8FC984AB}"/>
              </a:ext>
            </a:extLst>
          </p:cNvPr>
          <p:cNvSpPr txBox="1"/>
          <p:nvPr/>
        </p:nvSpPr>
        <p:spPr>
          <a:xfrm>
            <a:off x="2716696" y="3725053"/>
            <a:ext cx="1249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 valve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77F507-D486-A14F-0403-E4F76CE17BBF}"/>
              </a:ext>
            </a:extLst>
          </p:cNvPr>
          <p:cNvSpPr txBox="1"/>
          <p:nvPr/>
        </p:nvSpPr>
        <p:spPr>
          <a:xfrm>
            <a:off x="1690152" y="3350855"/>
            <a:ext cx="1355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 valve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170069-C7AF-E579-19CE-A43D468D1A1F}"/>
              </a:ext>
            </a:extLst>
          </p:cNvPr>
          <p:cNvSpPr txBox="1"/>
          <p:nvPr/>
        </p:nvSpPr>
        <p:spPr>
          <a:xfrm>
            <a:off x="3114940" y="3890984"/>
            <a:ext cx="1029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Diaphragm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1896C2-D08C-4138-11D4-678438456EDC}"/>
              </a:ext>
            </a:extLst>
          </p:cNvPr>
          <p:cNvSpPr txBox="1"/>
          <p:nvPr/>
        </p:nvSpPr>
        <p:spPr>
          <a:xfrm>
            <a:off x="3627407" y="4185870"/>
            <a:ext cx="1355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Plug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36E84B-6637-C3C2-AC35-3209C92128A4}"/>
              </a:ext>
            </a:extLst>
          </p:cNvPr>
          <p:cNvSpPr txBox="1"/>
          <p:nvPr/>
        </p:nvSpPr>
        <p:spPr>
          <a:xfrm>
            <a:off x="4543694" y="2920314"/>
            <a:ext cx="3774018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dirty="0"/>
              <a:t>Ratio - 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dirty="0"/>
              <a:t>Train : Test: validation -  80 :10 :10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dirty="0"/>
              <a:t>No augmentations applied.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dirty="0"/>
              <a:t>Epoch - 20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dirty="0"/>
              <a:t>Batch size - 8</a:t>
            </a:r>
          </a:p>
        </p:txBody>
      </p:sp>
      <p:pic>
        <p:nvPicPr>
          <p:cNvPr id="11" name="Content Placeholder 8" descr="A picture containing text, screenshot, font, black&#10;&#10;Description automatically generated">
            <a:extLst>
              <a:ext uri="{FF2B5EF4-FFF2-40B4-BE49-F238E27FC236}">
                <a16:creationId xmlns:a16="http://schemas.microsoft.com/office/drawing/2014/main" id="{86E4145B-63FC-9617-0E05-CD4B5E1F3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584" y="383068"/>
            <a:ext cx="5578568" cy="18124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F3CB5D-7CC8-9C07-EA27-DFF59E2681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118" y="2803584"/>
            <a:ext cx="3581916" cy="268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021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0C5FD-B9D8-DAC3-BE01-0E2B3CEFE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4B7F635-78DB-53B6-F66E-7F0247A1A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092" y="2093976"/>
            <a:ext cx="10058400" cy="4050792"/>
          </a:xfrm>
        </p:spPr>
        <p:txBody>
          <a:bodyPr/>
          <a:lstStyle/>
          <a:p>
            <a:r>
              <a:rPr lang="en-US" dirty="0"/>
              <a:t>Some of the predictions were bad because of the individual images which were of bad quality.</a:t>
            </a:r>
          </a:p>
          <a:p>
            <a:r>
              <a:rPr lang="en-US" dirty="0"/>
              <a:t>When the input image was of bad quality, it wasn’t able to detect the components.</a:t>
            </a:r>
          </a:p>
          <a:p>
            <a:r>
              <a:rPr lang="en-US" dirty="0"/>
              <a:t>Model was not able to perform well when there were variations in the images. Augmentations were required.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16E4384-99CF-D177-C416-A03D1C9F8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292" y="3877642"/>
            <a:ext cx="5025534" cy="26301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763C72-D079-3297-8F10-8FCCE646C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712" y="4240702"/>
            <a:ext cx="1596788" cy="190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572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4BAE232-84CF-16D4-097A-329958FC07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031980"/>
              </p:ext>
            </p:extLst>
          </p:nvPr>
        </p:nvGraphicFramePr>
        <p:xfrm>
          <a:off x="2365591" y="139390"/>
          <a:ext cx="9980342" cy="6579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62F14B7-B55A-B42B-FAB2-4F9272C35662}"/>
              </a:ext>
            </a:extLst>
          </p:cNvPr>
          <p:cNvSpPr txBox="1"/>
          <p:nvPr/>
        </p:nvSpPr>
        <p:spPr>
          <a:xfrm>
            <a:off x="325464" y="3184311"/>
            <a:ext cx="28051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DATASET </a:t>
            </a:r>
          </a:p>
          <a:p>
            <a:r>
              <a:rPr lang="en-US" sz="4000" dirty="0"/>
              <a:t>FOR </a:t>
            </a:r>
          </a:p>
          <a:p>
            <a:r>
              <a:rPr lang="en-US" sz="4000" dirty="0"/>
              <a:t>TRAINING 2</a:t>
            </a:r>
          </a:p>
        </p:txBody>
      </p:sp>
    </p:spTree>
    <p:extLst>
      <p:ext uri="{BB962C8B-B14F-4D97-AF65-F5344CB8AC3E}">
        <p14:creationId xmlns:p14="http://schemas.microsoft.com/office/powerpoint/2010/main" val="33560847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6659</TotalTime>
  <Words>655</Words>
  <Application>Microsoft Office PowerPoint</Application>
  <PresentationFormat>Widescreen</PresentationFormat>
  <Paragraphs>126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Rockwell</vt:lpstr>
      <vt:lpstr>Rockwell Condensed</vt:lpstr>
      <vt:lpstr>Rockwell Extra Bold</vt:lpstr>
      <vt:lpstr>Wingdings</vt:lpstr>
      <vt:lpstr>Wood Type</vt:lpstr>
      <vt:lpstr>P&amp;ID</vt:lpstr>
      <vt:lpstr>Scope of the project</vt:lpstr>
      <vt:lpstr>Dataset</vt:lpstr>
      <vt:lpstr>EDA</vt:lpstr>
      <vt:lpstr>Model – Yolov8</vt:lpstr>
      <vt:lpstr>PowerPoint Presentation</vt:lpstr>
      <vt:lpstr>Training - 1</vt:lpstr>
      <vt:lpstr>Challenges Faced</vt:lpstr>
      <vt:lpstr>PowerPoint Presentation</vt:lpstr>
      <vt:lpstr>Augmentations</vt:lpstr>
      <vt:lpstr>Training - 2</vt:lpstr>
      <vt:lpstr>Post Augmentations</vt:lpstr>
      <vt:lpstr>Steps to improve accuracy</vt:lpstr>
      <vt:lpstr>Tag name extraction</vt:lpstr>
      <vt:lpstr>VALIDATION METRICS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P&amp;ID</dc:title>
  <dc:creator>C.R.Aadithya</dc:creator>
  <cp:lastModifiedBy>Deepak Thirukkumaran</cp:lastModifiedBy>
  <cp:revision>15</cp:revision>
  <dcterms:created xsi:type="dcterms:W3CDTF">2023-06-29T14:33:16Z</dcterms:created>
  <dcterms:modified xsi:type="dcterms:W3CDTF">2023-07-14T15:08:06Z</dcterms:modified>
</cp:coreProperties>
</file>