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64" r:id="rId3"/>
    <p:sldId id="258" r:id="rId4"/>
    <p:sldId id="266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F79DB8-80E1-47B8-AD9E-F841333490F0}">
          <p14:sldIdLst>
            <p14:sldId id="256"/>
            <p14:sldId id="264"/>
            <p14:sldId id="258"/>
            <p14:sldId id="266"/>
            <p14:sldId id="261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7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9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C8AE-5E92-4088-B3BF-37650D9BC4BA}" type="datetimeFigureOut">
              <a:rPr lang="en-IN" smtClean="0"/>
              <a:t>08/05/17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E29B8C-3A06-4D70-A11C-56EA0D9EC8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   Track My MRT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97" y="3629168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 dirty="0" smtClean="0"/>
              <a:t>Does Our </a:t>
            </a:r>
            <a:r>
              <a:rPr lang="en-IN" dirty="0"/>
              <a:t>app </a:t>
            </a:r>
            <a:r>
              <a:rPr lang="en-IN" dirty="0" smtClean="0"/>
              <a:t>do?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Tracks your MRT’s arrival time and fare.</a:t>
            </a:r>
          </a:p>
          <a:p>
            <a:r>
              <a:rPr lang="en-IN" dirty="0"/>
              <a:t>Locate your boarding </a:t>
            </a:r>
            <a:r>
              <a:rPr lang="en-IN" dirty="0" smtClean="0"/>
              <a:t>and destination station and </a:t>
            </a:r>
            <a:r>
              <a:rPr lang="en-IN" dirty="0"/>
              <a:t>current location.</a:t>
            </a:r>
          </a:p>
          <a:p>
            <a:r>
              <a:rPr lang="en-IN" dirty="0"/>
              <a:t>Share your current location via SMS.</a:t>
            </a:r>
          </a:p>
          <a:p>
            <a:r>
              <a:rPr lang="en-IN" dirty="0"/>
              <a:t>Share the timings, fare and other details  by sending screen shot via Airdrop, WhatsApp </a:t>
            </a:r>
            <a:r>
              <a:rPr lang="en-IN" dirty="0" smtClean="0"/>
              <a:t>and so on.</a:t>
            </a:r>
            <a:endParaRPr lang="en-IN" dirty="0"/>
          </a:p>
          <a:p>
            <a:r>
              <a:rPr lang="en-IN" dirty="0"/>
              <a:t>MRT guide map for quick reference.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857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5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4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89" y="486823"/>
            <a:ext cx="2896966" cy="515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64" y="486823"/>
            <a:ext cx="2896967" cy="5150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Home Screen</a:t>
            </a:r>
          </a:p>
        </p:txBody>
      </p:sp>
      <p:pic>
        <p:nvPicPr>
          <p:cNvPr id="15" name="Graphic 14" descr="Line 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644721">
            <a:off x="7342424" y="4287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2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26" y="486823"/>
            <a:ext cx="2896966" cy="515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64" y="486823"/>
            <a:ext cx="2896967" cy="5150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1778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10" y="731038"/>
            <a:ext cx="2896966" cy="515016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71" y="731038"/>
            <a:ext cx="2896966" cy="5150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Location</a:t>
            </a:r>
          </a:p>
        </p:txBody>
      </p:sp>
      <p:pic>
        <p:nvPicPr>
          <p:cNvPr id="21" name="Graphic 20" descr="Line 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644721">
            <a:off x="7099525" y="45689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22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37" y="1085977"/>
            <a:ext cx="9603275" cy="595072"/>
          </a:xfrm>
        </p:spPr>
        <p:txBody>
          <a:bodyPr>
            <a:normAutofit/>
          </a:bodyPr>
          <a:lstStyle/>
          <a:p>
            <a:r>
              <a:rPr lang="en-IN" dirty="0"/>
              <a:t>We </a:t>
            </a:r>
            <a:r>
              <a:rPr lang="en-IN" dirty="0" smtClean="0"/>
              <a:t>chose </a:t>
            </a:r>
            <a:r>
              <a:rPr lang="en-IN" dirty="0"/>
              <a:t>Native over hybrid---WHY???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518" y="2273084"/>
            <a:ext cx="11571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expect your app to launch faster than a website, </a:t>
            </a:r>
          </a:p>
          <a:p>
            <a:r>
              <a:rPr lang="en-IN" dirty="0"/>
              <a:t>      are very concerned with mobile app performance, </a:t>
            </a:r>
          </a:p>
          <a:p>
            <a:r>
              <a:rPr lang="en-IN" dirty="0"/>
              <a:t>      and if they have a poor user experience, </a:t>
            </a:r>
          </a:p>
          <a:p>
            <a:r>
              <a:rPr lang="en-IN" dirty="0"/>
              <a:t>      they will most likely stop using your app and switch to a competitor’s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Native Apps have easier access to device sensors (GPS, accelerometer, etc.)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Better</a:t>
            </a:r>
            <a:r>
              <a:rPr lang="en-IN" b="1" dirty="0" smtClean="0"/>
              <a:t> </a:t>
            </a:r>
            <a:r>
              <a:rPr lang="en-IN" dirty="0" smtClean="0"/>
              <a:t>user </a:t>
            </a:r>
            <a:r>
              <a:rPr lang="en-IN" dirty="0"/>
              <a:t>experience.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t="3326" r="52856" b="12474"/>
          <a:stretch/>
        </p:blipFill>
        <p:spPr>
          <a:xfrm>
            <a:off x="8826759" y="2054274"/>
            <a:ext cx="2151640" cy="39790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49386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731" y="3284284"/>
            <a:ext cx="9603275" cy="1049235"/>
          </a:xfrm>
        </p:spPr>
        <p:txBody>
          <a:bodyPr>
            <a:noAutofit/>
          </a:bodyPr>
          <a:lstStyle/>
          <a:p>
            <a:r>
              <a:rPr lang="en-SG" sz="88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2567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364</TotalTime>
  <Words>140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Gallery</vt:lpstr>
      <vt:lpstr>   Track My MRT</vt:lpstr>
      <vt:lpstr>What Does Our app do?</vt:lpstr>
      <vt:lpstr>Home Screen</vt:lpstr>
      <vt:lpstr>SHARING</vt:lpstr>
      <vt:lpstr>Location</vt:lpstr>
      <vt:lpstr>We chose Native over hybrid---WHY???</vt:lpstr>
      <vt:lpstr>Thank you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My MRT</dc:title>
  <dc:creator>Mridul</dc:creator>
  <cp:lastModifiedBy>moushumiseal@gmail.com</cp:lastModifiedBy>
  <cp:revision>24</cp:revision>
  <dcterms:created xsi:type="dcterms:W3CDTF">2017-05-08T03:54:48Z</dcterms:created>
  <dcterms:modified xsi:type="dcterms:W3CDTF">2017-05-08T15:23:44Z</dcterms:modified>
</cp:coreProperties>
</file>