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392864"/>
            <a:ext cx="11993812" cy="149399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Using Pivot Tables for Employee Turnover                             Analysis</a:t>
            </a:r>
            <a:r>
              <a:rPr b="1">
                <a:solidFill>
                  <a:srgbClr val="0F0F0F"/>
                </a:solidFill>
                <a:latin typeface="Times New Roman"/>
                <a:cs typeface="Times New Roman"/>
              </a:rPr>
              <a:t> </a:t>
            </a:r>
            <a:br>
              <a:rPr b="1">
                <a:solidFill>
                  <a:srgbClr val="0F0F0F"/>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pic>
        <p:nvPicPr>
          <p:cNvPr id="9" name="object 9"/>
          <p:cNvPicPr/>
          <p:nvPr/>
        </p:nvPicPr>
        <p:blipFill>
          <a:blip r:embed="rId4" cstate="print"/>
          <a:stretch>
            <a:fillRect/>
          </a:stretch>
        </p:blipFill>
        <p:spPr>
          <a:xfrm>
            <a:off x="676270" y="6467479"/>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6" y="3314155"/>
            <a:ext cx="8610604" cy="2677650"/>
          </a:xfrm>
          <a:prstGeom prst="rect">
            <a:avLst/>
          </a:prstGeom>
          <a:noFill/>
        </p:spPr>
        <p:txBody>
          <a:bodyPr wrap="square" rtlCol="0">
            <a:spAutoFit/>
          </a:bodyPr>
          <a:lstStyle/>
          <a:p>
            <a:pPr/>
            <a:r>
              <a:rPr sz="2400"/>
              <a:t>STUDENT NAME: N.SACHIN</a:t>
            </a:r>
          </a:p>
          <a:p>
            <a:pPr/>
            <a:r>
              <a:rPr sz="2400"/>
              <a:t>REGISTER NO: </a:t>
            </a:r>
            <a:r>
              <a:rPr sz="2400"/>
              <a:t>312204318</a:t>
            </a:r>
          </a:p>
          <a:p>
            <a:pPr/>
            <a:r>
              <a:rPr sz="2400"/>
              <a:t>NM </a:t>
            </a:r>
            <a:r>
              <a:rPr sz="2400"/>
              <a:t>ID             :384139568B4D403B47A41641E0D994C1</a:t>
            </a:r>
          </a:p>
          <a:p>
            <a:pPr/>
            <a:r>
              <a:rPr sz="2400"/>
              <a:t>DEPARTMENT: </a:t>
            </a:r>
            <a:r>
              <a:rPr sz="2400"/>
              <a:t>B.com</a:t>
            </a:r>
            <a:r>
              <a:rPr sz="2400"/>
              <a:t> General </a:t>
            </a:r>
          </a:p>
          <a:p>
            <a:pPr/>
            <a:r>
              <a:rPr sz="2400"/>
              <a:t>COLLEGE        : ANNAI VIOLET ART AND SCIENCE COLLEGE</a:t>
            </a:r>
          </a:p>
          <a:p>
            <a:pPr/>
          </a:p>
          <a:p>
            <a:pPr/>
            <a:r>
              <a:rPr sz="2400"/>
              <a:t>           </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TextBox 2">
            <a:extLst>
              <a:ext uri="{FF2B5EF4-FFF2-40B4-BE49-F238E27FC236}">
                <a16:creationId xmlns="" xmlns:a16="http://schemas.microsoft.com/office/drawing/2014/main" id="{C24CA285-05E0-013F-A18B-5074446C4B5E}"/>
              </a:ext>
            </a:extLst>
          </p:cNvPr>
          <p:cNvSpPr txBox="1"/>
          <p:nvPr/>
        </p:nvSpPr>
        <p:spPr>
          <a:xfrm>
            <a:off x="2634257" y="1778793"/>
            <a:ext cx="6101948" cy="3693318"/>
          </a:xfrm>
          <a:prstGeom prst="rect">
            <a:avLst/>
          </a:prstGeom>
          <a:noFill/>
        </p:spPr>
        <p:txBody>
          <a:bodyPr wrap="square">
            <a:spAutoFit/>
          </a:bodyPr>
          <a:lstStyle/>
          <a:p>
            <a:pPr/>
            <a:r>
              <a:rPr/>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sp>
        <p:nvSpPr>
          <p:cNvPr id="8" name="TextBox 7">
            <a:extLst>
              <a:ext uri="{FF2B5EF4-FFF2-40B4-BE49-F238E27FC236}">
                <a16:creationId xmlns="" xmlns:a16="http://schemas.microsoft.com/office/drawing/2014/main" id="{D7A0EC0A-FF55-18FB-4A85-3345AF559D66}"/>
              </a:ext>
            </a:extLst>
          </p:cNvPr>
          <p:cNvSpPr txBox="1"/>
          <p:nvPr/>
        </p:nvSpPr>
        <p:spPr>
          <a:xfrm>
            <a:off x="2169914" y="2136344"/>
            <a:ext cx="6101948" cy="2585325"/>
          </a:xfrm>
          <a:prstGeom prst="rect">
            <a:avLst/>
          </a:prstGeom>
          <a:noFill/>
        </p:spPr>
        <p:txBody>
          <a:bodyPr wrap="square">
            <a:spAutoFit/>
          </a:bodyPr>
          <a:lstStyle/>
          <a:p>
            <a:pPr/>
            <a:r>
              <a:rPr/>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4" name="TextBox 3">
            <a:extLst>
              <a:ext uri="{FF2B5EF4-FFF2-40B4-BE49-F238E27FC236}">
                <a16:creationId xmlns="" xmlns:a16="http://schemas.microsoft.com/office/drawing/2014/main" id="{A4104FE7-D27F-93C2-5613-D16E8F65F7CC}"/>
              </a:ext>
            </a:extLst>
          </p:cNvPr>
          <p:cNvSpPr txBox="1"/>
          <p:nvPr/>
        </p:nvSpPr>
        <p:spPr>
          <a:xfrm>
            <a:off x="2083589" y="2003793"/>
            <a:ext cx="6655589" cy="2308324"/>
          </a:xfrm>
          <a:prstGeom prst="rect">
            <a:avLst/>
          </a:prstGeom>
          <a:noFill/>
        </p:spPr>
        <p:txBody>
          <a:bodyPr wrap="square">
            <a:spAutoFit/>
          </a:bodyPr>
          <a:lstStyle/>
          <a:p>
            <a:pPr/>
            <a:r>
              <a:rPr/>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57174" y="2576410"/>
            <a:ext cx="8593233" cy="1877438"/>
          </a:xfrm>
          <a:prstGeom prst="rect">
            <a:avLst/>
          </a:prstGeom>
          <a:noFill/>
        </p:spPr>
        <p:txBody>
          <a:bodyPr wrap="square" rtlCol="0">
            <a:spAutoFit/>
          </a:bodyPr>
          <a:lstStyle/>
          <a:p>
            <a:pPr/>
            <a:r>
              <a:rPr b="1" sz="4400">
                <a:solidFill>
                  <a:srgbClr val="0F0F0F"/>
                </a:solidFill>
                <a:latin typeface="Times New Roman"/>
                <a:cs typeface="Times New Roman"/>
              </a:rPr>
              <a:t>Using Pivot Tables for Employee Turnover Analysis</a:t>
            </a:r>
          </a:p>
          <a:p>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4"/>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11" name="TextBox 10">
            <a:extLst>
              <a:ext uri="{FF2B5EF4-FFF2-40B4-BE49-F238E27FC236}">
                <a16:creationId xmlns="" xmlns:a16="http://schemas.microsoft.com/office/drawing/2014/main" id="{85CBFBF4-2D66-F48C-9455-FCFA8E3E28B3}"/>
              </a:ext>
            </a:extLst>
          </p:cNvPr>
          <p:cNvSpPr txBox="1"/>
          <p:nvPr/>
        </p:nvSpPr>
        <p:spPr>
          <a:xfrm>
            <a:off x="450056" y="2309817"/>
            <a:ext cx="8476659" cy="2031322"/>
          </a:xfrm>
          <a:prstGeom prst="rect">
            <a:avLst/>
          </a:prstGeom>
          <a:noFill/>
        </p:spPr>
        <p:txBody>
          <a:bodyPr wrap="square">
            <a:spAutoFit/>
          </a:bodyPr>
          <a:lstStyle/>
          <a:p>
            <a:pPr/>
            <a:r>
              <a:rPr/>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739768" y="82962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595" y="2133595"/>
            <a:ext cx="7924804" cy="830991"/>
          </a:xfrm>
          <a:prstGeom prst="rect">
            <a:avLst/>
          </a:prstGeom>
          <a:noFill/>
        </p:spPr>
        <p:txBody>
          <a:bodyPr wrap="square" rtlCol="0">
            <a:spAutoFit/>
          </a:bodyPr>
          <a:lstStyle/>
          <a:p>
            <a:pPr>
              <a:buFont typeface="Arial"/>
              <a:buChar char="•"/>
            </a:pPr>
            <a:r>
              <a:rPr sz="2400">
                <a:solidFill>
                  <a:srgbClr val="0D0D0D"/>
                </a:solidFill>
                <a:latin typeface="Times New Roman"/>
                <a:cs typeface="Times New Roman"/>
              </a:rPr>
              <a:t>.</a:t>
            </a:r>
          </a:p>
          <a:p>
            <a:pPr/>
          </a:p>
        </p:txBody>
      </p:sp>
      <p:sp>
        <p:nvSpPr>
          <p:cNvPr id="12" name="TextBox 11">
            <a:extLst>
              <a:ext uri="{FF2B5EF4-FFF2-40B4-BE49-F238E27FC236}">
                <a16:creationId xmlns="" xmlns:a16="http://schemas.microsoft.com/office/drawing/2014/main" id="{01C3D05C-64EB-7B1C-5DA4-882664A99FB5}"/>
              </a:ext>
            </a:extLst>
          </p:cNvPr>
          <p:cNvSpPr txBox="1"/>
          <p:nvPr/>
        </p:nvSpPr>
        <p:spPr>
          <a:xfrm>
            <a:off x="1214437" y="2334820"/>
            <a:ext cx="6985987" cy="2585325"/>
          </a:xfrm>
          <a:prstGeom prst="rect">
            <a:avLst/>
          </a:prstGeom>
          <a:noFill/>
        </p:spPr>
        <p:txBody>
          <a:bodyPr wrap="square">
            <a:spAutoFit/>
          </a:bodyPr>
          <a:lstStyle/>
          <a:p>
            <a:pPr/>
            <a:r>
              <a:rPr/>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9" name="TextBox 8">
            <a:extLst>
              <a:ext uri="{FF2B5EF4-FFF2-40B4-BE49-F238E27FC236}">
                <a16:creationId xmlns="" xmlns:a16="http://schemas.microsoft.com/office/drawing/2014/main" id="{522793DE-2A34-7454-E7D5-726C15BAA253}"/>
              </a:ext>
            </a:extLst>
          </p:cNvPr>
          <p:cNvSpPr txBox="1"/>
          <p:nvPr/>
        </p:nvSpPr>
        <p:spPr>
          <a:xfrm>
            <a:off x="723904" y="2201879"/>
            <a:ext cx="7178868" cy="3416317"/>
          </a:xfrm>
          <a:prstGeom prst="rect">
            <a:avLst/>
          </a:prstGeom>
          <a:noFill/>
        </p:spPr>
        <p:txBody>
          <a:bodyPr wrap="square">
            <a:spAutoFit/>
          </a:bodyPr>
          <a:lstStyle/>
          <a:p>
            <a:pPr/>
            <a:r>
              <a:rPr/>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5"/>
            <a:ext cx="2695579" cy="3343275"/>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10" name="TextBox 9">
            <a:extLst>
              <a:ext uri="{FF2B5EF4-FFF2-40B4-BE49-F238E27FC236}">
                <a16:creationId xmlns="" xmlns:a16="http://schemas.microsoft.com/office/drawing/2014/main" id="{3E0D0360-C383-BB67-3215-D4FFBFFDE68A}"/>
              </a:ext>
            </a:extLst>
          </p:cNvPr>
          <p:cNvSpPr txBox="1"/>
          <p:nvPr/>
        </p:nvSpPr>
        <p:spPr>
          <a:xfrm>
            <a:off x="3045023" y="2281549"/>
            <a:ext cx="6399014" cy="3139315"/>
          </a:xfrm>
          <a:prstGeom prst="rect">
            <a:avLst/>
          </a:prstGeom>
          <a:noFill/>
        </p:spPr>
        <p:txBody>
          <a:bodyPr wrap="square">
            <a:spAutoFit/>
          </a:bodyPr>
          <a:lstStyle/>
          <a:p>
            <a:pPr/>
            <a:r>
              <a:rPr/>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pPr/>
            <a:r>
              <a:rPr/>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p>
          <a:p>
            <a:pPr/>
          </a:p>
        </p:txBody>
      </p:sp>
      <p:sp>
        <p:nvSpPr>
          <p:cNvPr id="12" name="TextBox 11">
            <a:extLst>
              <a:ext uri="{FF2B5EF4-FFF2-40B4-BE49-F238E27FC236}">
                <a16:creationId xmlns="" xmlns:a16="http://schemas.microsoft.com/office/drawing/2014/main" id="{32A6D577-6432-1087-D2B7-6EF38B888F5D}"/>
              </a:ext>
            </a:extLst>
          </p:cNvPr>
          <p:cNvSpPr txBox="1"/>
          <p:nvPr/>
        </p:nvSpPr>
        <p:spPr>
          <a:xfrm>
            <a:off x="2778918" y="2202660"/>
            <a:ext cx="6101948" cy="3693318"/>
          </a:xfrm>
          <a:prstGeom prst="rect">
            <a:avLst/>
          </a:prstGeom>
          <a:noFill/>
        </p:spPr>
        <p:txBody>
          <a:bodyPr wrap="square">
            <a:spAutoFit/>
          </a:bodyPr>
          <a:lstStyle/>
          <a:p>
            <a:pPr/>
            <a:r>
              <a:rPr/>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960</Words>
  <Application>Microsoft Office PowerPoint</Application>
  <PresentationFormat>Custom</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bs01</cp:lastModifiedBy>
  <cp:revision>27</cp:revision>
  <dcterms:created xsi:type="dcterms:W3CDTF">2024-03-29T15:07:22Z</dcterms:created>
  <dcterms:modified xsi:type="dcterms:W3CDTF">2024-09-02T10:36:38Z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