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glb" ContentType="model/gltf.binary"/>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5.xml" ContentType="application/vnd.openxmlformats-officedocument.drawingml.diagramLayout+xml"/>
  <Override PartName="/ppt/diagrams/data5.xml" ContentType="application/vnd.openxmlformats-officedocument.drawingml.diagramData+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62" r:id="rId3"/>
    <p:sldId id="263" r:id="rId4"/>
    <p:sldId id="264" r:id="rId5"/>
    <p:sldId id="265" r:id="rId6"/>
    <p:sldId id="266" r:id="rId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2" d="100"/>
          <a:sy n="72" d="100"/>
        </p:scale>
        <p:origin x="660"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Data Collection and Preparation</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B780B576-E4AE-4CDE-9D5D-9CB7EF1082C1}">
      <dgm:prSet phldrT="[Text]"/>
      <dgm:spPr/>
      <dgm:t>
        <a:bodyPr/>
        <a:lstStyle/>
        <a:p>
          <a:r>
            <a:rPr lang="en-IN" b="1" i="0" dirty="0"/>
            <a:t>Feature Extraction</a:t>
          </a:r>
          <a:endParaRPr lang="en-IN" dirty="0"/>
        </a:p>
      </dgm:t>
    </dgm:pt>
    <dgm:pt modelId="{4351B07C-FE23-4062-8201-53E82C8E0532}" type="parTrans" cxnId="{35E6886F-8FAC-4BCF-ACBE-3A44CBD9A363}">
      <dgm:prSet/>
      <dgm:spPr/>
      <dgm:t>
        <a:bodyPr/>
        <a:lstStyle/>
        <a:p>
          <a:endParaRPr lang="en-IN"/>
        </a:p>
      </dgm:t>
    </dgm:pt>
    <dgm:pt modelId="{8259748B-4A26-4E46-8F5D-0780452ACFF2}" type="sibTrans" cxnId="{35E6886F-8FAC-4BCF-ACBE-3A44CBD9A363}">
      <dgm:prSet/>
      <dgm:spPr/>
      <dgm:t>
        <a:bodyPr/>
        <a:lstStyle/>
        <a:p>
          <a:endParaRPr lang="en-IN"/>
        </a:p>
      </dgm:t>
    </dgm:pt>
    <dgm:pt modelId="{06F019FE-581C-4B2C-9852-F2B9BBC51D70}">
      <dgm:prSet phldrT="[Text]"/>
      <dgm:spPr/>
      <dgm:t>
        <a:bodyPr/>
        <a:lstStyle/>
        <a:p>
          <a:r>
            <a:rPr lang="en-IN" b="1" i="0" dirty="0"/>
            <a:t>Model Selection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Model Training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Ensemble Methods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Feature Engineering and Selection</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Handling Imbalanced Data</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Evaluation Metrics</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Regularization and Fine-Tuning</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Continuous Learning</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Deployment</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User Feedback Loop</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9D435C-17A3-44E0-BE60-EEB99ED90F0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E48C269-4AAE-4E1A-BD69-C6797153FBE9}">
      <dgm:prSet phldrT="[Text]"/>
      <dgm:spPr/>
      <dgm:t>
        <a:bodyPr/>
        <a:lstStyle/>
        <a:p>
          <a:r>
            <a:rPr lang="en-IN" b="1" i="0" dirty="0"/>
            <a:t>Monitoring and Maintenance</a:t>
          </a:r>
          <a:endParaRPr lang="en-IN" dirty="0"/>
        </a:p>
      </dgm:t>
    </dgm:pt>
    <dgm:pt modelId="{BF9F1051-ACF8-4906-A262-D5619D23EE26}" type="parTrans" cxnId="{C3B4F94B-CCDF-4909-965F-30053A6A98E7}">
      <dgm:prSet/>
      <dgm:spPr/>
      <dgm:t>
        <a:bodyPr/>
        <a:lstStyle/>
        <a:p>
          <a:endParaRPr lang="en-IN"/>
        </a:p>
      </dgm:t>
    </dgm:pt>
    <dgm:pt modelId="{54F1C8A9-A7E9-497C-B07D-C9D9A6DA8652}" type="sibTrans" cxnId="{C3B4F94B-CCDF-4909-965F-30053A6A98E7}">
      <dgm:prSet/>
      <dgm:spPr/>
      <dgm:t>
        <a:bodyPr/>
        <a:lstStyle/>
        <a:p>
          <a:endParaRPr lang="en-IN"/>
        </a:p>
      </dgm:t>
    </dgm:pt>
    <dgm:pt modelId="{06F019FE-581C-4B2C-9852-F2B9BBC51D70}">
      <dgm:prSet phldrT="[Text]"/>
      <dgm:spPr/>
      <dgm:t>
        <a:bodyPr/>
        <a:lstStyle/>
        <a:p>
          <a:r>
            <a:rPr lang="en-IN" b="1" i="0" dirty="0"/>
            <a:t>User Education</a:t>
          </a:r>
          <a:endParaRPr lang="en-IN" dirty="0"/>
        </a:p>
      </dgm:t>
    </dgm:pt>
    <dgm:pt modelId="{0CDA9EC0-4834-4A3C-BC54-DDCFDB56A9AD}" type="parTrans" cxnId="{92FEFB26-86DD-404D-A747-876C97020B6F}">
      <dgm:prSet/>
      <dgm:spPr/>
      <dgm:t>
        <a:bodyPr/>
        <a:lstStyle/>
        <a:p>
          <a:endParaRPr lang="en-IN"/>
        </a:p>
      </dgm:t>
    </dgm:pt>
    <dgm:pt modelId="{2D50A62F-3DA4-48AA-9C95-7F9FA49FB16F}" type="sibTrans" cxnId="{92FEFB26-86DD-404D-A747-876C97020B6F}">
      <dgm:prSet/>
      <dgm:spPr/>
      <dgm:t>
        <a:bodyPr/>
        <a:lstStyle/>
        <a:p>
          <a:endParaRPr lang="en-IN"/>
        </a:p>
      </dgm:t>
    </dgm:pt>
    <dgm:pt modelId="{B780B576-E4AE-4CDE-9D5D-9CB7EF1082C1}">
      <dgm:prSet phldrT="[Text]"/>
      <dgm:spPr/>
      <dgm:t>
        <a:bodyPr/>
        <a:lstStyle/>
        <a:p>
          <a:r>
            <a:rPr lang="en-IN" b="1" i="0" dirty="0"/>
            <a:t>Legal and Ethical Considerations</a:t>
          </a:r>
          <a:endParaRPr lang="en-IN" dirty="0"/>
        </a:p>
      </dgm:t>
    </dgm:pt>
    <dgm:pt modelId="{8259748B-4A26-4E46-8F5D-0780452ACFF2}" type="sibTrans" cxnId="{35E6886F-8FAC-4BCF-ACBE-3A44CBD9A363}">
      <dgm:prSet/>
      <dgm:spPr/>
      <dgm:t>
        <a:bodyPr/>
        <a:lstStyle/>
        <a:p>
          <a:endParaRPr lang="en-IN"/>
        </a:p>
      </dgm:t>
    </dgm:pt>
    <dgm:pt modelId="{4351B07C-FE23-4062-8201-53E82C8E0532}" type="parTrans" cxnId="{35E6886F-8FAC-4BCF-ACBE-3A44CBD9A363}">
      <dgm:prSet/>
      <dgm:spPr/>
      <dgm:t>
        <a:bodyPr/>
        <a:lstStyle/>
        <a:p>
          <a:endParaRPr lang="en-IN"/>
        </a:p>
      </dgm:t>
    </dgm:pt>
    <dgm:pt modelId="{51BED4B7-6452-4E28-819D-C992AE998C6D}" type="pres">
      <dgm:prSet presAssocID="{F29D435C-17A3-44E0-BE60-EEB99ED90F04}" presName="linear" presStyleCnt="0">
        <dgm:presLayoutVars>
          <dgm:dir/>
          <dgm:animLvl val="lvl"/>
          <dgm:resizeHandles val="exact"/>
        </dgm:presLayoutVars>
      </dgm:prSet>
      <dgm:spPr/>
    </dgm:pt>
    <dgm:pt modelId="{C6C58530-986B-4DF7-92C1-EBCB0314954F}" type="pres">
      <dgm:prSet presAssocID="{2E48C269-4AAE-4E1A-BD69-C6797153FBE9}" presName="parentLin" presStyleCnt="0"/>
      <dgm:spPr/>
    </dgm:pt>
    <dgm:pt modelId="{4B302708-DF7B-48D2-99A7-B5A0713B5E3C}" type="pres">
      <dgm:prSet presAssocID="{2E48C269-4AAE-4E1A-BD69-C6797153FBE9}" presName="parentLeftMargin" presStyleLbl="node1" presStyleIdx="0" presStyleCnt="3"/>
      <dgm:spPr/>
    </dgm:pt>
    <dgm:pt modelId="{F0AD21FD-50DB-4D4E-8C03-B1F796607323}" type="pres">
      <dgm:prSet presAssocID="{2E48C269-4AAE-4E1A-BD69-C6797153FBE9}" presName="parentText" presStyleLbl="node1" presStyleIdx="0" presStyleCnt="3">
        <dgm:presLayoutVars>
          <dgm:chMax val="0"/>
          <dgm:bulletEnabled val="1"/>
        </dgm:presLayoutVars>
      </dgm:prSet>
      <dgm:spPr/>
    </dgm:pt>
    <dgm:pt modelId="{2ED3F19E-8C7A-4D24-97E9-8F2A24CECE7D}" type="pres">
      <dgm:prSet presAssocID="{2E48C269-4AAE-4E1A-BD69-C6797153FBE9}" presName="negativeSpace" presStyleCnt="0"/>
      <dgm:spPr/>
    </dgm:pt>
    <dgm:pt modelId="{DC27E862-3B72-43FF-AE11-0C9037A276D7}" type="pres">
      <dgm:prSet presAssocID="{2E48C269-4AAE-4E1A-BD69-C6797153FBE9}" presName="childText" presStyleLbl="conFgAcc1" presStyleIdx="0" presStyleCnt="3">
        <dgm:presLayoutVars>
          <dgm:bulletEnabled val="1"/>
        </dgm:presLayoutVars>
      </dgm:prSet>
      <dgm:spPr/>
    </dgm:pt>
    <dgm:pt modelId="{54F27585-079E-41B3-92FC-0B4ABD2175AF}" type="pres">
      <dgm:prSet presAssocID="{54F1C8A9-A7E9-497C-B07D-C9D9A6DA8652}" presName="spaceBetweenRectangles" presStyleCnt="0"/>
      <dgm:spPr/>
    </dgm:pt>
    <dgm:pt modelId="{F7790590-AEC0-4835-89A6-4A82C03DDFB4}" type="pres">
      <dgm:prSet presAssocID="{B780B576-E4AE-4CDE-9D5D-9CB7EF1082C1}" presName="parentLin" presStyleCnt="0"/>
      <dgm:spPr/>
    </dgm:pt>
    <dgm:pt modelId="{D0BE06C3-5AC1-4D29-9C87-81A6C8FFC5A4}" type="pres">
      <dgm:prSet presAssocID="{B780B576-E4AE-4CDE-9D5D-9CB7EF1082C1}" presName="parentLeftMargin" presStyleLbl="node1" presStyleIdx="0" presStyleCnt="3"/>
      <dgm:spPr/>
    </dgm:pt>
    <dgm:pt modelId="{C8B56BD8-C67E-497B-AE32-3F8361A22C68}" type="pres">
      <dgm:prSet presAssocID="{B780B576-E4AE-4CDE-9D5D-9CB7EF1082C1}" presName="parentText" presStyleLbl="node1" presStyleIdx="1" presStyleCnt="3">
        <dgm:presLayoutVars>
          <dgm:chMax val="0"/>
          <dgm:bulletEnabled val="1"/>
        </dgm:presLayoutVars>
      </dgm:prSet>
      <dgm:spPr/>
    </dgm:pt>
    <dgm:pt modelId="{B7B2F2D7-1DD1-4EF5-800A-407A29D3ABED}" type="pres">
      <dgm:prSet presAssocID="{B780B576-E4AE-4CDE-9D5D-9CB7EF1082C1}" presName="negativeSpace" presStyleCnt="0"/>
      <dgm:spPr/>
    </dgm:pt>
    <dgm:pt modelId="{08AF448E-7E22-49CC-AF8F-CA20491ABA2E}" type="pres">
      <dgm:prSet presAssocID="{B780B576-E4AE-4CDE-9D5D-9CB7EF1082C1}" presName="childText" presStyleLbl="conFgAcc1" presStyleIdx="1" presStyleCnt="3">
        <dgm:presLayoutVars>
          <dgm:bulletEnabled val="1"/>
        </dgm:presLayoutVars>
      </dgm:prSet>
      <dgm:spPr/>
    </dgm:pt>
    <dgm:pt modelId="{D7CF6459-DCE4-4E4B-8B97-4ACD379C246E}" type="pres">
      <dgm:prSet presAssocID="{8259748B-4A26-4E46-8F5D-0780452ACFF2}" presName="spaceBetweenRectangles" presStyleCnt="0"/>
      <dgm:spPr/>
    </dgm:pt>
    <dgm:pt modelId="{97C7E036-4D86-4740-A52D-9CC60262B630}" type="pres">
      <dgm:prSet presAssocID="{06F019FE-581C-4B2C-9852-F2B9BBC51D70}" presName="parentLin" presStyleCnt="0"/>
      <dgm:spPr/>
    </dgm:pt>
    <dgm:pt modelId="{682C84C1-A1D5-47D2-BAE5-E93B519619EA}" type="pres">
      <dgm:prSet presAssocID="{06F019FE-581C-4B2C-9852-F2B9BBC51D70}" presName="parentLeftMargin" presStyleLbl="node1" presStyleIdx="1" presStyleCnt="3"/>
      <dgm:spPr/>
    </dgm:pt>
    <dgm:pt modelId="{C452A924-91D8-4149-82EB-C0DA56690DAD}" type="pres">
      <dgm:prSet presAssocID="{06F019FE-581C-4B2C-9852-F2B9BBC51D70}" presName="parentText" presStyleLbl="node1" presStyleIdx="2" presStyleCnt="3">
        <dgm:presLayoutVars>
          <dgm:chMax val="0"/>
          <dgm:bulletEnabled val="1"/>
        </dgm:presLayoutVars>
      </dgm:prSet>
      <dgm:spPr/>
    </dgm:pt>
    <dgm:pt modelId="{BDA88711-4ACA-4F3E-83F3-72A17DB4D9B6}" type="pres">
      <dgm:prSet presAssocID="{06F019FE-581C-4B2C-9852-F2B9BBC51D70}" presName="negativeSpace" presStyleCnt="0"/>
      <dgm:spPr/>
    </dgm:pt>
    <dgm:pt modelId="{4A0C00DD-0579-4FE4-827E-9619A9D9469E}" type="pres">
      <dgm:prSet presAssocID="{06F019FE-581C-4B2C-9852-F2B9BBC51D70}" presName="childText" presStyleLbl="conFgAcc1" presStyleIdx="2" presStyleCnt="3">
        <dgm:presLayoutVars>
          <dgm:bulletEnabled val="1"/>
        </dgm:presLayoutVars>
      </dgm:prSet>
      <dgm:spPr/>
    </dgm:pt>
  </dgm:ptLst>
  <dgm:cxnLst>
    <dgm:cxn modelId="{0D342717-AADA-4B2D-9B70-86A8DEAA8A85}" type="presOf" srcId="{B780B576-E4AE-4CDE-9D5D-9CB7EF1082C1}" destId="{C8B56BD8-C67E-497B-AE32-3F8361A22C68}" srcOrd="1" destOrd="0" presId="urn:microsoft.com/office/officeart/2005/8/layout/list1"/>
    <dgm:cxn modelId="{92FEFB26-86DD-404D-A747-876C97020B6F}" srcId="{F29D435C-17A3-44E0-BE60-EEB99ED90F04}" destId="{06F019FE-581C-4B2C-9852-F2B9BBC51D70}" srcOrd="2" destOrd="0" parTransId="{0CDA9EC0-4834-4A3C-BC54-DDCFDB56A9AD}" sibTransId="{2D50A62F-3DA4-48AA-9C95-7F9FA49FB16F}"/>
    <dgm:cxn modelId="{B0475D32-94C3-4E8B-8D22-CDB45F3B5628}" type="presOf" srcId="{2E48C269-4AAE-4E1A-BD69-C6797153FBE9}" destId="{4B302708-DF7B-48D2-99A7-B5A0713B5E3C}" srcOrd="0" destOrd="0" presId="urn:microsoft.com/office/officeart/2005/8/layout/list1"/>
    <dgm:cxn modelId="{25A6D15F-C175-45F1-88D5-0FB12CC4A028}" type="presOf" srcId="{2E48C269-4AAE-4E1A-BD69-C6797153FBE9}" destId="{F0AD21FD-50DB-4D4E-8C03-B1F796607323}" srcOrd="1" destOrd="0" presId="urn:microsoft.com/office/officeart/2005/8/layout/list1"/>
    <dgm:cxn modelId="{C3B4F94B-CCDF-4909-965F-30053A6A98E7}" srcId="{F29D435C-17A3-44E0-BE60-EEB99ED90F04}" destId="{2E48C269-4AAE-4E1A-BD69-C6797153FBE9}" srcOrd="0" destOrd="0" parTransId="{BF9F1051-ACF8-4906-A262-D5619D23EE26}" sibTransId="{54F1C8A9-A7E9-497C-B07D-C9D9A6DA8652}"/>
    <dgm:cxn modelId="{35E6886F-8FAC-4BCF-ACBE-3A44CBD9A363}" srcId="{F29D435C-17A3-44E0-BE60-EEB99ED90F04}" destId="{B780B576-E4AE-4CDE-9D5D-9CB7EF1082C1}" srcOrd="1" destOrd="0" parTransId="{4351B07C-FE23-4062-8201-53E82C8E0532}" sibTransId="{8259748B-4A26-4E46-8F5D-0780452ACFF2}"/>
    <dgm:cxn modelId="{B91BE17F-4C5A-48BE-A2FB-B856DD2A8B22}" type="presOf" srcId="{B780B576-E4AE-4CDE-9D5D-9CB7EF1082C1}" destId="{D0BE06C3-5AC1-4D29-9C87-81A6C8FFC5A4}" srcOrd="0" destOrd="0" presId="urn:microsoft.com/office/officeart/2005/8/layout/list1"/>
    <dgm:cxn modelId="{951675B7-36D2-4004-BD29-BA60CD90420C}" type="presOf" srcId="{06F019FE-581C-4B2C-9852-F2B9BBC51D70}" destId="{C452A924-91D8-4149-82EB-C0DA56690DAD}" srcOrd="1" destOrd="0" presId="urn:microsoft.com/office/officeart/2005/8/layout/list1"/>
    <dgm:cxn modelId="{2A93D5C9-5CC8-4228-AA95-F424D9777949}" type="presOf" srcId="{F29D435C-17A3-44E0-BE60-EEB99ED90F04}" destId="{51BED4B7-6452-4E28-819D-C992AE998C6D}" srcOrd="0" destOrd="0" presId="urn:microsoft.com/office/officeart/2005/8/layout/list1"/>
    <dgm:cxn modelId="{990B70E1-97DA-41DA-917F-A26019F4C927}" type="presOf" srcId="{06F019FE-581C-4B2C-9852-F2B9BBC51D70}" destId="{682C84C1-A1D5-47D2-BAE5-E93B519619EA}" srcOrd="0" destOrd="0" presId="urn:microsoft.com/office/officeart/2005/8/layout/list1"/>
    <dgm:cxn modelId="{21237CF9-98EA-4E29-9F40-B03F5536ABE1}" type="presParOf" srcId="{51BED4B7-6452-4E28-819D-C992AE998C6D}" destId="{C6C58530-986B-4DF7-92C1-EBCB0314954F}" srcOrd="0" destOrd="0" presId="urn:microsoft.com/office/officeart/2005/8/layout/list1"/>
    <dgm:cxn modelId="{49952662-5515-49BB-B08B-DB3B3E9C428F}" type="presParOf" srcId="{C6C58530-986B-4DF7-92C1-EBCB0314954F}" destId="{4B302708-DF7B-48D2-99A7-B5A0713B5E3C}" srcOrd="0" destOrd="0" presId="urn:microsoft.com/office/officeart/2005/8/layout/list1"/>
    <dgm:cxn modelId="{ABE9CB4E-15EF-43F1-8BF2-0933E510E374}" type="presParOf" srcId="{C6C58530-986B-4DF7-92C1-EBCB0314954F}" destId="{F0AD21FD-50DB-4D4E-8C03-B1F796607323}" srcOrd="1" destOrd="0" presId="urn:microsoft.com/office/officeart/2005/8/layout/list1"/>
    <dgm:cxn modelId="{18B492D8-7A10-4F89-A742-674277042FAC}" type="presParOf" srcId="{51BED4B7-6452-4E28-819D-C992AE998C6D}" destId="{2ED3F19E-8C7A-4D24-97E9-8F2A24CECE7D}" srcOrd="1" destOrd="0" presId="urn:microsoft.com/office/officeart/2005/8/layout/list1"/>
    <dgm:cxn modelId="{6A051611-6168-4B49-B80A-473E6E05A09E}" type="presParOf" srcId="{51BED4B7-6452-4E28-819D-C992AE998C6D}" destId="{DC27E862-3B72-43FF-AE11-0C9037A276D7}" srcOrd="2" destOrd="0" presId="urn:microsoft.com/office/officeart/2005/8/layout/list1"/>
    <dgm:cxn modelId="{35A4C790-4E9C-436C-AF1C-8770460127D9}" type="presParOf" srcId="{51BED4B7-6452-4E28-819D-C992AE998C6D}" destId="{54F27585-079E-41B3-92FC-0B4ABD2175AF}" srcOrd="3" destOrd="0" presId="urn:microsoft.com/office/officeart/2005/8/layout/list1"/>
    <dgm:cxn modelId="{5F024B40-DBC2-4097-82C7-4FB6C7F3B830}" type="presParOf" srcId="{51BED4B7-6452-4E28-819D-C992AE998C6D}" destId="{F7790590-AEC0-4835-89A6-4A82C03DDFB4}" srcOrd="4" destOrd="0" presId="urn:microsoft.com/office/officeart/2005/8/layout/list1"/>
    <dgm:cxn modelId="{8E2DFBD3-712A-4E3D-9BF2-AC2303CFD369}" type="presParOf" srcId="{F7790590-AEC0-4835-89A6-4A82C03DDFB4}" destId="{D0BE06C3-5AC1-4D29-9C87-81A6C8FFC5A4}" srcOrd="0" destOrd="0" presId="urn:microsoft.com/office/officeart/2005/8/layout/list1"/>
    <dgm:cxn modelId="{3533AE23-C360-4BAC-BDF0-F1D6C6A25F55}" type="presParOf" srcId="{F7790590-AEC0-4835-89A6-4A82C03DDFB4}" destId="{C8B56BD8-C67E-497B-AE32-3F8361A22C68}" srcOrd="1" destOrd="0" presId="urn:microsoft.com/office/officeart/2005/8/layout/list1"/>
    <dgm:cxn modelId="{361D312C-1A58-4E18-B75E-6C1BE6FECC6A}" type="presParOf" srcId="{51BED4B7-6452-4E28-819D-C992AE998C6D}" destId="{B7B2F2D7-1DD1-4EF5-800A-407A29D3ABED}" srcOrd="5" destOrd="0" presId="urn:microsoft.com/office/officeart/2005/8/layout/list1"/>
    <dgm:cxn modelId="{19A773C2-DBEC-4675-B303-F41F4F131B06}" type="presParOf" srcId="{51BED4B7-6452-4E28-819D-C992AE998C6D}" destId="{08AF448E-7E22-49CC-AF8F-CA20491ABA2E}" srcOrd="6" destOrd="0" presId="urn:microsoft.com/office/officeart/2005/8/layout/list1"/>
    <dgm:cxn modelId="{3CD8C09C-9403-4C51-8182-934137AF839B}" type="presParOf" srcId="{51BED4B7-6452-4E28-819D-C992AE998C6D}" destId="{D7CF6459-DCE4-4E4B-8B97-4ACD379C246E}" srcOrd="7" destOrd="0" presId="urn:microsoft.com/office/officeart/2005/8/layout/list1"/>
    <dgm:cxn modelId="{0EE90ED0-BC03-4A1A-AD23-4096F24D4AC3}" type="presParOf" srcId="{51BED4B7-6452-4E28-819D-C992AE998C6D}" destId="{97C7E036-4D86-4740-A52D-9CC60262B630}" srcOrd="8" destOrd="0" presId="urn:microsoft.com/office/officeart/2005/8/layout/list1"/>
    <dgm:cxn modelId="{686EC03E-0888-4E46-ADB8-1B56DB1B4321}" type="presParOf" srcId="{97C7E036-4D86-4740-A52D-9CC60262B630}" destId="{682C84C1-A1D5-47D2-BAE5-E93B519619EA}" srcOrd="0" destOrd="0" presId="urn:microsoft.com/office/officeart/2005/8/layout/list1"/>
    <dgm:cxn modelId="{D258E9A6-3308-48DD-823D-F1D6D3741AC2}" type="presParOf" srcId="{97C7E036-4D86-4740-A52D-9CC60262B630}" destId="{C452A924-91D8-4149-82EB-C0DA56690DAD}" srcOrd="1" destOrd="0" presId="urn:microsoft.com/office/officeart/2005/8/layout/list1"/>
    <dgm:cxn modelId="{97C3C730-5CC7-419D-9091-C57272B2ED80}" type="presParOf" srcId="{51BED4B7-6452-4E28-819D-C992AE998C6D}" destId="{BDA88711-4ACA-4F3E-83F3-72A17DB4D9B6}" srcOrd="9" destOrd="0" presId="urn:microsoft.com/office/officeart/2005/8/layout/list1"/>
    <dgm:cxn modelId="{B3ECFEDE-6B0E-4F7E-8EB5-79E6B6017E74}" type="presParOf" srcId="{51BED4B7-6452-4E28-819D-C992AE998C6D}" destId="{4A0C00DD-0579-4FE4-827E-9619A9D9469E}" srcOrd="10" destOrd="0" presId="urn:microsoft.com/office/officeart/2005/8/layout/list1"/>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5431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767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Data Collection and Preparation</a:t>
          </a:r>
          <a:endParaRPr lang="en-IN" sz="1400" kern="1200" dirty="0"/>
        </a:p>
      </dsp:txBody>
      <dsp:txXfrm>
        <a:off x="226953" y="67854"/>
        <a:ext cx="2854555" cy="372930"/>
      </dsp:txXfrm>
    </dsp:sp>
    <dsp:sp modelId="{08AF448E-7E22-49CC-AF8F-CA20491ABA2E}">
      <dsp:nvSpPr>
        <dsp:cNvPr id="0" name=""/>
        <dsp:cNvSpPr/>
      </dsp:nvSpPr>
      <dsp:spPr>
        <a:xfrm>
          <a:off x="0" y="88935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68271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Extraction</a:t>
          </a:r>
          <a:endParaRPr lang="en-IN" sz="1400" kern="1200" dirty="0"/>
        </a:p>
      </dsp:txBody>
      <dsp:txXfrm>
        <a:off x="226953" y="702894"/>
        <a:ext cx="2854555" cy="372930"/>
      </dsp:txXfrm>
    </dsp:sp>
    <dsp:sp modelId="{4A0C00DD-0579-4FE4-827E-9619A9D9469E}">
      <dsp:nvSpPr>
        <dsp:cNvPr id="0" name=""/>
        <dsp:cNvSpPr/>
      </dsp:nvSpPr>
      <dsp:spPr>
        <a:xfrm>
          <a:off x="0" y="1524399"/>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17759"/>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Selection</a:t>
          </a:r>
          <a:endParaRPr lang="en-IN" sz="1400" kern="1200" dirty="0"/>
        </a:p>
      </dsp:txBody>
      <dsp:txXfrm>
        <a:off x="226953" y="1337934"/>
        <a:ext cx="2854555"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Model Training</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Feature Engineering and Selection</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Ensemble Methods</a:t>
          </a:r>
          <a:endParaRPr lang="en-IN" sz="1400" kern="1200" dirty="0"/>
        </a:p>
      </dsp:txBody>
      <dsp:txXfrm>
        <a:off x="226953" y="1397569"/>
        <a:ext cx="285455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Handling Imbalanced Data</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Regularization and Fine-Tuning</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Evaluation Metrics</a:t>
          </a:r>
          <a:endParaRPr lang="en-IN" sz="1500" kern="1200" dirty="0"/>
        </a:p>
      </dsp:txBody>
      <dsp:txXfrm>
        <a:off x="228394" y="1424390"/>
        <a:ext cx="2851673"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2633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419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Continuous Learning</a:t>
          </a:r>
          <a:endParaRPr lang="en-IN" sz="1500" kern="1200" dirty="0"/>
        </a:p>
      </dsp:txBody>
      <dsp:txXfrm>
        <a:off x="228394" y="63590"/>
        <a:ext cx="2851673" cy="399568"/>
      </dsp:txXfrm>
    </dsp:sp>
    <dsp:sp modelId="{08AF448E-7E22-49CC-AF8F-CA20491ABA2E}">
      <dsp:nvSpPr>
        <dsp:cNvPr id="0" name=""/>
        <dsp:cNvSpPr/>
      </dsp:nvSpPr>
      <dsp:spPr>
        <a:xfrm>
          <a:off x="0" y="9437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223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User Feedback Loop</a:t>
          </a:r>
          <a:endParaRPr lang="en-IN" sz="1500" kern="1200" dirty="0"/>
        </a:p>
      </dsp:txBody>
      <dsp:txXfrm>
        <a:off x="228394" y="743990"/>
        <a:ext cx="2851673" cy="399568"/>
      </dsp:txXfrm>
    </dsp:sp>
    <dsp:sp modelId="{4A0C00DD-0579-4FE4-827E-9619A9D9469E}">
      <dsp:nvSpPr>
        <dsp:cNvPr id="0" name=""/>
        <dsp:cNvSpPr/>
      </dsp:nvSpPr>
      <dsp:spPr>
        <a:xfrm>
          <a:off x="0" y="1624174"/>
          <a:ext cx="4135579" cy="378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402774"/>
          <a:ext cx="2894905"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66750">
            <a:lnSpc>
              <a:spcPct val="90000"/>
            </a:lnSpc>
            <a:spcBef>
              <a:spcPct val="0"/>
            </a:spcBef>
            <a:spcAft>
              <a:spcPct val="35000"/>
            </a:spcAft>
            <a:buNone/>
          </a:pPr>
          <a:r>
            <a:rPr lang="en-IN" sz="1500" b="1" i="0" kern="1200" dirty="0"/>
            <a:t>Deployment</a:t>
          </a:r>
          <a:endParaRPr lang="en-IN" sz="1500" kern="1200" dirty="0"/>
        </a:p>
      </dsp:txBody>
      <dsp:txXfrm>
        <a:off x="228394" y="1424390"/>
        <a:ext cx="2851673"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7E862-3B72-43FF-AE11-0C9037A276D7}">
      <dsp:nvSpPr>
        <dsp:cNvPr id="0" name=""/>
        <dsp:cNvSpPr/>
      </dsp:nvSpPr>
      <dsp:spPr>
        <a:xfrm>
          <a:off x="0" y="31395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D21FD-50DB-4D4E-8C03-B1F796607323}">
      <dsp:nvSpPr>
        <dsp:cNvPr id="0" name=""/>
        <dsp:cNvSpPr/>
      </dsp:nvSpPr>
      <dsp:spPr>
        <a:xfrm>
          <a:off x="206778" y="10731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Monitoring and Maintenance</a:t>
          </a:r>
          <a:endParaRPr lang="en-IN" sz="1400" kern="1200" dirty="0"/>
        </a:p>
      </dsp:txBody>
      <dsp:txXfrm>
        <a:off x="226953" y="127489"/>
        <a:ext cx="2854555" cy="372930"/>
      </dsp:txXfrm>
    </dsp:sp>
    <dsp:sp modelId="{08AF448E-7E22-49CC-AF8F-CA20491ABA2E}">
      <dsp:nvSpPr>
        <dsp:cNvPr id="0" name=""/>
        <dsp:cNvSpPr/>
      </dsp:nvSpPr>
      <dsp:spPr>
        <a:xfrm>
          <a:off x="0" y="94899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B56BD8-C67E-497B-AE32-3F8361A22C68}">
      <dsp:nvSpPr>
        <dsp:cNvPr id="0" name=""/>
        <dsp:cNvSpPr/>
      </dsp:nvSpPr>
      <dsp:spPr>
        <a:xfrm>
          <a:off x="206778" y="74235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Legal and Ethical Considerations</a:t>
          </a:r>
          <a:endParaRPr lang="en-IN" sz="1400" kern="1200" dirty="0"/>
        </a:p>
      </dsp:txBody>
      <dsp:txXfrm>
        <a:off x="226953" y="762529"/>
        <a:ext cx="2854555" cy="372930"/>
      </dsp:txXfrm>
    </dsp:sp>
    <dsp:sp modelId="{4A0C00DD-0579-4FE4-827E-9619A9D9469E}">
      <dsp:nvSpPr>
        <dsp:cNvPr id="0" name=""/>
        <dsp:cNvSpPr/>
      </dsp:nvSpPr>
      <dsp:spPr>
        <a:xfrm>
          <a:off x="0" y="1584034"/>
          <a:ext cx="4135579" cy="352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52A924-91D8-4149-82EB-C0DA56690DAD}">
      <dsp:nvSpPr>
        <dsp:cNvPr id="0" name=""/>
        <dsp:cNvSpPr/>
      </dsp:nvSpPr>
      <dsp:spPr>
        <a:xfrm>
          <a:off x="206778" y="1377394"/>
          <a:ext cx="2894905"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421" tIns="0" rIns="109421" bIns="0" numCol="1" spcCol="1270" anchor="ctr" anchorCtr="0">
          <a:noAutofit/>
        </a:bodyPr>
        <a:lstStyle/>
        <a:p>
          <a:pPr marL="0" lvl="0" indent="0" algn="l" defTabSz="622300">
            <a:lnSpc>
              <a:spcPct val="90000"/>
            </a:lnSpc>
            <a:spcBef>
              <a:spcPct val="0"/>
            </a:spcBef>
            <a:spcAft>
              <a:spcPct val="35000"/>
            </a:spcAft>
            <a:buNone/>
          </a:pPr>
          <a:r>
            <a:rPr lang="en-IN" sz="1400" b="1" i="0" kern="1200" dirty="0"/>
            <a:t>User Education</a:t>
          </a:r>
          <a:endParaRPr lang="en-IN" sz="1400" kern="1200" dirty="0"/>
        </a:p>
      </dsp:txBody>
      <dsp:txXfrm>
        <a:off x="226953" y="1397569"/>
        <a:ext cx="285455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8" name=""/>
        <p:cNvGrpSpPr/>
        <p:nvPr/>
      </p:nvGrpSpPr>
      <p:grpSpPr>
        <a:xfrm>
          <a:off x="0" y="0"/>
          <a:ext cx="0" cy="0"/>
          <a:chOff x="0" y="0"/>
          <a:chExt cx="0" cy="0"/>
        </a:xfrm>
      </p:grpSpPr>
      <p:sp>
        <p:nvSpPr>
          <p:cNvPr id="1048583" name="Rectangle 6"/>
          <p:cNvSpPr/>
          <p:nvPr/>
        </p:nvSpPr>
        <p:spPr>
          <a:xfrm>
            <a:off x="0" y="761999"/>
            <a:ext cx="9141619" cy="533400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9270263" y="761999"/>
            <a:ext cx="2925318" cy="5334001"/>
          </a:xfrm>
          <a:prstGeom prst="rect"/>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69848" y="1298448"/>
            <a:ext cx="7315200" cy="3255264"/>
          </a:xfrm>
        </p:spPr>
        <p:txBody>
          <a:bodyPr anchor="b">
            <a:normAutofit/>
          </a:bodyPr>
          <a:lstStyle>
            <a:lvl1pPr algn="l">
              <a:defRPr baseline="0" sz="5900" spc="-100">
                <a:solidFill>
                  <a:srgbClr val="FFFFFF"/>
                </a:solidFill>
              </a:defRPr>
            </a:lvl1pPr>
          </a:lstStyle>
          <a:p>
            <a:r>
              <a:rPr lang="en-US"/>
              <a:t>Click to edit Master title style</a:t>
            </a:r>
            <a:endParaRPr dirty="0" lang="en-US"/>
          </a:p>
        </p:txBody>
      </p:sp>
      <p:sp>
        <p:nvSpPr>
          <p:cNvPr id="1048586" name="Subtitle 2"/>
          <p:cNvSpPr>
            <a:spLocks noGrp="1"/>
          </p:cNvSpPr>
          <p:nvPr>
            <p:ph type="subTitle" idx="1"/>
          </p:nvPr>
        </p:nvSpPr>
        <p:spPr>
          <a:xfrm>
            <a:off x="1100015" y="4670246"/>
            <a:ext cx="7315200" cy="914400"/>
          </a:xfrm>
        </p:spPr>
        <p:txBody>
          <a:bodyPr anchor="t">
            <a:normAutofit/>
          </a:bodyPr>
          <a:lstStyle>
            <a:lvl1pPr algn="l" indent="0" marL="0">
              <a:buNone/>
              <a:defRPr baseline="0" cap="none" sz="2200" spc="0">
                <a:solidFill>
                  <a:schemeClr val="accent1">
                    <a:lumMod val="20000"/>
                    <a:lumOff val="80000"/>
                  </a:schemeClr>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87" name="Date Placeholder 3"/>
          <p:cNvSpPr>
            <a:spLocks noGrp="1"/>
          </p:cNvSpPr>
          <p:nvPr>
            <p:ph type="dt" sz="half" idx="10"/>
          </p:nvPr>
        </p:nvSpPr>
        <p:spPr/>
        <p:txBody>
          <a:bodyPr/>
          <a:p>
            <a:fld id="{5586B75A-687E-405C-8A0B-8D00578BA2C3}" type="datetimeFigureOut">
              <a:rPr dirty="0" lang="en-US"/>
              <a:t>9/30/2023</a:t>
            </a:fld>
            <a:endParaRPr dirty="0" lang="en-US"/>
          </a:p>
        </p:txBody>
      </p:sp>
      <p:sp>
        <p:nvSpPr>
          <p:cNvPr id="1048588" name="Footer Placeholder 4"/>
          <p:cNvSpPr>
            <a:spLocks noGrp="1"/>
          </p:cNvSpPr>
          <p:nvPr>
            <p:ph type="ftr" sz="quarter" idx="11"/>
          </p:nvPr>
        </p:nvSpPr>
        <p:spPr/>
        <p:txBody>
          <a:bodyPr/>
          <a:p>
            <a:endParaRPr dirty="0" lang="en-US"/>
          </a:p>
        </p:txBody>
      </p:sp>
      <p:sp>
        <p:nvSpPr>
          <p:cNvPr id="1048589"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Vertical Text Placeholder 2"/>
          <p:cNvSpPr>
            <a:spLocks noGrp="1"/>
          </p:cNvSpPr>
          <p:nvPr>
            <p:ph type="body" orient="vert" idx="1"/>
          </p:nvPr>
        </p:nvSpPr>
        <p:spPr/>
        <p:txBody>
          <a:bodyPr anchor="t"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2" name="Date Placeholder 6"/>
          <p:cNvSpPr>
            <a:spLocks noGrp="1"/>
          </p:cNvSpPr>
          <p:nvPr>
            <p:ph type="dt" sz="half" idx="10"/>
          </p:nvPr>
        </p:nvSpPr>
        <p:spPr/>
        <p:txBody>
          <a:bodyPr/>
          <a:p>
            <a:fld id="{5586B75A-687E-405C-8A0B-8D00578BA2C3}" type="datetimeFigureOut">
              <a:rPr dirty="0" lang="en-US"/>
              <a:t>9/30/2023</a:t>
            </a:fld>
            <a:endParaRPr dirty="0" lang="en-US"/>
          </a:p>
        </p:txBody>
      </p:sp>
      <p:sp>
        <p:nvSpPr>
          <p:cNvPr id="1048623" name="Footer Placeholder 7"/>
          <p:cNvSpPr>
            <a:spLocks noGrp="1"/>
          </p:cNvSpPr>
          <p:nvPr>
            <p:ph type="ftr" sz="quarter" idx="11"/>
          </p:nvPr>
        </p:nvSpPr>
        <p:spPr/>
        <p:txBody>
          <a:bodyPr/>
          <a:p>
            <a:endParaRPr dirty="0" lang="en-US"/>
          </a:p>
        </p:txBody>
      </p:sp>
      <p:sp>
        <p:nvSpPr>
          <p:cNvPr id="1048624"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 name=""/>
        <p:cNvGrpSpPr/>
        <p:nvPr/>
      </p:nvGrpSpPr>
      <p:grpSpPr>
        <a:xfrm>
          <a:off x="0" y="0"/>
          <a:ext cx="0" cy="0"/>
          <a:chOff x="0" y="0"/>
          <a:chExt cx="0" cy="0"/>
        </a:xfrm>
      </p:grpSpPr>
      <p:sp>
        <p:nvSpPr>
          <p:cNvPr id="1048609" name="Vertical Title 1"/>
          <p:cNvSpPr>
            <a:spLocks noGrp="1"/>
          </p:cNvSpPr>
          <p:nvPr>
            <p:ph type="title" orient="vert"/>
          </p:nvPr>
        </p:nvSpPr>
        <p:spPr>
          <a:xfrm>
            <a:off x="381000" y="990600"/>
            <a:ext cx="2819400" cy="4953000"/>
          </a:xfrm>
        </p:spPr>
        <p:txBody>
          <a:bodyPr vert="eaVert"/>
          <a:p>
            <a:r>
              <a:rPr lang="en-US"/>
              <a:t>Click to edit Master title style</a:t>
            </a:r>
            <a:endParaRPr dirty="0" lang="en-US"/>
          </a:p>
        </p:txBody>
      </p:sp>
      <p:sp>
        <p:nvSpPr>
          <p:cNvPr id="1048610" name="Vertical Text Placeholder 2"/>
          <p:cNvSpPr>
            <a:spLocks noGrp="1"/>
          </p:cNvSpPr>
          <p:nvPr>
            <p:ph type="body" orient="vert" idx="1"/>
          </p:nvPr>
        </p:nvSpPr>
        <p:spPr>
          <a:xfrm>
            <a:off x="3867912" y="868680"/>
            <a:ext cx="7315200" cy="5120640"/>
          </a:xfrm>
        </p:spPr>
        <p:txBody>
          <a:bodyPr anchor="t"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1" name="Date Placeholder 6"/>
          <p:cNvSpPr>
            <a:spLocks noGrp="1"/>
          </p:cNvSpPr>
          <p:nvPr>
            <p:ph type="dt" sz="half" idx="10"/>
          </p:nvPr>
        </p:nvSpPr>
        <p:spPr/>
        <p:txBody>
          <a:bodyPr/>
          <a:p>
            <a:fld id="{5586B75A-687E-405C-8A0B-8D00578BA2C3}" type="datetimeFigureOut">
              <a:rPr dirty="0" lang="en-US"/>
              <a:t>9/30/2023</a:t>
            </a:fld>
            <a:endParaRPr dirty="0" lang="en-US"/>
          </a:p>
        </p:txBody>
      </p:sp>
      <p:sp>
        <p:nvSpPr>
          <p:cNvPr id="1048612" name="Footer Placeholder 7"/>
          <p:cNvSpPr>
            <a:spLocks noGrp="1"/>
          </p:cNvSpPr>
          <p:nvPr>
            <p:ph type="ftr" sz="quarter" idx="11"/>
          </p:nvPr>
        </p:nvSpPr>
        <p:spPr/>
        <p:txBody>
          <a:bodyPr/>
          <a:p>
            <a:endParaRPr dirty="0" lang="en-US"/>
          </a:p>
        </p:txBody>
      </p:sp>
      <p:sp>
        <p:nvSpPr>
          <p:cNvPr id="1048613"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10"/>
          </p:nvPr>
        </p:nvSpPr>
        <p:spPr/>
        <p:txBody>
          <a:bodyPr/>
          <a:p>
            <a:fld id="{5586B75A-687E-405C-8A0B-8D00578BA2C3}" type="datetimeFigureOut">
              <a:rPr dirty="0" lang="en-US"/>
              <a:t>9/30/2023</a:t>
            </a:fld>
            <a:endParaRPr dirty="0" lang="en-US"/>
          </a:p>
        </p:txBody>
      </p:sp>
      <p:sp>
        <p:nvSpPr>
          <p:cNvPr id="1048595" name="Footer Placeholder 4"/>
          <p:cNvSpPr>
            <a:spLocks noGrp="1"/>
          </p:cNvSpPr>
          <p:nvPr>
            <p:ph type="ftr" sz="quarter" idx="11"/>
          </p:nvPr>
        </p:nvSpPr>
        <p:spPr/>
        <p:txBody>
          <a:bodyPr/>
          <a:p>
            <a:endParaRPr dirty="0" lang="en-US"/>
          </a:p>
        </p:txBody>
      </p:sp>
      <p:sp>
        <p:nvSpPr>
          <p:cNvPr id="1048596"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625" name="Title 1"/>
          <p:cNvSpPr>
            <a:spLocks noGrp="1"/>
          </p:cNvSpPr>
          <p:nvPr>
            <p:ph type="title"/>
          </p:nvPr>
        </p:nvSpPr>
        <p:spPr>
          <a:xfrm>
            <a:off x="3867912" y="1298448"/>
            <a:ext cx="7315200" cy="3255264"/>
          </a:xfrm>
        </p:spPr>
        <p:txBody>
          <a:bodyPr anchor="b">
            <a:normAutofit/>
          </a:bodyPr>
          <a:lstStyle>
            <a:lvl1pPr>
              <a:defRPr baseline="0" b="0" sz="5900" spc="-100">
                <a:solidFill>
                  <a:schemeClr val="tx1">
                    <a:lumMod val="65000"/>
                    <a:lumOff val="35000"/>
                  </a:schemeClr>
                </a:solidFill>
              </a:defRPr>
            </a:lvl1pPr>
          </a:lstStyle>
          <a:p>
            <a:r>
              <a:rPr lang="en-US"/>
              <a:t>Click to edit Master title style</a:t>
            </a:r>
            <a:endParaRPr dirty="0" lang="en-US"/>
          </a:p>
        </p:txBody>
      </p:sp>
      <p:sp>
        <p:nvSpPr>
          <p:cNvPr id="1048626" name="Text Placeholder 2"/>
          <p:cNvSpPr>
            <a:spLocks noGrp="1"/>
          </p:cNvSpPr>
          <p:nvPr>
            <p:ph type="body" idx="1"/>
          </p:nvPr>
        </p:nvSpPr>
        <p:spPr>
          <a:xfrm>
            <a:off x="3886200" y="4672584"/>
            <a:ext cx="7315200" cy="914400"/>
          </a:xfrm>
        </p:spPr>
        <p:txBody>
          <a:bodyPr anchor="t">
            <a:normAutofit/>
          </a:bodyPr>
          <a:lstStyle>
            <a:lvl1pPr indent="0" marL="0">
              <a:buNone/>
              <a:defRPr baseline="0" cap="none" sz="2200" spc="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27" name="Date Placeholder 3"/>
          <p:cNvSpPr>
            <a:spLocks noGrp="1"/>
          </p:cNvSpPr>
          <p:nvPr>
            <p:ph type="dt" sz="half" idx="10"/>
          </p:nvPr>
        </p:nvSpPr>
        <p:spPr/>
        <p:txBody>
          <a:bodyPr/>
          <a:p>
            <a:fld id="{5586B75A-687E-405C-8A0B-8D00578BA2C3}" type="datetimeFigureOut">
              <a:rPr dirty="0" lang="en-US"/>
              <a:t>9/30/2023</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dirty="0" lang="en-US"/>
          </a:p>
        </p:txBody>
      </p:sp>
      <p:sp>
        <p:nvSpPr>
          <p:cNvPr id="1048631"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3" name="Date Placeholder 7"/>
          <p:cNvSpPr>
            <a:spLocks noGrp="1"/>
          </p:cNvSpPr>
          <p:nvPr>
            <p:ph type="dt" sz="half" idx="10"/>
          </p:nvPr>
        </p:nvSpPr>
        <p:spPr/>
        <p:txBody>
          <a:bodyPr/>
          <a:p>
            <a:fld id="{5586B75A-687E-405C-8A0B-8D00578BA2C3}" type="datetimeFigureOut">
              <a:rPr dirty="0" lang="en-US"/>
              <a:t>9/30/2023</a:t>
            </a:fld>
            <a:endParaRPr dirty="0" lang="en-US"/>
          </a:p>
        </p:txBody>
      </p:sp>
      <p:sp>
        <p:nvSpPr>
          <p:cNvPr id="1048634" name="Footer Placeholder 8"/>
          <p:cNvSpPr>
            <a:spLocks noGrp="1"/>
          </p:cNvSpPr>
          <p:nvPr>
            <p:ph type="ftr" sz="quarter" idx="11"/>
          </p:nvPr>
        </p:nvSpPr>
        <p:spPr/>
        <p:txBody>
          <a:bodyPr/>
          <a:p>
            <a:endParaRPr dirty="0" lang="en-US"/>
          </a:p>
        </p:txBody>
      </p:sp>
      <p:sp>
        <p:nvSpPr>
          <p:cNvPr id="1048635" name="Slide Number Placeholder 9"/>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1" name=""/>
        <p:cNvGrpSpPr/>
        <p:nvPr/>
      </p:nvGrpSpPr>
      <p:grpSpPr>
        <a:xfrm>
          <a:off x="0" y="0"/>
          <a:ext cx="0" cy="0"/>
          <a:chOff x="0" y="0"/>
          <a:chExt cx="0" cy="0"/>
        </a:xfrm>
      </p:grpSpPr>
      <p:sp>
        <p:nvSpPr>
          <p:cNvPr id="1048636" name="Title 9"/>
          <p:cNvSpPr>
            <a:spLocks noGrp="1"/>
          </p:cNvSpPr>
          <p:nvPr>
            <p:ph type="title"/>
          </p:nvPr>
        </p:nvSpPr>
        <p:spPr/>
        <p:txBody>
          <a:bodyPr/>
          <a:p>
            <a:r>
              <a:rPr lang="en-US"/>
              <a:t>Click to edit Master title style</a:t>
            </a:r>
            <a:endParaRPr dirty="0" lang="en-US"/>
          </a:p>
        </p:txBody>
      </p:sp>
      <p:sp>
        <p:nvSpPr>
          <p:cNvPr id="1048637" name="Text Placeholder 2"/>
          <p:cNvSpPr>
            <a:spLocks noGrp="1"/>
          </p:cNvSpPr>
          <p:nvPr>
            <p:ph type="body" idx="1"/>
          </p:nvPr>
        </p:nvSpPr>
        <p:spPr>
          <a:xfrm>
            <a:off x="3867912" y="1023586"/>
            <a:ext cx="3474720" cy="807720"/>
          </a:xfrm>
        </p:spPr>
        <p:txBody>
          <a:bodyPr anchor="b">
            <a:normAutofit/>
          </a:bodyPr>
          <a:lstStyle>
            <a:lvl1pPr indent="0" marL="0">
              <a:spcBef>
                <a:spcPts val="0"/>
              </a:spcBef>
              <a:buNone/>
              <a:defRPr b="1" sz="2000">
                <a:solidFill>
                  <a:schemeClr val="tx1">
                    <a:lumMod val="65000"/>
                    <a:lumOff val="3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8"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9" name="Text Placeholder 4"/>
          <p:cNvSpPr>
            <a:spLocks noGrp="1"/>
          </p:cNvSpPr>
          <p:nvPr>
            <p:ph type="body" sz="quarter" idx="3"/>
          </p:nvPr>
        </p:nvSpPr>
        <p:spPr>
          <a:xfrm>
            <a:off x="7818463" y="1023586"/>
            <a:ext cx="3474720" cy="813171"/>
          </a:xfrm>
        </p:spPr>
        <p:txBody>
          <a:bodyPr anchor="b">
            <a:normAutofit/>
          </a:bodyPr>
          <a:lstStyle>
            <a:lvl1pPr indent="0" marL="0">
              <a:spcBef>
                <a:spcPts val="0"/>
              </a:spcBef>
              <a:buNone/>
              <a:defRPr b="1" sz="2000">
                <a:solidFill>
                  <a:schemeClr val="tx1">
                    <a:lumMod val="65000"/>
                    <a:lumOff val="3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0"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1" name="Date Placeholder 1"/>
          <p:cNvSpPr>
            <a:spLocks noGrp="1"/>
          </p:cNvSpPr>
          <p:nvPr>
            <p:ph type="dt" sz="half" idx="10"/>
          </p:nvPr>
        </p:nvSpPr>
        <p:spPr/>
        <p:txBody>
          <a:bodyPr/>
          <a:p>
            <a:fld id="{5586B75A-687E-405C-8A0B-8D00578BA2C3}" type="datetimeFigureOut">
              <a:rPr dirty="0" lang="en-US"/>
              <a:t>9/30/2023</a:t>
            </a:fld>
            <a:endParaRPr dirty="0" lang="en-US"/>
          </a:p>
        </p:txBody>
      </p:sp>
      <p:sp>
        <p:nvSpPr>
          <p:cNvPr id="1048642" name="Footer Placeholder 10"/>
          <p:cNvSpPr>
            <a:spLocks noGrp="1"/>
          </p:cNvSpPr>
          <p:nvPr>
            <p:ph type="ftr" sz="quarter" idx="11"/>
          </p:nvPr>
        </p:nvSpPr>
        <p:spPr/>
        <p:txBody>
          <a:bodyPr/>
          <a:p>
            <a:endParaRPr dirty="0" lang="en-US"/>
          </a:p>
        </p:txBody>
      </p:sp>
      <p:sp>
        <p:nvSpPr>
          <p:cNvPr id="1048643" name="Slide Number Placeholder 11"/>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 name=""/>
        <p:cNvGrpSpPr/>
        <p:nvPr/>
      </p:nvGrpSpPr>
      <p:grpSpPr>
        <a:xfrm>
          <a:off x="0" y="0"/>
          <a:ext cx="0" cy="0"/>
          <a:chOff x="0" y="0"/>
          <a:chExt cx="0" cy="0"/>
        </a:xfrm>
      </p:grpSpPr>
      <p:sp>
        <p:nvSpPr>
          <p:cNvPr id="1048605" name="Title 5"/>
          <p:cNvSpPr>
            <a:spLocks noGrp="1"/>
          </p:cNvSpPr>
          <p:nvPr>
            <p:ph type="title"/>
          </p:nvPr>
        </p:nvSpPr>
        <p:spPr/>
        <p:txBody>
          <a:bodyPr/>
          <a:p>
            <a:r>
              <a:rPr lang="en-US"/>
              <a:t>Click to edit Master title style</a:t>
            </a:r>
            <a:endParaRPr dirty="0" lang="en-US"/>
          </a:p>
        </p:txBody>
      </p:sp>
      <p:sp>
        <p:nvSpPr>
          <p:cNvPr id="1048606" name="Date Placeholder 1"/>
          <p:cNvSpPr>
            <a:spLocks noGrp="1"/>
          </p:cNvSpPr>
          <p:nvPr>
            <p:ph type="dt" sz="half" idx="10"/>
          </p:nvPr>
        </p:nvSpPr>
        <p:spPr/>
        <p:txBody>
          <a:bodyPr/>
          <a:p>
            <a:fld id="{5586B75A-687E-405C-8A0B-8D00578BA2C3}" type="datetimeFigureOut">
              <a:rPr dirty="0" lang="en-US"/>
              <a:t>9/30/2023</a:t>
            </a:fld>
            <a:endParaRPr dirty="0" lang="en-US"/>
          </a:p>
        </p:txBody>
      </p:sp>
      <p:sp>
        <p:nvSpPr>
          <p:cNvPr id="1048607" name="Footer Placeholder 6"/>
          <p:cNvSpPr>
            <a:spLocks noGrp="1"/>
          </p:cNvSpPr>
          <p:nvPr>
            <p:ph type="ftr" sz="quarter" idx="11"/>
          </p:nvPr>
        </p:nvSpPr>
        <p:spPr/>
        <p:txBody>
          <a:bodyPr/>
          <a:p>
            <a:endParaRPr dirty="0" lang="en-US"/>
          </a:p>
        </p:txBody>
      </p:sp>
      <p:sp>
        <p:nvSpPr>
          <p:cNvPr id="1048608" name="Slide Number Placeholder 7"/>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2" name=""/>
        <p:cNvGrpSpPr/>
        <p:nvPr/>
      </p:nvGrpSpPr>
      <p:grpSpPr>
        <a:xfrm>
          <a:off x="0" y="0"/>
          <a:ext cx="0" cy="0"/>
          <a:chOff x="0" y="0"/>
          <a:chExt cx="0" cy="0"/>
        </a:xfrm>
      </p:grpSpPr>
      <p:sp>
        <p:nvSpPr>
          <p:cNvPr id="1048644" name="Date Placeholder 4"/>
          <p:cNvSpPr>
            <a:spLocks noGrp="1"/>
          </p:cNvSpPr>
          <p:nvPr>
            <p:ph type="dt" sz="half" idx="10"/>
          </p:nvPr>
        </p:nvSpPr>
        <p:spPr/>
        <p:txBody>
          <a:bodyPr/>
          <a:p>
            <a:fld id="{5586B75A-687E-405C-8A0B-8D00578BA2C3}" type="datetimeFigureOut">
              <a:rPr dirty="0" lang="en-US"/>
              <a:t>9/30/2023</a:t>
            </a:fld>
            <a:endParaRPr dirty="0" lang="en-US"/>
          </a:p>
        </p:txBody>
      </p:sp>
      <p:sp>
        <p:nvSpPr>
          <p:cNvPr id="1048645" name="Footer Placeholder 5"/>
          <p:cNvSpPr>
            <a:spLocks noGrp="1"/>
          </p:cNvSpPr>
          <p:nvPr>
            <p:ph type="ftr" sz="quarter" idx="11"/>
          </p:nvPr>
        </p:nvSpPr>
        <p:spPr/>
        <p:txBody>
          <a:bodyPr/>
          <a:p>
            <a:endParaRPr dirty="0" lang="en-US"/>
          </a:p>
        </p:txBody>
      </p:sp>
      <p:sp>
        <p:nvSpPr>
          <p:cNvPr id="1048646"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3" name=""/>
        <p:cNvGrpSpPr/>
        <p:nvPr/>
      </p:nvGrpSpPr>
      <p:grpSpPr>
        <a:xfrm>
          <a:off x="0" y="0"/>
          <a:ext cx="0" cy="0"/>
          <a:chOff x="0" y="0"/>
          <a:chExt cx="0" cy="0"/>
        </a:xfrm>
      </p:grpSpPr>
      <p:sp>
        <p:nvSpPr>
          <p:cNvPr id="1048647" name="Title 1"/>
          <p:cNvSpPr>
            <a:spLocks noGrp="1"/>
          </p:cNvSpPr>
          <p:nvPr>
            <p:ph type="title"/>
          </p:nvPr>
        </p:nvSpPr>
        <p:spPr>
          <a:xfrm>
            <a:off x="256032" y="1143000"/>
            <a:ext cx="2834640" cy="2377440"/>
          </a:xfrm>
        </p:spPr>
        <p:txBody>
          <a:bodyPr anchor="b">
            <a:normAutofit/>
          </a:bodyPr>
          <a:lstStyle>
            <a:lvl1pPr>
              <a:defRPr baseline="0" b="0" sz="3200"/>
            </a:lvl1pPr>
          </a:lstStyle>
          <a:p>
            <a:r>
              <a:rPr lang="en-US"/>
              <a:t>Click to edit Master title style</a:t>
            </a:r>
            <a:endParaRPr dirty="0" lang="en-US"/>
          </a:p>
        </p:txBody>
      </p:sp>
      <p:sp>
        <p:nvSpPr>
          <p:cNvPr id="1048648"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9" name="Text Placeholder 3"/>
          <p:cNvSpPr>
            <a:spLocks noGrp="1"/>
          </p:cNvSpPr>
          <p:nvPr>
            <p:ph type="body" sz="half" idx="2"/>
          </p:nvPr>
        </p:nvSpPr>
        <p:spPr>
          <a:xfrm>
            <a:off x="256032" y="3494176"/>
            <a:ext cx="2834640" cy="2321990"/>
          </a:xfrm>
        </p:spPr>
        <p:txBody>
          <a:bodyPr anchor="t">
            <a:normAutofit/>
          </a:bodyPr>
          <a:lstStyle>
            <a:lvl1pPr indent="0" marL="0">
              <a:lnSpc>
                <a:spcPct val="100000"/>
              </a:lnSpc>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0" name="Date Placeholder 7"/>
          <p:cNvSpPr>
            <a:spLocks noGrp="1"/>
          </p:cNvSpPr>
          <p:nvPr>
            <p:ph type="dt" sz="half" idx="10"/>
          </p:nvPr>
        </p:nvSpPr>
        <p:spPr/>
        <p:txBody>
          <a:bodyPr/>
          <a:p>
            <a:fld id="{5586B75A-687E-405C-8A0B-8D00578BA2C3}" type="datetimeFigureOut">
              <a:rPr dirty="0" lang="en-US"/>
              <a:t>9/30/2023</a:t>
            </a:fld>
            <a:endParaRPr dirty="0" lang="en-US"/>
          </a:p>
        </p:txBody>
      </p:sp>
      <p:sp>
        <p:nvSpPr>
          <p:cNvPr id="1048651" name="Footer Placeholder 8"/>
          <p:cNvSpPr>
            <a:spLocks noGrp="1"/>
          </p:cNvSpPr>
          <p:nvPr>
            <p:ph type="ftr" sz="quarter" idx="11"/>
          </p:nvPr>
        </p:nvSpPr>
        <p:spPr/>
        <p:txBody>
          <a:bodyPr/>
          <a:p>
            <a:endParaRPr dirty="0" lang="en-US"/>
          </a:p>
        </p:txBody>
      </p:sp>
      <p:sp>
        <p:nvSpPr>
          <p:cNvPr id="1048652" name="Slide Number Placeholder 9"/>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sp>
        <p:nvSpPr>
          <p:cNvPr id="1048614" name="Title 1"/>
          <p:cNvSpPr>
            <a:spLocks noGrp="1"/>
          </p:cNvSpPr>
          <p:nvPr>
            <p:ph type="title"/>
          </p:nvPr>
        </p:nvSpPr>
        <p:spPr>
          <a:xfrm>
            <a:off x="256032" y="1143000"/>
            <a:ext cx="2834640" cy="2377440"/>
          </a:xfrm>
        </p:spPr>
        <p:txBody>
          <a:bodyPr anchor="b">
            <a:normAutofit/>
          </a:bodyPr>
          <a:lstStyle>
            <a:lvl1pPr>
              <a:defRPr b="0" sz="3200"/>
            </a:lvl1pPr>
          </a:lstStyle>
          <a:p>
            <a:r>
              <a:rPr lang="en-US"/>
              <a:t>Click to edit Master title style</a:t>
            </a:r>
            <a:endParaRPr dirty="0" lang="en-US"/>
          </a:p>
        </p:txBody>
      </p:sp>
      <p:sp>
        <p:nvSpPr>
          <p:cNvPr id="1048615" name="Picture Placeholder 2"/>
          <p:cNvSpPr>
            <a:spLocks noChangeAspect="1" noGrp="1"/>
          </p:cNvSpPr>
          <p:nvPr>
            <p:ph type="pic" idx="1"/>
          </p:nvPr>
        </p:nvSpPr>
        <p:spPr>
          <a:xfrm>
            <a:off x="3570644" y="767419"/>
            <a:ext cx="8115230" cy="5330952"/>
          </a:xfrm>
          <a:solidFill>
            <a:schemeClr val="bg1">
              <a:lumMod val="75000"/>
            </a:schemeClr>
          </a:solidFill>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16" name="Text Placeholder 3"/>
          <p:cNvSpPr>
            <a:spLocks noGrp="1"/>
          </p:cNvSpPr>
          <p:nvPr>
            <p:ph type="body" sz="half" idx="2"/>
          </p:nvPr>
        </p:nvSpPr>
        <p:spPr>
          <a:xfrm>
            <a:off x="256032" y="3493008"/>
            <a:ext cx="2834640" cy="2322576"/>
          </a:xfrm>
        </p:spPr>
        <p:txBody>
          <a:bodyPr anchor="t">
            <a:normAutofit/>
          </a:bodyPr>
          <a:lstStyle>
            <a:lvl1pPr indent="0" marL="0">
              <a:lnSpc>
                <a:spcPct val="100000"/>
              </a:lnSpc>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17" name="Date Placeholder 7"/>
          <p:cNvSpPr>
            <a:spLocks noGrp="1"/>
          </p:cNvSpPr>
          <p:nvPr>
            <p:ph type="dt" sz="half" idx="10"/>
          </p:nvPr>
        </p:nvSpPr>
        <p:spPr/>
        <p:txBody>
          <a:bodyPr/>
          <a:p>
            <a:fld id="{5586B75A-687E-405C-8A0B-8D00578BA2C3}" type="datetimeFigureOut">
              <a:rPr dirty="0" lang="en-US"/>
              <a:t>9/30/2023</a:t>
            </a:fld>
            <a:endParaRPr dirty="0" lang="en-US"/>
          </a:p>
        </p:txBody>
      </p:sp>
      <p:sp>
        <p:nvSpPr>
          <p:cNvPr id="1048618" name="Footer Placeholder 8"/>
          <p:cNvSpPr>
            <a:spLocks noGrp="1"/>
          </p:cNvSpPr>
          <p:nvPr>
            <p:ph type="ftr" sz="quarter" idx="11"/>
          </p:nvPr>
        </p:nvSpPr>
        <p:spPr>
          <a:xfrm>
            <a:off x="3499101" y="6356350"/>
            <a:ext cx="5911517" cy="365125"/>
          </a:xfrm>
        </p:spPr>
        <p:txBody>
          <a:bodyPr/>
          <a:p>
            <a:endParaRPr dirty="0" lang="en-US"/>
          </a:p>
        </p:txBody>
      </p:sp>
      <p:sp>
        <p:nvSpPr>
          <p:cNvPr id="1048619" name="Slide Number Placeholder 9"/>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Rectangle 6"/>
          <p:cNvSpPr/>
          <p:nvPr/>
        </p:nvSpPr>
        <p:spPr>
          <a:xfrm>
            <a:off x="1" y="758952"/>
            <a:ext cx="3443590" cy="533095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252919" y="1123837"/>
            <a:ext cx="2947482" cy="4601183"/>
          </a:xfrm>
          <a:prstGeom prst="rect"/>
        </p:spPr>
        <p:txBody>
          <a:bodyPr anchor="ctr" bIns="45720" lIns="91440" rIns="91440" rtlCol="0" tIns="45720" vert="horz">
            <a:normAutofit/>
          </a:bodyPr>
          <a:p>
            <a:r>
              <a:rPr lang="en-US"/>
              <a:t>Click to edit Master title style</a:t>
            </a:r>
            <a:endParaRPr dirty="0" lang="en-US"/>
          </a:p>
        </p:txBody>
      </p:sp>
      <p:sp>
        <p:nvSpPr>
          <p:cNvPr id="1048578" name="Rectangle 37"/>
          <p:cNvSpPr/>
          <p:nvPr/>
        </p:nvSpPr>
        <p:spPr>
          <a:xfrm>
            <a:off x="11815864" y="758952"/>
            <a:ext cx="384048" cy="5330952"/>
          </a:xfrm>
          <a:prstGeom prst="rect"/>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9" name="Text Placeholder 2"/>
          <p:cNvSpPr>
            <a:spLocks noGrp="1"/>
          </p:cNvSpPr>
          <p:nvPr>
            <p:ph type="body" idx="1"/>
          </p:nvPr>
        </p:nvSpPr>
        <p:spPr>
          <a:xfrm>
            <a:off x="3869268" y="864108"/>
            <a:ext cx="7315200" cy="5120640"/>
          </a:xfrm>
          <a:prstGeom prst="rect"/>
        </p:spPr>
        <p:txBody>
          <a:bodyPr anchor="ct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a:off x="262465" y="6356350"/>
            <a:ext cx="2743200" cy="365125"/>
          </a:xfrm>
          <a:prstGeom prst="rect"/>
        </p:spPr>
        <p:txBody>
          <a:bodyPr anchor="ctr" bIns="45720" lIns="91440" rIns="91440" rtlCol="0" tIns="45720" vert="horz"/>
          <a:lstStyle>
            <a:lvl1pPr algn="l">
              <a:defRPr sz="1100">
                <a:solidFill>
                  <a:schemeClr val="tx1">
                    <a:lumMod val="50000"/>
                    <a:lumOff val="50000"/>
                  </a:schemeClr>
                </a:solidFill>
              </a:defRPr>
            </a:lvl1pPr>
          </a:lstStyle>
          <a:p>
            <a:fld id="{5586B75A-687E-405C-8A0B-8D00578BA2C3}" type="datetimeFigureOut">
              <a:rPr dirty="0" lang="en-US"/>
              <a:t>9/30/2023</a:t>
            </a:fld>
            <a:endParaRPr dirty="0" lang="en-US"/>
          </a:p>
        </p:txBody>
      </p:sp>
      <p:sp>
        <p:nvSpPr>
          <p:cNvPr id="1048581" name="Footer Placeholder 4"/>
          <p:cNvSpPr>
            <a:spLocks noGrp="1"/>
          </p:cNvSpPr>
          <p:nvPr>
            <p:ph type="ftr" sz="quarter" idx="3"/>
          </p:nvPr>
        </p:nvSpPr>
        <p:spPr>
          <a:xfrm>
            <a:off x="3869268" y="6356350"/>
            <a:ext cx="5911517" cy="365125"/>
          </a:xfrm>
          <a:prstGeom prst="rect"/>
        </p:spPr>
        <p:txBody>
          <a:bodyPr anchor="ctr" bIns="45720" lIns="91440" rIns="91440" rtlCol="0" tIns="45720" vert="horz"/>
          <a:lstStyle>
            <a:lvl1pPr algn="l">
              <a:defRPr sz="1100">
                <a:solidFill>
                  <a:schemeClr val="tx1">
                    <a:lumMod val="50000"/>
                    <a:lumOff val="50000"/>
                  </a:schemeClr>
                </a:solidFill>
              </a:defRPr>
            </a:lvl1pPr>
          </a:lstStyle>
          <a:p>
            <a:endParaRPr dirty="0" lang="en-US"/>
          </a:p>
        </p:txBody>
      </p:sp>
      <p:sp>
        <p:nvSpPr>
          <p:cNvPr id="1048582" name="Slide Number Placeholder 5"/>
          <p:cNvSpPr>
            <a:spLocks noGrp="1"/>
          </p:cNvSpPr>
          <p:nvPr>
            <p:ph type="sldNum" sz="quarter" idx="4"/>
          </p:nvPr>
        </p:nvSpPr>
        <p:spPr>
          <a:xfrm>
            <a:off x="10634135" y="6356350"/>
            <a:ext cx="1530927" cy="365125"/>
          </a:xfrm>
          <a:prstGeom prst="rect"/>
        </p:spPr>
        <p:txBody>
          <a:bodyPr anchor="ctr" bIns="45720" lIns="91440" rIns="91440" rtlCol="0" tIns="45720" vert="horz"/>
          <a:lstStyle>
            <a:lvl1pPr algn="r">
              <a:defRPr b="1" sz="1200">
                <a:solidFill>
                  <a:schemeClr val="accent1"/>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914400" eaLnBrk="1" hangingPunct="1" latinLnBrk="0" rtl="0">
        <a:lnSpc>
          <a:spcPct val="90000"/>
        </a:lnSpc>
        <a:spcBef>
          <a:spcPct val="0"/>
        </a:spcBef>
        <a:buNone/>
        <a:defRPr baseline="0" sz="3600" kern="1200" spc="-60">
          <a:solidFill>
            <a:srgbClr val="FFFFFF"/>
          </a:solid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algn="l" defTabSz="914400" eaLnBrk="1" hangingPunct="1" indent="-182880" latinLnBrk="0" marL="685800" rtl="0">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algn="l" defTabSz="914400" eaLnBrk="1" hangingPunct="1" indent="-182880" latinLnBrk="0" marL="1143000" rtl="0">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algn="l" defTabSz="914400" eaLnBrk="1" hangingPunct="1" indent="-182880" latinLnBrk="0" marL="16002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algn="l" defTabSz="914400" eaLnBrk="1" hangingPunct="1" indent="-182880" latinLnBrk="0" marL="20574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algn="l" defTabSz="914400" eaLnBrk="1" hangingPunct="1" indent="-228600" latinLnBrk="0" marL="25146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algn="l" defTabSz="914400" eaLnBrk="1" hangingPunct="1" indent="-228600" latinLnBrk="0" marL="29718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algn="l" defTabSz="914400" eaLnBrk="1" hangingPunct="1" indent="-228600" latinLnBrk="0" marL="34290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algn="l" defTabSz="914400" eaLnBrk="1" hangingPunct="1" indent="-228600" latinLnBrk="0" marL="3886200" rtl="0">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microsoft.com/office/2017/06/relationships/model3d" Target="../media/model3d1.glb"/><Relationship Id="rId2" Type="http://schemas.openxmlformats.org/officeDocument/2006/relationships/image" Target="../media/image2.png"/><Relationship Id="rId3" Type="http://schemas.microsoft.com/office/2017/06/relationships/model3d" Target="../media/model3d3.glb"/><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diagramLayout" Target="../diagrams/layout2.xml"/><Relationship Id="rId7" Type="http://schemas.openxmlformats.org/officeDocument/2006/relationships/diagramData" Target="../diagrams/data2.xml"/><Relationship Id="rId8" Type="http://schemas.microsoft.com/office/2007/relationships/diagramDrawing" Target="../diagrams/drawing2.xml"/><Relationship Id="rId9" Type="http://schemas.openxmlformats.org/officeDocument/2006/relationships/diagramColors" Target="../diagrams/colors2.xml"/><Relationship Id="rId10" Type="http://schemas.openxmlformats.org/officeDocument/2006/relationships/diagramQuickStyle" Target="../diagrams/quickStyle2.xml"/><Relationship Id="rId11" Type="http://schemas.openxmlformats.org/officeDocument/2006/relationships/diagramLayout" Target="../diagrams/layout3.xml"/><Relationship Id="rId12" Type="http://schemas.openxmlformats.org/officeDocument/2006/relationships/diagramData" Target="../diagrams/data3.xml"/><Relationship Id="rId13" Type="http://schemas.microsoft.com/office/2007/relationships/diagramDrawing" Target="../diagrams/drawing3.xml"/><Relationship Id="rId14" Type="http://schemas.openxmlformats.org/officeDocument/2006/relationships/diagramColors" Target="../diagrams/colors3.xml"/><Relationship Id="rId15" Type="http://schemas.openxmlformats.org/officeDocument/2006/relationships/diagramQuickStyle" Target="../diagrams/quickStyle3.xml"/><Relationship Id="rId16" Type="http://schemas.openxmlformats.org/officeDocument/2006/relationships/diagramLayout" Target="../diagrams/layout4.xml"/><Relationship Id="rId17" Type="http://schemas.openxmlformats.org/officeDocument/2006/relationships/diagramData" Target="../diagrams/data4.xml"/><Relationship Id="rId18" Type="http://schemas.microsoft.com/office/2007/relationships/diagramDrawing" Target="../diagrams/drawing4.xml"/><Relationship Id="rId19" Type="http://schemas.openxmlformats.org/officeDocument/2006/relationships/diagramColors" Target="../diagrams/colors4.xml"/><Relationship Id="rId20" Type="http://schemas.openxmlformats.org/officeDocument/2006/relationships/diagramQuickStyle" Target="../diagrams/quickStyle4.xml"/><Relationship Id="rId21" Type="http://schemas.openxmlformats.org/officeDocument/2006/relationships/diagramLayout" Target="../diagrams/layout5.xml"/><Relationship Id="rId22" Type="http://schemas.openxmlformats.org/officeDocument/2006/relationships/diagramData" Target="../diagrams/data5.xml"/><Relationship Id="rId23" Type="http://schemas.microsoft.com/office/2007/relationships/diagramDrawing" Target="../diagrams/drawing5.xml"/><Relationship Id="rId24" Type="http://schemas.openxmlformats.org/officeDocument/2006/relationships/diagramColors" Target="../diagrams/colors5.xml"/><Relationship Id="rId25" Type="http://schemas.openxmlformats.org/officeDocument/2006/relationships/diagramQuickStyle" Target="../diagrams/quickStyle5.xml"/><Relationship Id="rId26"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19" name=""/>
        <p:cNvGrpSpPr/>
        <p:nvPr/>
      </p:nvGrpSpPr>
      <p:grpSpPr>
        <a:xfrm>
          <a:off x="0" y="0"/>
          <a:ext cx="0" cy="0"/>
          <a:chOff x="0" y="0"/>
          <a:chExt cx="0" cy="0"/>
        </a:xfrm>
      </p:grpSpPr>
      <p:sp>
        <p:nvSpPr>
          <p:cNvPr id="1048590" name="Title 1"/>
          <p:cNvSpPr>
            <a:spLocks noGrp="1"/>
          </p:cNvSpPr>
          <p:nvPr>
            <p:ph type="ctrTitle"/>
          </p:nvPr>
        </p:nvSpPr>
        <p:spPr>
          <a:xfrm>
            <a:off x="168699" y="189027"/>
            <a:ext cx="8948795" cy="2918206"/>
          </a:xfrm>
        </p:spPr>
        <p:txBody>
          <a:bodyPr>
            <a:normAutofit fontScale="98475"/>
          </a:bodyPr>
          <a:p>
            <a:r>
              <a:rPr dirty="0" lang="en-GB">
                <a:latin typeface="Bebas"/>
                <a:ea typeface="Droid Sans Fallback"/>
              </a:rPr>
              <a:t>BUILDING A SMARTER AI POWERED SPAM CLASSIFIER</a:t>
            </a:r>
            <a:endParaRPr dirty="0" lang="en-IN">
              <a:latin typeface="Bebas"/>
              <a:ea typeface="Droid Sans Fallback"/>
            </a:endParaRPr>
          </a:p>
        </p:txBody>
      </p:sp>
      <p:sp>
        <p:nvSpPr>
          <p:cNvPr id="1048591" name="Subtitle 2"/>
          <p:cNvSpPr>
            <a:spLocks noGrp="1"/>
          </p:cNvSpPr>
          <p:nvPr>
            <p:ph type="subTitle" idx="1"/>
          </p:nvPr>
        </p:nvSpPr>
        <p:spPr>
          <a:xfrm>
            <a:off x="344558" y="3949149"/>
            <a:ext cx="8521146" cy="1901952"/>
          </a:xfrm>
        </p:spPr>
        <p:txBody>
          <a:bodyPr>
            <a:noAutofit/>
          </a:bodyPr>
          <a:p>
            <a:r>
              <a:rPr dirty="0" sz="2000" lang="en-GB">
                <a:solidFill>
                  <a:schemeClr val="tx1">
                    <a:lumMod val="95000"/>
                    <a:lumOff val="5000"/>
                  </a:schemeClr>
                </a:solidFill>
                <a:latin typeface="Arial Black" panose="020B0A04020102020204" pitchFamily="34" charset="0"/>
              </a:rPr>
              <a:t>N</a:t>
            </a:r>
            <a:r>
              <a:rPr dirty="0" sz="2000" lang="en-US">
                <a:solidFill>
                  <a:schemeClr val="tx1">
                    <a:lumMod val="95000"/>
                    <a:lumOff val="5000"/>
                  </a:schemeClr>
                </a:solidFill>
                <a:latin typeface="Arial Black" panose="020B0A04020102020204" pitchFamily="34" charset="0"/>
              </a:rPr>
              <a:t>A</a:t>
            </a:r>
            <a:r>
              <a:rPr dirty="0" sz="2000" lang="en-US">
                <a:solidFill>
                  <a:schemeClr val="tx1">
                    <a:lumMod val="95000"/>
                    <a:lumOff val="5000"/>
                  </a:schemeClr>
                </a:solidFill>
                <a:latin typeface="Arial Black" panose="020B0A04020102020204" pitchFamily="34" charset="0"/>
              </a:rPr>
              <a:t>M</a:t>
            </a:r>
            <a:r>
              <a:rPr dirty="0" sz="2000" lang="en-US">
                <a:solidFill>
                  <a:schemeClr val="tx1">
                    <a:lumMod val="95000"/>
                    <a:lumOff val="5000"/>
                  </a:schemeClr>
                </a:solidFill>
                <a:latin typeface="Arial Black" panose="020B0A04020102020204" pitchFamily="34" charset="0"/>
              </a:rPr>
              <a:t>E</a:t>
            </a:r>
            <a:r>
              <a:rPr dirty="0" sz="2000" lang="en-GB">
                <a:solidFill>
                  <a:schemeClr val="tx1">
                    <a:lumMod val="95000"/>
                    <a:lumOff val="5000"/>
                  </a:schemeClr>
                </a:solidFill>
                <a:latin typeface="Arial Black" panose="020B0A04020102020204" pitchFamily="34" charset="0"/>
              </a:rPr>
              <a:t>           </a:t>
            </a:r>
            <a:r>
              <a:rPr dirty="0" sz="2000" lang="en-US">
                <a:solidFill>
                  <a:schemeClr val="tx1">
                    <a:lumMod val="95000"/>
                    <a:lumOff val="5000"/>
                  </a:schemeClr>
                </a:solidFill>
                <a:latin typeface="Arial Black" panose="020B0A04020102020204" pitchFamily="34" charset="0"/>
              </a:rPr>
              <a:t> </a:t>
            </a:r>
            <a:r>
              <a:rPr dirty="0" sz="2000" lang="en-GB">
                <a:solidFill>
                  <a:schemeClr val="tx1">
                    <a:lumMod val="95000"/>
                    <a:lumOff val="5000"/>
                  </a:schemeClr>
                </a:solidFill>
                <a:latin typeface="Arial Black" panose="020B0A04020102020204" pitchFamily="34" charset="0"/>
              </a:rPr>
              <a:t>:  </a:t>
            </a:r>
            <a:r>
              <a:rPr dirty="0" sz="2000" lang="en-US">
                <a:solidFill>
                  <a:schemeClr val="tx1">
                    <a:lumMod val="95000"/>
                    <a:lumOff val="5000"/>
                  </a:schemeClr>
                </a:solidFill>
                <a:latin typeface="Arial Black" panose="020B0A04020102020204" pitchFamily="34" charset="0"/>
              </a:rPr>
              <a:t>T</a:t>
            </a:r>
            <a:r>
              <a:rPr dirty="0" sz="2000" lang="en-US">
                <a:solidFill>
                  <a:schemeClr val="tx1">
                    <a:lumMod val="95000"/>
                    <a:lumOff val="5000"/>
                  </a:schemeClr>
                </a:solidFill>
                <a:latin typeface="Arial Black" panose="020B0A04020102020204" pitchFamily="34" charset="0"/>
              </a:rPr>
              <a:t>H</a:t>
            </a:r>
            <a:r>
              <a:rPr dirty="0" sz="2000" lang="en-US">
                <a:solidFill>
                  <a:schemeClr val="tx1">
                    <a:lumMod val="95000"/>
                    <a:lumOff val="5000"/>
                  </a:schemeClr>
                </a:solidFill>
                <a:latin typeface="Arial Black" panose="020B0A04020102020204" pitchFamily="34" charset="0"/>
              </a:rPr>
              <a:t>U</a:t>
            </a:r>
            <a:r>
              <a:rPr dirty="0" sz="2000" lang="en-US">
                <a:solidFill>
                  <a:schemeClr val="tx1">
                    <a:lumMod val="95000"/>
                    <a:lumOff val="5000"/>
                  </a:schemeClr>
                </a:solidFill>
                <a:latin typeface="Arial Black" panose="020B0A04020102020204" pitchFamily="34" charset="0"/>
              </a:rPr>
              <a:t>R</a:t>
            </a:r>
            <a:r>
              <a:rPr dirty="0" sz="2000" lang="en-US">
                <a:solidFill>
                  <a:schemeClr val="tx1">
                    <a:lumMod val="95000"/>
                    <a:lumOff val="5000"/>
                  </a:schemeClr>
                </a:solidFill>
                <a:latin typeface="Arial Black" panose="020B0A04020102020204" pitchFamily="34" charset="0"/>
              </a:rPr>
              <a:t>U</a:t>
            </a:r>
            <a:r>
              <a:rPr dirty="0" sz="2000" lang="en-US">
                <a:solidFill>
                  <a:schemeClr val="tx1">
                    <a:lumMod val="95000"/>
                    <a:lumOff val="5000"/>
                  </a:schemeClr>
                </a:solidFill>
                <a:latin typeface="Arial Black" panose="020B0A04020102020204" pitchFamily="34" charset="0"/>
              </a:rPr>
              <a:t> </a:t>
            </a:r>
            <a:r>
              <a:rPr dirty="0" sz="2000" lang="en-US">
                <a:solidFill>
                  <a:schemeClr val="tx1">
                    <a:lumMod val="95000"/>
                    <a:lumOff val="5000"/>
                  </a:schemeClr>
                </a:solidFill>
                <a:latin typeface="Arial Black" panose="020B0A04020102020204" pitchFamily="34" charset="0"/>
              </a:rPr>
              <a:t>K</a:t>
            </a:r>
            <a:r>
              <a:rPr dirty="0" sz="2000" lang="en-US">
                <a:solidFill>
                  <a:schemeClr val="tx1">
                    <a:lumMod val="95000"/>
                    <a:lumOff val="5000"/>
                  </a:schemeClr>
                </a:solidFill>
                <a:latin typeface="Arial Black" panose="020B0A04020102020204" pitchFamily="34" charset="0"/>
              </a:rPr>
              <a:t>U</a:t>
            </a:r>
            <a:r>
              <a:rPr dirty="0" sz="2000" lang="en-US">
                <a:solidFill>
                  <a:schemeClr val="tx1">
                    <a:lumMod val="95000"/>
                    <a:lumOff val="5000"/>
                  </a:schemeClr>
                </a:solidFill>
                <a:latin typeface="Arial Black" panose="020B0A04020102020204" pitchFamily="34" charset="0"/>
              </a:rPr>
              <a:t>M</a:t>
            </a:r>
            <a:r>
              <a:rPr dirty="0" sz="2000" lang="en-US">
                <a:solidFill>
                  <a:schemeClr val="tx1">
                    <a:lumMod val="95000"/>
                    <a:lumOff val="5000"/>
                  </a:schemeClr>
                </a:solidFill>
                <a:latin typeface="Arial Black" panose="020B0A04020102020204" pitchFamily="34" charset="0"/>
              </a:rPr>
              <a:t>A</a:t>
            </a:r>
            <a:r>
              <a:rPr dirty="0" sz="2000" lang="en-US">
                <a:solidFill>
                  <a:schemeClr val="tx1">
                    <a:lumMod val="95000"/>
                    <a:lumOff val="5000"/>
                  </a:schemeClr>
                </a:solidFill>
                <a:latin typeface="Arial Black" panose="020B0A04020102020204" pitchFamily="34" charset="0"/>
              </a:rPr>
              <a:t>R</a:t>
            </a:r>
            <a:r>
              <a:rPr dirty="0" sz="2000" lang="en-US">
                <a:solidFill>
                  <a:schemeClr val="tx1">
                    <a:lumMod val="95000"/>
                    <a:lumOff val="5000"/>
                  </a:schemeClr>
                </a:solidFill>
                <a:latin typeface="Arial Black" panose="020B0A04020102020204" pitchFamily="34" charset="0"/>
              </a:rPr>
              <a:t>A</a:t>
            </a:r>
            <a:r>
              <a:rPr dirty="0" sz="2000" lang="en-US">
                <a:solidFill>
                  <a:schemeClr val="tx1">
                    <a:lumMod val="95000"/>
                    <a:lumOff val="5000"/>
                  </a:schemeClr>
                </a:solidFill>
                <a:latin typeface="Arial Black" panose="020B0A04020102020204" pitchFamily="34" charset="0"/>
              </a:rPr>
              <a:t>N</a:t>
            </a:r>
            <a:r>
              <a:rPr dirty="0" sz="2000" lang="en-US">
                <a:solidFill>
                  <a:schemeClr val="tx1">
                    <a:lumMod val="95000"/>
                    <a:lumOff val="5000"/>
                  </a:schemeClr>
                </a:solidFill>
                <a:latin typeface="Arial Black" panose="020B0A04020102020204" pitchFamily="34" charset="0"/>
              </a:rPr>
              <a:t> </a:t>
            </a:r>
            <a:r>
              <a:rPr dirty="0" sz="2000" lang="en-US">
                <a:solidFill>
                  <a:schemeClr val="tx1">
                    <a:lumMod val="95000"/>
                    <a:lumOff val="5000"/>
                  </a:schemeClr>
                </a:solidFill>
                <a:latin typeface="Arial Black" panose="020B0A04020102020204" pitchFamily="34" charset="0"/>
              </a:rPr>
              <a:t>N</a:t>
            </a:r>
            <a:r>
              <a:rPr dirty="0" sz="2000" lang="en-US">
                <a:solidFill>
                  <a:schemeClr val="tx1">
                    <a:lumMod val="95000"/>
                    <a:lumOff val="5000"/>
                  </a:schemeClr>
                </a:solidFill>
                <a:latin typeface="Arial Black" panose="020B0A04020102020204" pitchFamily="34" charset="0"/>
              </a:rPr>
              <a:t> </a:t>
            </a:r>
            <a:r>
              <a:rPr dirty="0" sz="2000" lang="en-US">
                <a:solidFill>
                  <a:schemeClr val="tx1">
                    <a:lumMod val="95000"/>
                    <a:lumOff val="5000"/>
                  </a:schemeClr>
                </a:solidFill>
                <a:latin typeface="Arial Black" panose="020B0A04020102020204" pitchFamily="34" charset="0"/>
              </a:rPr>
              <a:t>R</a:t>
            </a:r>
            <a:endParaRPr altLang="en-US" lang="zh-CN"/>
          </a:p>
          <a:p>
            <a:r>
              <a:rPr dirty="0" sz="2000" lang="en-GB" err="1">
                <a:solidFill>
                  <a:schemeClr val="tx1">
                    <a:lumMod val="95000"/>
                    <a:lumOff val="5000"/>
                  </a:schemeClr>
                </a:solidFill>
                <a:latin typeface="Arial Black" panose="020B0A04020102020204" pitchFamily="34" charset="0"/>
              </a:rPr>
              <a:t>R</a:t>
            </a:r>
            <a:r>
              <a:rPr dirty="0" sz="2000" lang="en-US" err="1">
                <a:solidFill>
                  <a:schemeClr val="tx1">
                    <a:lumMod val="95000"/>
                    <a:lumOff val="5000"/>
                  </a:schemeClr>
                </a:solidFill>
                <a:latin typeface="Arial Black" panose="020B0A04020102020204" pitchFamily="34" charset="0"/>
              </a:rPr>
              <a:t>E</a:t>
            </a:r>
            <a:r>
              <a:rPr dirty="0" sz="2000" lang="en-US" err="1">
                <a:solidFill>
                  <a:schemeClr val="tx1">
                    <a:lumMod val="95000"/>
                    <a:lumOff val="5000"/>
                  </a:schemeClr>
                </a:solidFill>
                <a:latin typeface="Arial Black" panose="020B0A04020102020204" pitchFamily="34" charset="0"/>
              </a:rPr>
              <a:t>G</a:t>
            </a:r>
            <a:r>
              <a:rPr dirty="0" sz="2000" lang="en-US" err="1">
                <a:solidFill>
                  <a:schemeClr val="tx1">
                    <a:lumMod val="95000"/>
                    <a:lumOff val="5000"/>
                  </a:schemeClr>
                </a:solidFill>
                <a:latin typeface="Arial Black" panose="020B0A04020102020204" pitchFamily="34" charset="0"/>
              </a:rPr>
              <a:t>.</a:t>
            </a:r>
            <a:r>
              <a:rPr dirty="0" sz="2000" lang="en-US" err="1">
                <a:solidFill>
                  <a:schemeClr val="tx1">
                    <a:lumMod val="95000"/>
                    <a:lumOff val="5000"/>
                  </a:schemeClr>
                </a:solidFill>
                <a:latin typeface="Arial Black" panose="020B0A04020102020204" pitchFamily="34" charset="0"/>
              </a:rPr>
              <a:t>N</a:t>
            </a:r>
            <a:r>
              <a:rPr dirty="0" sz="2000" lang="en-US" err="1">
                <a:solidFill>
                  <a:schemeClr val="tx1">
                    <a:lumMod val="95000"/>
                    <a:lumOff val="5000"/>
                  </a:schemeClr>
                </a:solidFill>
                <a:latin typeface="Arial Black" panose="020B0A04020102020204" pitchFamily="34" charset="0"/>
              </a:rPr>
              <a:t>O</a:t>
            </a:r>
            <a:r>
              <a:rPr dirty="0" sz="2000" lang="en-GB">
                <a:solidFill>
                  <a:schemeClr val="tx1">
                    <a:lumMod val="95000"/>
                    <a:lumOff val="5000"/>
                  </a:schemeClr>
                </a:solidFill>
                <a:latin typeface="Arial Black" panose="020B0A04020102020204" pitchFamily="34" charset="0"/>
              </a:rPr>
              <a:t>         :  </a:t>
            </a:r>
            <a:r>
              <a:rPr dirty="0" sz="2000" lang="en-GB">
                <a:solidFill>
                  <a:schemeClr val="tx1">
                    <a:lumMod val="95000"/>
                    <a:lumOff val="5000"/>
                  </a:schemeClr>
                </a:solidFill>
                <a:latin typeface="Arial Black" panose="020B0A04020102020204" pitchFamily="34" charset="0"/>
              </a:rPr>
              <a:t>212921104056</a:t>
            </a:r>
            <a:endParaRPr altLang="en-US" lang="zh-CN"/>
          </a:p>
          <a:p>
            <a:r>
              <a:rPr dirty="0" sz="2000" lang="en-GB">
                <a:solidFill>
                  <a:schemeClr val="tx1"/>
                </a:solidFill>
                <a:latin typeface="Arial Black" panose="020B0A04020102020204" pitchFamily="34" charset="0"/>
              </a:rPr>
              <a:t>D</a:t>
            </a:r>
            <a:r>
              <a:rPr dirty="0" sz="2000" lang="en-US">
                <a:solidFill>
                  <a:schemeClr val="tx1"/>
                </a:solidFill>
                <a:latin typeface="Arial Black" panose="020B0A04020102020204" pitchFamily="34" charset="0"/>
              </a:rPr>
              <a:t>E</a:t>
            </a:r>
            <a:r>
              <a:rPr dirty="0" sz="2000" lang="en-US">
                <a:solidFill>
                  <a:schemeClr val="tx1"/>
                </a:solidFill>
                <a:latin typeface="Arial Black" panose="020B0A04020102020204" pitchFamily="34" charset="0"/>
              </a:rPr>
              <a:t>P</a:t>
            </a:r>
            <a:r>
              <a:rPr dirty="0" sz="2000" lang="en-US">
                <a:solidFill>
                  <a:schemeClr val="tx1"/>
                </a:solidFill>
                <a:latin typeface="Arial Black" panose="020B0A04020102020204" pitchFamily="34" charset="0"/>
              </a:rPr>
              <a:t>T</a:t>
            </a:r>
            <a:r>
              <a:rPr dirty="0" sz="2000" lang="en-US">
                <a:solidFill>
                  <a:schemeClr val="tx1"/>
                </a:solidFill>
                <a:latin typeface="Arial Black" panose="020B0A04020102020204" pitchFamily="34" charset="0"/>
              </a:rPr>
              <a:t>/</a:t>
            </a:r>
            <a:r>
              <a:rPr dirty="0" sz="2000" lang="en-US">
                <a:solidFill>
                  <a:schemeClr val="tx1"/>
                </a:solidFill>
                <a:latin typeface="Arial Black" panose="020B0A04020102020204" pitchFamily="34" charset="0"/>
              </a:rPr>
              <a:t>S</a:t>
            </a:r>
            <a:r>
              <a:rPr dirty="0" sz="2000" lang="en-US">
                <a:solidFill>
                  <a:schemeClr val="tx1"/>
                </a:solidFill>
                <a:latin typeface="Arial Black" panose="020B0A04020102020204" pitchFamily="34" charset="0"/>
              </a:rPr>
              <a:t>E</a:t>
            </a:r>
            <a:r>
              <a:rPr dirty="0" sz="2000" lang="en-US">
                <a:solidFill>
                  <a:schemeClr val="tx1"/>
                </a:solidFill>
                <a:latin typeface="Arial Black" panose="020B0A04020102020204" pitchFamily="34" charset="0"/>
              </a:rPr>
              <a:t>M</a:t>
            </a:r>
            <a:r>
              <a:rPr dirty="0" sz="2000" lang="en-GB">
                <a:solidFill>
                  <a:schemeClr val="tx1"/>
                </a:solidFill>
                <a:latin typeface="Arial Black" panose="020B0A04020102020204" pitchFamily="34" charset="0"/>
              </a:rPr>
              <a:t>  </a:t>
            </a:r>
            <a:r>
              <a:rPr dirty="0" sz="2000" lang="en-US">
                <a:solidFill>
                  <a:schemeClr val="tx1"/>
                </a:solidFill>
                <a:latin typeface="Arial Black" panose="020B0A04020102020204" pitchFamily="34" charset="0"/>
              </a:rPr>
              <a:t> </a:t>
            </a:r>
            <a:r>
              <a:rPr dirty="0" sz="2000" lang="en-GB">
                <a:solidFill>
                  <a:schemeClr val="tx1"/>
                </a:solidFill>
                <a:latin typeface="Arial Black" panose="020B0A04020102020204" pitchFamily="34" charset="0"/>
              </a:rPr>
              <a:t> :   CSE / V</a:t>
            </a:r>
            <a:endParaRPr altLang="en-US" lang="zh-CN"/>
          </a:p>
          <a:p>
            <a:r>
              <a:rPr dirty="0" sz="2000" lang="en-GB">
                <a:solidFill>
                  <a:schemeClr val="tx1"/>
                </a:solidFill>
                <a:latin typeface="Arial Black" panose="020B0A04020102020204" pitchFamily="34" charset="0"/>
              </a:rPr>
              <a:t>C</a:t>
            </a:r>
            <a:r>
              <a:rPr dirty="0" sz="2000" lang="en-US">
                <a:solidFill>
                  <a:schemeClr val="tx1"/>
                </a:solidFill>
                <a:latin typeface="Arial Black" panose="020B0A04020102020204" pitchFamily="34" charset="0"/>
              </a:rPr>
              <a:t>O</a:t>
            </a:r>
            <a:r>
              <a:rPr dirty="0" sz="2000" lang="en-US">
                <a:solidFill>
                  <a:schemeClr val="tx1"/>
                </a:solidFill>
                <a:latin typeface="Arial Black" panose="020B0A04020102020204" pitchFamily="34" charset="0"/>
              </a:rPr>
              <a:t>L</a:t>
            </a:r>
            <a:r>
              <a:rPr dirty="0" sz="2000" lang="en-US">
                <a:solidFill>
                  <a:schemeClr val="tx1"/>
                </a:solidFill>
                <a:latin typeface="Arial Black" panose="020B0A04020102020204" pitchFamily="34" charset="0"/>
              </a:rPr>
              <a:t>L</a:t>
            </a:r>
            <a:r>
              <a:rPr dirty="0" sz="2000" lang="en-US">
                <a:solidFill>
                  <a:schemeClr val="tx1"/>
                </a:solidFill>
                <a:latin typeface="Arial Black" panose="020B0A04020102020204" pitchFamily="34" charset="0"/>
              </a:rPr>
              <a:t>E</a:t>
            </a:r>
            <a:r>
              <a:rPr dirty="0" sz="2000" lang="en-US">
                <a:solidFill>
                  <a:schemeClr val="tx1"/>
                </a:solidFill>
                <a:latin typeface="Arial Black" panose="020B0A04020102020204" pitchFamily="34" charset="0"/>
              </a:rPr>
              <a:t>G</a:t>
            </a:r>
            <a:r>
              <a:rPr dirty="0" sz="2000" lang="en-US">
                <a:solidFill>
                  <a:schemeClr val="tx1"/>
                </a:solidFill>
                <a:latin typeface="Arial Black" panose="020B0A04020102020204" pitchFamily="34" charset="0"/>
              </a:rPr>
              <a:t>E</a:t>
            </a:r>
            <a:r>
              <a:rPr dirty="0" sz="2000" lang="en-GB">
                <a:solidFill>
                  <a:schemeClr val="tx1"/>
                </a:solidFill>
                <a:latin typeface="Arial Black" panose="020B0A04020102020204" pitchFamily="34" charset="0"/>
              </a:rPr>
              <a:t>      </a:t>
            </a:r>
            <a:r>
              <a:rPr dirty="0" sz="2000" lang="en-US">
                <a:solidFill>
                  <a:schemeClr val="tx1"/>
                </a:solidFill>
                <a:latin typeface="Arial Black" panose="020B0A04020102020204" pitchFamily="34" charset="0"/>
              </a:rPr>
              <a:t> </a:t>
            </a:r>
            <a:r>
              <a:rPr dirty="0" sz="2000" lang="en-GB">
                <a:solidFill>
                  <a:schemeClr val="tx1"/>
                </a:solidFill>
                <a:latin typeface="Arial Black" panose="020B0A04020102020204" pitchFamily="34" charset="0"/>
              </a:rPr>
              <a:t>:   SJCE2129</a:t>
            </a:r>
            <a:endParaRPr dirty="0" sz="2000" lang="en-IN">
              <a:solidFill>
                <a:schemeClr val="tx1"/>
              </a:solidFill>
              <a:latin typeface="Arial Black" panose="020B0A04020102020204" pitchFamily="34" charset="0"/>
            </a:endParaRPr>
          </a:p>
        </p:txBody>
      </p:sp>
      <mc:AlternateContent xmlns:mc="http://schemas.openxmlformats.org/markup-compatibility/2006">
        <mc:Choice xmlns:am3d="http://schemas.microsoft.com/office/drawing/2017/model3d" Requires="am3d">
          <p:graphicFrame>
            <p:nvGraphicFramePr>
              <p:cNvPr id="4194304" name="3D Model 3" descr="Email"/>
              <p:cNvGraphicFramePr>
                <a:graphicFrameLocks noChangeAspect="1"/>
              </p:cNvGraphicFramePr>
              <p:nvPr/>
            </p:nvGraphicFramePr>
            <p:xfrm>
              <a:off x="6075352" y="2908851"/>
              <a:ext cx="3042142" cy="2966090"/>
            </p:xfrm>
            <a:graphic>
              <a:graphicData uri="http://schemas.microsoft.com/office/drawing/2017/model3d">
                <am3d:model3d r:embed="rId1">
                  <am3d:spPr>
                    <a:xfrm>
                      <a:off x="0" y="0"/>
                      <a:ext cx="3042142" cy="2966090"/>
                    </a:xfrm>
                    <a:prstGeom prst="rect"/>
                  </am3d:spPr>
                  <am3d:camera>
                    <am3d:pos x="0" y="0" z="60437344"/>
                    <am3d:up dx="0" dy="36000000" dz="0"/>
                    <am3d:lookAt x="0" y="0" z="0"/>
                    <am3d:perspective fov="2700000"/>
                  </am3d:camera>
                  <am3d:trans>
                    <am3d:meterPerModelUnit n="2243480" d="1000000"/>
                    <am3d:preTrans dx="1429321" dy="-13682864" dz="299478"/>
                    <am3d:scale>
                      <am3d:sx n="1000000" d="1000000"/>
                      <am3d:sy n="1000000" d="1000000"/>
                      <am3d:sz n="1000000" d="1000000"/>
                    </am3d:scale>
                    <am3d:rot ax="2128938" ay="1621806" az="1076984"/>
                    <am3d:postTrans dx="0" dy="0" dz="0"/>
                  </am3d:trans>
                  <am3d:raster rName="Office3DRenderer" rVer="16.0.8326">
                    <am3d:blip r:embed="rId2"/>
                  </am3d:raster>
                  <am3d:objViewport viewportSz="444913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97152" name="3D Model 3" descr="Email"/>
              <p:cNvPicPr>
                <a:picLocks noChangeAspect="1" noMove="1" noResize="1" noRot="1" noGrp="1" noAdjustHandles="1" noEditPoints="1" noChangeArrowheads="1" noChangeShapeType="1" noCrop="1"/>
              </p:cNvPicPr>
              <p:nvPr/>
            </p:nvPicPr>
            <p:blipFill>
              <a:blip xmlns:r="http://schemas.openxmlformats.org/officeDocument/2006/relationships" r:embed="rId2"/>
              <a:stretch>
                <a:fillRect/>
              </a:stretch>
            </p:blipFill>
            <p:spPr>
              <a:xfrm>
                <a:off x="6075352" y="2908851"/>
                <a:ext cx="3042142" cy="2966090"/>
              </a:xfrm>
              <a:prstGeom prst="rect"/>
            </p:spPr>
          </p:pic>
        </mc:Fallback>
      </mc:AlternateContent>
      <mc:AlternateContent xmlns:mc="http://schemas.openxmlformats.org/markup-compatibility/2006">
        <mc:Choice xmlns:am3d="http://schemas.microsoft.com/office/drawing/2017/model3d" Requires="am3d">
          <p:graphicFrame>
            <p:nvGraphicFramePr>
              <p:cNvPr id="4194305" name="3D Model 4" descr="Magnifying Glass"/>
              <p:cNvGraphicFramePr>
                <a:graphicFrameLocks noChangeAspect="1"/>
              </p:cNvGraphicFramePr>
              <p:nvPr/>
            </p:nvGraphicFramePr>
            <p:xfrm>
              <a:off x="9534804" y="1007959"/>
              <a:ext cx="2341098" cy="1861349"/>
            </p:xfrm>
            <a:graphic>
              <a:graphicData uri="http://schemas.microsoft.com/office/drawing/2017/model3d">
                <am3d:model3d r:embed="rId3">
                  <am3d:spPr>
                    <a:xfrm>
                      <a:off x="0" y="0"/>
                      <a:ext cx="2341098" cy="1861349"/>
                    </a:xfrm>
                    <a:prstGeom prst="rect"/>
                  </am3d:spPr>
                  <am3d:camera>
                    <am3d:pos x="0" y="0" z="66114581"/>
                    <am3d:up dx="0" dy="36000000" dz="0"/>
                    <am3d:lookAt x="0" y="0" z="0"/>
                    <am3d:perspective fov="2700000"/>
                  </am3d:camera>
                  <am3d:trans>
                    <am3d:meterPerModelUnit n="70478" d="1000000"/>
                    <am3d:preTrans dx="3477914" dy="-15515201" dz="-2432555"/>
                    <am3d:scale>
                      <am3d:sx n="1000000" d="1000000"/>
                      <am3d:sy n="1000000" d="1000000"/>
                      <am3d:sz n="1000000" d="1000000"/>
                    </am3d:scale>
                    <am3d:rot ax="1073583" ay="505539" az="162518"/>
                    <am3d:postTrans dx="0" dy="0" dz="0"/>
                  </am3d:trans>
                  <am3d:raster rName="Office3DRenderer" rVer="16.0.8326">
                    <am3d:blip r:embed="rId4"/>
                  </am3d:raster>
                  <am3d:objViewport viewportSz="3235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97153" name="3D Model 4" descr="Magnifying Glass"/>
              <p:cNvPicPr>
                <a:picLocks noChangeAspect="1" noMove="1" noResize="1" noRot="1" noGrp="1" noAdjustHandles="1" noEditPoints="1" noChangeArrowheads="1" noChangeShapeType="1" noCrop="1"/>
              </p:cNvPicPr>
              <p:nvPr/>
            </p:nvPicPr>
            <p:blipFill>
              <a:blip xmlns:r="http://schemas.openxmlformats.org/officeDocument/2006/relationships" r:embed="rId4"/>
              <a:stretch>
                <a:fillRect/>
              </a:stretch>
            </p:blipFill>
            <p:spPr>
              <a:xfrm>
                <a:off x="9534804" y="1007959"/>
                <a:ext cx="2341098" cy="1861349"/>
              </a:xfrm>
              <a:prstGeom prst="rect"/>
            </p:spPr>
          </p:pic>
        </mc:Fallback>
      </mc:AlternateContent>
      <p:pic>
        <p:nvPicPr>
          <p:cNvPr id="2097154" name="Graphic 6" descr="Braille"/>
          <p:cNvPicPr>
            <a:picLocks noChangeAspect="1"/>
          </p:cNvPicPr>
          <p:nvPr/>
        </p:nvPicPr>
        <p:blipFill>
          <a:blip xmlns:r="http://schemas.openxmlformats.org/officeDocument/2006/relationships" r:embed="rId5"/>
          <a:stretch>
            <a:fillRect/>
          </a:stretch>
        </p:blipFill>
        <p:spPr>
          <a:xfrm>
            <a:off x="4378439" y="2229506"/>
            <a:ext cx="915921" cy="91592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1" name=""/>
        <p:cNvGrpSpPr/>
        <p:nvPr/>
      </p:nvGrpSpPr>
      <p:grpSpPr>
        <a:xfrm>
          <a:off x="0" y="0"/>
          <a:ext cx="0" cy="0"/>
          <a:chOff x="0" y="0"/>
          <a:chExt cx="0" cy="0"/>
        </a:xfrm>
      </p:grpSpPr>
      <p:sp>
        <p:nvSpPr>
          <p:cNvPr id="1048597" name="Title 1"/>
          <p:cNvSpPr>
            <a:spLocks noGrp="1"/>
          </p:cNvSpPr>
          <p:nvPr>
            <p:ph type="title"/>
          </p:nvPr>
        </p:nvSpPr>
        <p:spPr>
          <a:xfrm>
            <a:off x="252919" y="1123837"/>
            <a:ext cx="3871117" cy="4601183"/>
          </a:xfrm>
        </p:spPr>
        <p:txBody>
          <a:bodyPr>
            <a:normAutofit/>
          </a:bodyPr>
          <a:p>
            <a:r>
              <a:rPr dirty="0" sz="4800" lang="en-GB">
                <a:latin typeface="Bebas"/>
              </a:rPr>
              <a:t>INTRODUCTION</a:t>
            </a:r>
            <a:endParaRPr dirty="0" sz="3200" lang="en-IN">
              <a:latin typeface="Bebas"/>
            </a:endParaRPr>
          </a:p>
        </p:txBody>
      </p:sp>
      <p:sp>
        <p:nvSpPr>
          <p:cNvPr id="1048598" name="Content Placeholder 2"/>
          <p:cNvSpPr>
            <a:spLocks noGrp="1"/>
          </p:cNvSpPr>
          <p:nvPr>
            <p:ph idx="1"/>
          </p:nvPr>
        </p:nvSpPr>
        <p:spPr>
          <a:xfrm>
            <a:off x="3485321" y="288949"/>
            <a:ext cx="8242852" cy="1669774"/>
          </a:xfrm>
          <a:noFill/>
        </p:spPr>
        <p:txBody>
          <a:bodyPr/>
          <a:p>
            <a:pPr>
              <a:buFont typeface="Wingdings" panose="05000000000000000000" pitchFamily="2" charset="2"/>
              <a:buChar char="Ø"/>
            </a:pPr>
            <a:r>
              <a:rPr dirty="0" sz="1800" lang="en-GB"/>
              <a:t>Building</a:t>
            </a:r>
            <a:r>
              <a:rPr dirty="0" lang="en-GB"/>
              <a:t> a smarter AI-powered spam classifier involves leveraging machine learning techniques and natural language processing (NLP) to improve the accuracy and efficiency of spam detection</a:t>
            </a:r>
            <a:endParaRPr dirty="0" lang="en-IN"/>
          </a:p>
        </p:txBody>
      </p:sp>
      <p:sp>
        <p:nvSpPr>
          <p:cNvPr id="1048599" name="Rectangle 3"/>
          <p:cNvSpPr/>
          <p:nvPr/>
        </p:nvSpPr>
        <p:spPr>
          <a:xfrm>
            <a:off x="3485322" y="1934717"/>
            <a:ext cx="8242852" cy="4625340"/>
          </a:xfrm>
          <a:prstGeom prst="rect"/>
        </p:spPr>
        <p:txBody>
          <a:bodyPr wrap="square">
            <a:spAutoFit/>
          </a:bodyPr>
          <a:p>
            <a:pPr algn="just" indent="-285750" marL="285750">
              <a:buFont typeface="Wingdings" panose="05000000000000000000" pitchFamily="2" charset="2"/>
              <a:buChar char="Ø"/>
            </a:pPr>
            <a:r>
              <a:rPr dirty="0" lang="en-GB">
                <a:solidFill>
                  <a:schemeClr val="bg2">
                    <a:lumMod val="50000"/>
                  </a:schemeClr>
                </a:solidFill>
              </a:rPr>
              <a:t>For the majority of internet users, email has become the most often utilized formal communication channel. In recent years, there has been a surge in email usage, which has exacerbated the problems presented by spam emails. Spam, often known as junk email, is the act of sending unsolicited mass messages to a large number of people. ‘Ham’ refers to emails that are meaningful but of a different type. Every day, the average email user receives roughly 40-50 emails. Spammers earn roughly 3.5 million dollars per year from spam, resulting in financial damages on both a personal and institutional level. As a result, consumers devote a large amount of their working time to these emails. Spam is said to account for more than half of all email server traffic, sending out a vast volume of undesired and uninvited bulk emails.</a:t>
            </a:r>
          </a:p>
          <a:p>
            <a:pPr algn="just" indent="-285750" marL="285750">
              <a:buFont typeface="Wingdings" panose="05000000000000000000" pitchFamily="2" charset="2"/>
              <a:buChar char="Ø"/>
            </a:pPr>
            <a:r>
              <a:rPr dirty="0" lang="en-GB">
                <a:solidFill>
                  <a:schemeClr val="bg2">
                    <a:lumMod val="50000"/>
                  </a:schemeClr>
                </a:solidFill>
              </a:rPr>
              <a:t>They squander user resources on useless output, lowering productivity. Spammers use spam for marketing goals to spread malicious criminal acts such as identity theft, financial disruptions, stealing sensitive information, and reputational damage.</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2" name=""/>
        <p:cNvGrpSpPr/>
        <p:nvPr/>
      </p:nvGrpSpPr>
      <p:grpSpPr>
        <a:xfrm>
          <a:off x="0" y="0"/>
          <a:ext cx="0" cy="0"/>
          <a:chOff x="0" y="0"/>
          <a:chExt cx="0" cy="0"/>
        </a:xfrm>
      </p:grpSpPr>
      <p:sp>
        <p:nvSpPr>
          <p:cNvPr id="1048600" name="Title 1"/>
          <p:cNvSpPr>
            <a:spLocks noGrp="1"/>
          </p:cNvSpPr>
          <p:nvPr>
            <p:ph type="title"/>
          </p:nvPr>
        </p:nvSpPr>
        <p:spPr>
          <a:xfrm>
            <a:off x="287508" y="1161579"/>
            <a:ext cx="3334025" cy="4534841"/>
          </a:xfrm>
        </p:spPr>
        <p:txBody>
          <a:bodyPr>
            <a:normAutofit/>
          </a:bodyPr>
          <a:p>
            <a:r>
              <a:rPr dirty="0" sz="4000" lang="en-GB">
                <a:latin typeface="Bebas"/>
              </a:rPr>
              <a:t>STEPS FOR IMPLEMENTATION</a:t>
            </a:r>
            <a:endParaRPr dirty="0" sz="2800" lang="en-IN">
              <a:latin typeface="Bebas"/>
            </a:endParaRPr>
          </a:p>
        </p:txBody>
      </p:sp>
      <p:graphicFrame>
        <p:nvGraphicFramePr>
          <p:cNvPr id="4194306" name="Content Placeholder 3"/>
          <p:cNvGraphicFramePr>
            <a:graphicFrameLocks noGrp="1"/>
          </p:cNvGraphicFramePr>
          <p:nvPr>
            <p:ph idx="1"/>
          </p:nvPr>
        </p:nvGraphicFramePr>
        <p:xfrm>
          <a:off x="3563934" y="146879"/>
          <a:ext cx="4135579" cy="192487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graphicFrame>
        <p:nvGraphicFramePr>
          <p:cNvPr id="4194307" name="Content Placeholder 3"/>
          <p:cNvGraphicFramePr>
            <a:graphicFrameLocks/>
          </p:cNvGraphicFramePr>
          <p:nvPr/>
        </p:nvGraphicFramePr>
        <p:xfrm>
          <a:off x="3563934" y="2129183"/>
          <a:ext cx="4135579" cy="2044149"/>
        </p:xfrm>
        <a:graphic>
          <a:graphicData uri="http://schemas.openxmlformats.org/drawingml/2006/diagram">
            <dgm:relIds xmlns:dgm="http://schemas.openxmlformats.org/drawingml/2006/diagram" xmlns:r="http://schemas.openxmlformats.org/officeDocument/2006/relationships" r:dm="rId7" r:lo="rId6" r:qs="rId10" r:cs="rId9"/>
          </a:graphicData>
        </a:graphic>
      </p:graphicFrame>
      <p:graphicFrame>
        <p:nvGraphicFramePr>
          <p:cNvPr id="4194308" name="Content Placeholder 3"/>
          <p:cNvGraphicFramePr>
            <a:graphicFrameLocks/>
          </p:cNvGraphicFramePr>
          <p:nvPr/>
        </p:nvGraphicFramePr>
        <p:xfrm>
          <a:off x="3563934" y="4217505"/>
          <a:ext cx="4135579" cy="2044149"/>
        </p:xfrm>
        <a:graphic>
          <a:graphicData uri="http://schemas.openxmlformats.org/drawingml/2006/diagram">
            <dgm:relIds xmlns:dgm="http://schemas.openxmlformats.org/drawingml/2006/diagram" xmlns:r="http://schemas.openxmlformats.org/officeDocument/2006/relationships" r:dm="rId12" r:lo="rId11" r:qs="rId15" r:cs="rId14"/>
          </a:graphicData>
        </a:graphic>
      </p:graphicFrame>
      <p:graphicFrame>
        <p:nvGraphicFramePr>
          <p:cNvPr id="4194309" name="Content Placeholder 3"/>
          <p:cNvGraphicFramePr>
            <a:graphicFrameLocks/>
          </p:cNvGraphicFramePr>
          <p:nvPr/>
        </p:nvGraphicFramePr>
        <p:xfrm>
          <a:off x="7843259" y="721855"/>
          <a:ext cx="4135579" cy="2044149"/>
        </p:xfrm>
        <a:graphic>
          <a:graphicData uri="http://schemas.openxmlformats.org/drawingml/2006/diagram">
            <dgm:relIds xmlns:dgm="http://schemas.openxmlformats.org/drawingml/2006/diagram" xmlns:r="http://schemas.openxmlformats.org/officeDocument/2006/relationships" r:dm="rId17" r:lo="rId16" r:qs="rId20" r:cs="rId19"/>
          </a:graphicData>
        </a:graphic>
      </p:graphicFrame>
      <p:graphicFrame>
        <p:nvGraphicFramePr>
          <p:cNvPr id="4194310" name="Content Placeholder 3"/>
          <p:cNvGraphicFramePr>
            <a:graphicFrameLocks/>
          </p:cNvGraphicFramePr>
          <p:nvPr/>
        </p:nvGraphicFramePr>
        <p:xfrm>
          <a:off x="7843258" y="2766004"/>
          <a:ext cx="4135579" cy="2044149"/>
        </p:xfrm>
        <a:graphic>
          <a:graphicData uri="http://schemas.openxmlformats.org/drawingml/2006/diagram">
            <dgm:relIds xmlns:dgm="http://schemas.openxmlformats.org/drawingml/2006/diagram" xmlns:r="http://schemas.openxmlformats.org/officeDocument/2006/relationships" r:dm="rId22" r:lo="rId21" r:qs="rId25" r:cs="rId2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3" name=""/>
        <p:cNvGrpSpPr/>
        <p:nvPr/>
      </p:nvGrpSpPr>
      <p:grpSpPr>
        <a:xfrm>
          <a:off x="0" y="0"/>
          <a:ext cx="0" cy="0"/>
          <a:chOff x="0" y="0"/>
          <a:chExt cx="0" cy="0"/>
        </a:xfrm>
      </p:grpSpPr>
      <p:sp>
        <p:nvSpPr>
          <p:cNvPr id="1048601" name="Title 1"/>
          <p:cNvSpPr>
            <a:spLocks noGrp="1"/>
          </p:cNvSpPr>
          <p:nvPr>
            <p:ph type="title"/>
          </p:nvPr>
        </p:nvSpPr>
        <p:spPr>
          <a:xfrm>
            <a:off x="321324" y="748533"/>
            <a:ext cx="3143293" cy="4860911"/>
          </a:xfrm>
        </p:spPr>
        <p:txBody>
          <a:bodyPr>
            <a:normAutofit/>
          </a:bodyPr>
          <a:p>
            <a:r>
              <a:rPr dirty="0" sz="3200" lang="en-GB">
                <a:latin typeface="Bebas"/>
              </a:rPr>
              <a:t>WHY THE SMARTER AI POWERED SPAM CLASSIFIER IS REQUIRED???</a:t>
            </a:r>
            <a:endParaRPr dirty="0" sz="2400" lang="en-IN">
              <a:latin typeface="Bebas"/>
            </a:endParaRPr>
          </a:p>
        </p:txBody>
      </p:sp>
      <p:sp>
        <p:nvSpPr>
          <p:cNvPr id="1048602" name="Content Placeholder 2"/>
          <p:cNvSpPr>
            <a:spLocks noGrp="1"/>
          </p:cNvSpPr>
          <p:nvPr>
            <p:ph idx="1"/>
          </p:nvPr>
        </p:nvSpPr>
        <p:spPr>
          <a:xfrm>
            <a:off x="3830640" y="634149"/>
            <a:ext cx="8361360" cy="5589700"/>
          </a:xfrm>
        </p:spPr>
        <p:txBody>
          <a:bodyPr>
            <a:normAutofit/>
          </a:bodyPr>
          <a:p>
            <a:pPr>
              <a:buFont typeface="Wingdings" panose="05000000000000000000" pitchFamily="2" charset="2"/>
              <a:buChar char="v"/>
            </a:pPr>
            <a:r>
              <a:rPr dirty="0" sz="2400" lang="en-GB">
                <a:latin typeface="Arial Black" panose="020B0A04020102020204" pitchFamily="34" charset="0"/>
              </a:rPr>
              <a:t> Fast and </a:t>
            </a:r>
            <a:r>
              <a:rPr b="1" dirty="0" sz="2400" lang="en-GB">
                <a:latin typeface="Arial Black" panose="020B0A04020102020204" pitchFamily="34" charset="0"/>
              </a:rPr>
              <a:t>better</a:t>
            </a:r>
            <a:r>
              <a:rPr dirty="0" sz="2400" lang="en-GB">
                <a:latin typeface="Arial Black" panose="020B0A04020102020204" pitchFamily="34" charset="0"/>
              </a:rPr>
              <a:t> compatible in </a:t>
            </a:r>
            <a:r>
              <a:rPr b="1" dirty="0" sz="2400" lang="en-GB">
                <a:latin typeface="Arial Black" panose="020B0A04020102020204" pitchFamily="34" charset="0"/>
              </a:rPr>
              <a:t>classification</a:t>
            </a:r>
            <a:r>
              <a:rPr dirty="0" sz="2400" lang="en-GB">
                <a:latin typeface="Arial Black" panose="020B0A04020102020204" pitchFamily="34" charset="0"/>
              </a:rPr>
              <a:t>.</a:t>
            </a:r>
            <a:endParaRPr sz="2800"/>
          </a:p>
          <a:p>
            <a:pPr>
              <a:buFont typeface="Wingdings" panose="05000000000000000000" pitchFamily="2" charset="2"/>
              <a:buChar char="v"/>
            </a:pPr>
            <a:r>
              <a:rPr dirty="0" sz="2400" lang="en-GB">
                <a:latin typeface="Arial Black" panose="020B0A04020102020204" pitchFamily="34" charset="0"/>
              </a:rPr>
              <a:t> Low computational complexity.</a:t>
            </a:r>
            <a:endParaRPr sz="2800"/>
          </a:p>
          <a:p>
            <a:pPr>
              <a:buFont typeface="Wingdings" panose="05000000000000000000" pitchFamily="2" charset="2"/>
              <a:buChar char="v"/>
            </a:pPr>
            <a:r>
              <a:rPr b="1" dirty="0" sz="2400" lang="en-GB">
                <a:latin typeface="Arial Black" panose="020B0A04020102020204" pitchFamily="34" charset="0"/>
              </a:rPr>
              <a:t> Better</a:t>
            </a:r>
            <a:r>
              <a:rPr dirty="0" sz="2400" lang="en-GB">
                <a:latin typeface="Arial Black" panose="020B0A04020102020204" pitchFamily="34" charset="0"/>
              </a:rPr>
              <a:t> efficiency </a:t>
            </a:r>
            <a:endParaRPr sz="2800"/>
          </a:p>
          <a:p>
            <a:pPr>
              <a:buFont typeface="Wingdings" panose="05000000000000000000" pitchFamily="2" charset="2"/>
              <a:buChar char="v"/>
            </a:pPr>
            <a:r>
              <a:rPr dirty="0" sz="2400" lang="en-GB">
                <a:latin typeface="Arial Black" panose="020B0A04020102020204" pitchFamily="34" charset="0"/>
              </a:rPr>
              <a:t> less sensitive to noise</a:t>
            </a:r>
            <a:endParaRPr sz="2800"/>
          </a:p>
          <a:p>
            <a:pPr>
              <a:buFont typeface="Wingdings" panose="05000000000000000000" pitchFamily="2" charset="2"/>
              <a:buChar char="v"/>
            </a:pPr>
            <a:r>
              <a:rPr dirty="0" sz="2400" lang="en-GB">
                <a:latin typeface="Arial Black" panose="020B0A04020102020204" pitchFamily="34" charset="0"/>
              </a:rPr>
              <a:t> High accuracy </a:t>
            </a:r>
            <a:endParaRPr dirty="0" lang="en-IN">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4F"/>
        </a:solidFill>
      </p:bgPr>
    </p:bg>
    <p:spTree>
      <p:nvGrpSpPr>
        <p:cNvPr id="24" name=""/>
        <p:cNvGrpSpPr/>
        <p:nvPr/>
      </p:nvGrpSpPr>
      <p:grpSpPr>
        <a:xfrm>
          <a:off x="0" y="0"/>
          <a:ext cx="0" cy="0"/>
          <a:chOff x="0" y="0"/>
          <a:chExt cx="0" cy="0"/>
        </a:xfrm>
      </p:grpSpPr>
      <p:sp>
        <p:nvSpPr>
          <p:cNvPr id="1048603" name="Title 1"/>
          <p:cNvSpPr>
            <a:spLocks noGrp="1"/>
          </p:cNvSpPr>
          <p:nvPr>
            <p:ph type="title"/>
          </p:nvPr>
        </p:nvSpPr>
        <p:spPr>
          <a:xfrm>
            <a:off x="292307" y="1326048"/>
            <a:ext cx="3258907" cy="4205904"/>
          </a:xfrm>
        </p:spPr>
        <p:txBody>
          <a:bodyPr/>
          <a:p>
            <a:r>
              <a:rPr dirty="0" lang="en-GB">
                <a:latin typeface="Bebas"/>
              </a:rPr>
              <a:t>To Enhance The Spam Classification Using AI</a:t>
            </a:r>
            <a:endParaRPr dirty="0" lang="en-IN">
              <a:latin typeface="Bebas"/>
            </a:endParaRPr>
          </a:p>
        </p:txBody>
      </p:sp>
      <p:sp>
        <p:nvSpPr>
          <p:cNvPr id="1048604" name="Content Placeholder 2"/>
          <p:cNvSpPr>
            <a:spLocks noGrp="1"/>
          </p:cNvSpPr>
          <p:nvPr>
            <p:ph idx="1"/>
          </p:nvPr>
        </p:nvSpPr>
        <p:spPr>
          <a:xfrm>
            <a:off x="3551214" y="507578"/>
            <a:ext cx="8203462" cy="5842844"/>
          </a:xfrm>
        </p:spPr>
        <p:txBody>
          <a:bodyPr/>
          <a:p>
            <a:pPr>
              <a:buFont typeface="Wingdings" panose="05000000000000000000" pitchFamily="2" charset="2"/>
              <a:buChar char="Ø"/>
            </a:pPr>
            <a:r>
              <a:rPr dirty="0" sz="2400" lang="en-GB"/>
              <a:t>According To Our Project We will </a:t>
            </a:r>
            <a:r>
              <a:rPr dirty="0" sz="2400" lang="en-GB" err="1"/>
              <a:t>Implenting</a:t>
            </a:r>
            <a:r>
              <a:rPr dirty="0" sz="2400" lang="en-GB"/>
              <a:t> a Application of Artificial Intelligence Named “Open AI” As a open source to overcome the defects of Email Handling by Encouraging the Creation Of Smarter AI Spam Classifier</a:t>
            </a:r>
            <a:endParaRPr dirty="0" lang="en-IN"/>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algn="ctr" blurRad="44450" dir="5400000" dist="13970" rotWithShape="0">
              <a:srgbClr val="000000">
                <a:alpha val="45000"/>
              </a:srgbClr>
            </a:outerShdw>
          </a:effectLst>
          <a:scene3d>
            <a:camera prst="orthographicFront">
              <a:rot lat="0" lon="0" rev="0"/>
            </a:camera>
            <a:lightRig dir="tl" rig="twoPt"/>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BUILDING A SMARTER AI POWERED SPAM CLASSIFIER</dc:title>
  <dc:creator>Prince Thomas J</dc:creator>
  <cp:lastModifiedBy>Prince Thomas J</cp:lastModifiedBy>
  <dcterms:created xsi:type="dcterms:W3CDTF">2023-09-29T16:15:17Z</dcterms:created>
  <dcterms:modified xsi:type="dcterms:W3CDTF">2023-09-30T05:31:34Z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acdeeb9f7f814278a669753fa80554cc</vt:lpwstr>
  </property>
</Properties>
</file>