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slideViewPr>
    <p:cSldViewPr snapToGrid="0">
      <p:cViewPr>
        <p:scale>
          <a:sx n="1" d="2"/>
          <a:sy n="1" d="2"/>
        </p:scale>
        <p:origin x="0" y="0"/>
      </p:cViewPr>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05-01-2024</a:t>
            </a:fld>
            <a:endParaRPr lang="en-IN"/>
          </a:p>
        </p:txBody>
      </p:sp>
      <p:sp>
        <p:nvSpPr>
          <p:cNvPr id="104867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1/5/2024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3" name="Title 1"/>
          <p:cNvSpPr>
            <a:spLocks noGrp="1"/>
          </p:cNvSpPr>
          <p:nvPr>
            <p:ph type="title"/>
          </p:nvPr>
        </p:nvSpPr>
        <p:spPr>
          <a:xfrm>
            <a:off x="581192" y="702156"/>
            <a:ext cx="11029616" cy="1013800"/>
          </a:xfrm>
        </p:spPr>
        <p:txBody>
          <a:bodyPr/>
          <a:p>
            <a:r>
              <a:rPr lang="en-US"/>
              <a:t>Click to edit Master title style</a:t>
            </a:r>
          </a:p>
        </p:txBody>
      </p:sp>
      <p:sp>
        <p:nvSpPr>
          <p:cNvPr id="1048634"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Date Placeholder 3"/>
          <p:cNvSpPr>
            <a:spLocks noGrp="1"/>
          </p:cNvSpPr>
          <p:nvPr>
            <p:ph type="dt" sz="half" idx="10"/>
          </p:nvPr>
        </p:nvSpPr>
        <p:spPr/>
        <p:txBody>
          <a:bodyPr/>
          <a:p>
            <a:fld id="{2CED4963-E985-44C4-B8C4-FDD613B7C2F8}" type="datetime1">
              <a:rPr lang="en-US" smtClean="0"/>
              <a:t>1/5/2024</a:t>
            </a:fld>
            <a:endParaRPr lang="en-US"/>
          </a:p>
        </p:txBody>
      </p:sp>
      <p:sp>
        <p:nvSpPr>
          <p:cNvPr id="1048636" name="Footer Placeholder 4"/>
          <p:cNvSpPr>
            <a:spLocks noGrp="1"/>
          </p:cNvSpPr>
          <p:nvPr>
            <p:ph type="ftr" sz="quarter" idx="11"/>
          </p:nvPr>
        </p:nvSpPr>
        <p:spPr>
          <a:xfrm>
            <a:off x="581192" y="6423914"/>
            <a:ext cx="6917210" cy="365125"/>
          </a:xfrm>
          <a:prstGeom prst="rect"/>
        </p:spPr>
        <p:txBody>
          <a:bodyPr/>
          <a:p>
            <a:endParaRPr lang="en-US"/>
          </a:p>
        </p:txBody>
      </p:sp>
      <p:sp>
        <p:nvSpPr>
          <p:cNvPr id="104863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18"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9"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0"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1"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4" name="Date Placeholder 10"/>
          <p:cNvSpPr>
            <a:spLocks noGrp="1"/>
          </p:cNvSpPr>
          <p:nvPr>
            <p:ph type="dt" sz="half" idx="10"/>
          </p:nvPr>
        </p:nvSpPr>
        <p:spPr/>
        <p:txBody>
          <a:bodyPr/>
          <a:p>
            <a:fld id="{ED291B17-9318-49DB-B28B-6E5994AE9581}" type="datetime1">
              <a:rPr lang="en-US" smtClean="0"/>
              <a:t>1/5/2024</a:t>
            </a:fld>
            <a:endParaRPr lang="en-US"/>
          </a:p>
        </p:txBody>
      </p:sp>
      <p:sp>
        <p:nvSpPr>
          <p:cNvPr id="1048625"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6"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1/5/2024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38"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9"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0"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1" name="Date Placeholder 6"/>
          <p:cNvSpPr>
            <a:spLocks noGrp="1"/>
          </p:cNvSpPr>
          <p:nvPr>
            <p:ph type="dt" sz="half" idx="10"/>
          </p:nvPr>
        </p:nvSpPr>
        <p:spPr/>
        <p:txBody>
          <a:bodyPr/>
          <a:p>
            <a:fld id="{B2497495-0637-405E-AE64-5CC7506D51F5}" type="datetime1">
              <a:rPr lang="en-US" smtClean="0"/>
              <a:t>1/5/2024</a:t>
            </a:fld>
            <a:endParaRPr lang="en-US"/>
          </a:p>
        </p:txBody>
      </p:sp>
      <p:sp>
        <p:nvSpPr>
          <p:cNvPr id="1048642" name="Footer Placeholder 8"/>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4" name="Title 1"/>
          <p:cNvSpPr>
            <a:spLocks noGrp="1"/>
          </p:cNvSpPr>
          <p:nvPr>
            <p:ph type="title"/>
          </p:nvPr>
        </p:nvSpPr>
        <p:spPr>
          <a:xfrm>
            <a:off x="581193" y="729658"/>
            <a:ext cx="11029616" cy="492855"/>
          </a:xfrm>
        </p:spPr>
        <p:txBody>
          <a:bodyPr/>
          <a:p>
            <a:r>
              <a:rPr lang="en-US"/>
              <a:t>Click to edit Master title style</a:t>
            </a:r>
          </a:p>
        </p:txBody>
      </p:sp>
      <p:sp>
        <p:nvSpPr>
          <p:cNvPr id="1048645"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4"/>
          <p:cNvSpPr>
            <a:spLocks noGrp="1"/>
          </p:cNvSpPr>
          <p:nvPr>
            <p:ph type="dt" sz="half" idx="10"/>
          </p:nvPr>
        </p:nvSpPr>
        <p:spPr/>
        <p:txBody>
          <a:bodyPr/>
          <a:p>
            <a:fld id="{7BFFD690-9426-415D-8B65-26881E07B2D4}" type="datetime1">
              <a:rPr lang="en-US" smtClean="0"/>
              <a:t>1/5/2024</a:t>
            </a:fld>
            <a:endParaRPr lang="en-US"/>
          </a:p>
        </p:txBody>
      </p:sp>
      <p:sp>
        <p:nvSpPr>
          <p:cNvPr id="1048648" name="Footer Placeholder 5"/>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p>
            <a:r>
              <a:rPr lang="en-US"/>
              <a:t>Click to edit Master title style</a:t>
            </a:r>
          </a:p>
        </p:txBody>
      </p:sp>
      <p:sp>
        <p:nvSpPr>
          <p:cNvPr id="1048651"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2"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4"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6"/>
          <p:cNvSpPr>
            <a:spLocks noGrp="1"/>
          </p:cNvSpPr>
          <p:nvPr>
            <p:ph type="dt" sz="half" idx="10"/>
          </p:nvPr>
        </p:nvSpPr>
        <p:spPr/>
        <p:txBody>
          <a:bodyPr/>
          <a:p>
            <a:fld id="{04C4989A-474C-40DE-95B9-011C28B71673}" type="datetime1">
              <a:rPr lang="en-US" smtClean="0"/>
              <a:t>1/5/2024</a:t>
            </a:fld>
            <a:endParaRPr lang="en-US"/>
          </a:p>
        </p:txBody>
      </p:sp>
      <p:sp>
        <p:nvSpPr>
          <p:cNvPr id="1048656" name="Footer Placeholder 7"/>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3" name="Title 1"/>
          <p:cNvSpPr>
            <a:spLocks noGrp="1"/>
          </p:cNvSpPr>
          <p:nvPr>
            <p:ph type="title"/>
          </p:nvPr>
        </p:nvSpPr>
        <p:spPr>
          <a:xfrm>
            <a:off x="575894" y="729658"/>
            <a:ext cx="11029616" cy="592246"/>
          </a:xfrm>
        </p:spPr>
        <p:txBody>
          <a:bodyPr/>
          <a:p>
            <a:r>
              <a:rPr lang="en-US"/>
              <a:t>Click to edit Master title style</a:t>
            </a:r>
          </a:p>
        </p:txBody>
      </p:sp>
      <p:sp>
        <p:nvSpPr>
          <p:cNvPr id="1048614" name="Date Placeholder 2"/>
          <p:cNvSpPr>
            <a:spLocks noGrp="1"/>
          </p:cNvSpPr>
          <p:nvPr>
            <p:ph type="dt" sz="half" idx="10"/>
          </p:nvPr>
        </p:nvSpPr>
        <p:spPr/>
        <p:txBody>
          <a:bodyPr/>
          <a:p>
            <a:fld id="{5DB4ED54-5B5E-4A04-93D3-5772E3CE3818}" type="datetime1">
              <a:rPr lang="en-US" smtClean="0"/>
              <a:t>1/5/2024</a:t>
            </a:fld>
            <a:endParaRPr lang="en-US"/>
          </a:p>
        </p:txBody>
      </p:sp>
      <p:sp>
        <p:nvSpPr>
          <p:cNvPr id="1048615" name="Footer Placeholder 3"/>
          <p:cNvSpPr>
            <a:spLocks noGrp="1"/>
          </p:cNvSpPr>
          <p:nvPr>
            <p:ph type="ftr" sz="quarter" idx="11"/>
          </p:nvPr>
        </p:nvSpPr>
        <p:spPr>
          <a:xfrm>
            <a:off x="581192" y="6423914"/>
            <a:ext cx="6917210" cy="365125"/>
          </a:xfrm>
          <a:prstGeom prst="rect"/>
        </p:spPr>
        <p:txBody>
          <a:bodyPr/>
          <a:p>
            <a:endParaRPr lang="en-US"/>
          </a:p>
        </p:txBody>
      </p:sp>
      <p:sp>
        <p:nvSpPr>
          <p:cNvPr id="1048616"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8" name="Date Placeholder 1"/>
          <p:cNvSpPr>
            <a:spLocks noGrp="1"/>
          </p:cNvSpPr>
          <p:nvPr>
            <p:ph type="dt" sz="half" idx="10"/>
          </p:nvPr>
        </p:nvSpPr>
        <p:spPr/>
        <p:txBody>
          <a:bodyPr/>
          <a:p>
            <a:fld id="{4EDE50D6-574B-40AF-946F-D52A04ADE379}" type="datetime1">
              <a:rPr lang="en-US" smtClean="0"/>
              <a:t>1/5/2024</a:t>
            </a:fld>
            <a:endParaRPr lang="en-US"/>
          </a:p>
        </p:txBody>
      </p:sp>
      <p:sp>
        <p:nvSpPr>
          <p:cNvPr id="1048659" name="Footer Placeholder 2"/>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5" name="Date Placeholder 7"/>
          <p:cNvSpPr>
            <a:spLocks noGrp="1"/>
          </p:cNvSpPr>
          <p:nvPr>
            <p:ph type="dt" sz="half" idx="10"/>
          </p:nvPr>
        </p:nvSpPr>
        <p:spPr>
          <a:xfrm>
            <a:off x="7605951" y="6456916"/>
            <a:ext cx="2844799" cy="365125"/>
          </a:xfrm>
        </p:spPr>
        <p:txBody>
          <a:bodyPr/>
          <a:p>
            <a:fld id="{D82884F1-FFEA-405F-9602-3DCA865EDA4E}" type="datetime1">
              <a:rPr lang="en-US" smtClean="0"/>
              <a:t>1/5/2024</a:t>
            </a:fld>
            <a:endParaRPr lang="en-US"/>
          </a:p>
        </p:txBody>
      </p:sp>
      <p:sp>
        <p:nvSpPr>
          <p:cNvPr id="1048666" name="Footer Placeholder 9"/>
          <p:cNvSpPr>
            <a:spLocks noGrp="1"/>
          </p:cNvSpPr>
          <p:nvPr>
            <p:ph type="ftr" sz="quarter" idx="11"/>
          </p:nvPr>
        </p:nvSpPr>
        <p:spPr>
          <a:xfrm>
            <a:off x="581192" y="6452590"/>
            <a:ext cx="6917210" cy="365125"/>
          </a:xfrm>
          <a:prstGeom prst="rect"/>
        </p:spPr>
        <p:txBody>
          <a:bodyPr/>
          <a:p>
            <a:endParaRPr lang="en-US"/>
          </a:p>
        </p:txBody>
      </p:sp>
      <p:sp>
        <p:nvSpPr>
          <p:cNvPr id="1048667"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7"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28"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29"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0" name="Date Placeholder 4"/>
          <p:cNvSpPr>
            <a:spLocks noGrp="1"/>
          </p:cNvSpPr>
          <p:nvPr>
            <p:ph type="dt" sz="half" idx="10"/>
          </p:nvPr>
        </p:nvSpPr>
        <p:spPr/>
        <p:txBody>
          <a:bodyPr/>
          <a:p>
            <a:fld id="{7E18DB4A-8810-4A10-AD5C-D5E2C667F5B3}" type="datetime1">
              <a:rPr lang="en-US" smtClean="0"/>
              <a:t>1/5/2024</a:t>
            </a:fld>
            <a:endParaRPr lang="en-US"/>
          </a:p>
        </p:txBody>
      </p:sp>
      <p:sp>
        <p:nvSpPr>
          <p:cNvPr id="1048631"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1/5/2024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altLang="en-US" b="1" lang="en-US">
                <a:solidFill>
                  <a:schemeClr val="accent1"/>
                </a:solidFill>
                <a:latin typeface="Arial" panose="020B0604020202020204" pitchFamily="34" charset="0"/>
                <a:cs typeface="Arial" panose="020B0604020202020204" pitchFamily="34" charset="0"/>
              </a:rPr>
              <a:t>K</a:t>
            </a:r>
            <a:r>
              <a:rPr altLang="en-US" b="1" lang="en-US">
                <a:solidFill>
                  <a:schemeClr val="accent1"/>
                </a:solidFill>
                <a:latin typeface="Arial" panose="020B0604020202020204" pitchFamily="34" charset="0"/>
                <a:cs typeface="Arial" panose="020B0604020202020204" pitchFamily="34" charset="0"/>
              </a:rPr>
              <a:t>E</a:t>
            </a:r>
            <a:r>
              <a:rPr altLang="en-US" b="1" lang="en-US">
                <a:solidFill>
                  <a:schemeClr val="accent1"/>
                </a:solidFill>
                <a:latin typeface="Arial" panose="020B0604020202020204" pitchFamily="34" charset="0"/>
                <a:cs typeface="Arial" panose="020B0604020202020204" pitchFamily="34" charset="0"/>
              </a:rPr>
              <a:t>Y</a:t>
            </a:r>
            <a:r>
              <a:rPr altLang="en-US" b="1" lang="en-US">
                <a:solidFill>
                  <a:schemeClr val="accent1"/>
                </a:solidFill>
                <a:latin typeface="Arial" panose="020B0604020202020204" pitchFamily="34" charset="0"/>
                <a:cs typeface="Arial" panose="020B0604020202020204" pitchFamily="34" charset="0"/>
              </a:rPr>
              <a:t>L</a:t>
            </a:r>
            <a:r>
              <a:rPr altLang="en-US" b="1" lang="en-US">
                <a:solidFill>
                  <a:schemeClr val="accent1"/>
                </a:solidFill>
                <a:latin typeface="Arial" panose="020B0604020202020204" pitchFamily="34" charset="0"/>
                <a:cs typeface="Arial" panose="020B0604020202020204" pitchFamily="34" charset="0"/>
              </a:rPr>
              <a:t>O</a:t>
            </a:r>
            <a:r>
              <a:rPr altLang="en-US" b="1" lang="en-US">
                <a:solidFill>
                  <a:schemeClr val="accent1"/>
                </a:solidFill>
                <a:latin typeface="Arial" panose="020B0604020202020204" pitchFamily="34" charset="0"/>
                <a:cs typeface="Arial" panose="020B0604020202020204" pitchFamily="34" charset="0"/>
              </a:rPr>
              <a:t>GGER </a:t>
            </a:r>
            <a:r>
              <a:rPr altLang="en-US" b="1" lang="en-US">
                <a:solidFill>
                  <a:schemeClr val="accent1"/>
                </a:solidFill>
                <a:latin typeface="Arial" panose="020B0604020202020204" pitchFamily="34" charset="0"/>
                <a:cs typeface="Arial" panose="020B0604020202020204" pitchFamily="34" charset="0"/>
              </a:rPr>
              <a:t>S</a:t>
            </a:r>
            <a:r>
              <a:rPr altLang="en-US" b="1" lang="en-US">
                <a:solidFill>
                  <a:schemeClr val="accent1"/>
                </a:solidFill>
                <a:latin typeface="Arial" panose="020B0604020202020204" pitchFamily="34" charset="0"/>
                <a:cs typeface="Arial" panose="020B0604020202020204" pitchFamily="34" charset="0"/>
              </a:rPr>
              <a:t>E</a:t>
            </a:r>
            <a:r>
              <a:rPr altLang="en-US" b="1" lang="en-US">
                <a:solidFill>
                  <a:schemeClr val="accent1"/>
                </a:solidFill>
                <a:latin typeface="Arial" panose="020B0604020202020204" pitchFamily="34" charset="0"/>
                <a:cs typeface="Arial" panose="020B0604020202020204" pitchFamily="34" charset="0"/>
              </a:rPr>
              <a:t>C</a:t>
            </a:r>
            <a:r>
              <a:rPr altLang="en-US" b="1" lang="en-US">
                <a:solidFill>
                  <a:schemeClr val="accent1"/>
                </a:solidFill>
                <a:latin typeface="Arial" panose="020B0604020202020204" pitchFamily="34" charset="0"/>
                <a:cs typeface="Arial" panose="020B0604020202020204" pitchFamily="34" charset="0"/>
              </a:rPr>
              <a:t>U</a:t>
            </a:r>
            <a:r>
              <a:rPr altLang="en-US" b="1" lang="en-US">
                <a:solidFill>
                  <a:schemeClr val="accent1"/>
                </a:solidFill>
                <a:latin typeface="Arial" panose="020B0604020202020204" pitchFamily="34" charset="0"/>
                <a:cs typeface="Arial" panose="020B0604020202020204" pitchFamily="34" charset="0"/>
              </a:rPr>
              <a:t>RITY </a:t>
            </a:r>
            <a:endParaRPr altLang="en-US" lang="zh-CN"/>
          </a:p>
        </p:txBody>
      </p:sp>
      <p:sp>
        <p:nvSpPr>
          <p:cNvPr id="1048590" name="TextBox 2"/>
          <p:cNvSpPr txBox="1"/>
          <p:nvPr/>
        </p:nvSpPr>
        <p:spPr>
          <a:xfrm>
            <a:off x="-329782" y="1034321"/>
            <a:ext cx="12726648" cy="637539"/>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1805940"/>
          </a:xfrm>
          <a:prstGeom prst="rect"/>
          <a:noFill/>
        </p:spPr>
        <p:txBody>
          <a:bodyPr anchor="t" bIns="45720" lIns="91440" rIns="91440" rtlCol="0" tIns="45720" wrap="square">
            <a:spAutoFit/>
          </a:bodyPr>
          <a:p>
            <a:r>
              <a:rPr b="1" sz="2000" lang="en-US">
                <a:solidFill>
                  <a:schemeClr val="accent1">
                    <a:lumMod val="75000"/>
                  </a:schemeClr>
                </a:solidFill>
                <a:latin typeface="Arial" pitchFamily="34" charset="0"/>
                <a:cs typeface="Arial" pitchFamily="34" charset="0"/>
              </a:rPr>
              <a:t>Presented By:</a:t>
            </a:r>
          </a:p>
          <a:p>
            <a:r>
              <a:rPr altLang="en-US" b="1" sz="2000" lang="en-US">
                <a:solidFill>
                  <a:srgbClr val="FFFFFF"/>
                </a:solidFill>
                <a:latin typeface="Arial"/>
                <a:cs typeface="Arial"/>
              </a:rPr>
              <a:t>T</a:t>
            </a:r>
            <a:r>
              <a:rPr altLang="en-US" b="1" sz="2000" lang="en-US">
                <a:solidFill>
                  <a:srgbClr val="FFFFFF"/>
                </a:solidFill>
                <a:latin typeface="Arial"/>
                <a:cs typeface="Arial"/>
              </a:rPr>
              <a:t>HIRU </a:t>
            </a:r>
            <a:r>
              <a:rPr altLang="en-US" b="1" sz="2000" lang="en-US">
                <a:solidFill>
                  <a:srgbClr val="FFFFFF"/>
                </a:solidFill>
                <a:latin typeface="Arial"/>
                <a:cs typeface="Arial"/>
              </a:rPr>
              <a:t>KUMARAN </a:t>
            </a:r>
            <a:r>
              <a:rPr altLang="en-US" b="1" sz="2000" lang="en-US">
                <a:solidFill>
                  <a:srgbClr val="FFFFFF"/>
                </a:solidFill>
                <a:latin typeface="Arial"/>
                <a:cs typeface="Arial"/>
              </a:rPr>
              <a:t>N </a:t>
            </a:r>
            <a:r>
              <a:rPr altLang="en-US" b="1" sz="2000" lang="en-US">
                <a:solidFill>
                  <a:srgbClr val="FFFFFF"/>
                </a:solidFill>
                <a:latin typeface="Arial"/>
                <a:cs typeface="Arial"/>
              </a:rPr>
              <a:t>R</a:t>
            </a:r>
            <a:endParaRPr altLang="en-US" lang="zh-CN">
              <a:solidFill>
                <a:srgbClr val="FFFFFF"/>
              </a:solidFill>
            </a:endParaRPr>
          </a:p>
          <a:p>
            <a:r>
              <a:rPr altLang="en-US" b="1" sz="2000" lang="en-US">
                <a:solidFill>
                  <a:srgbClr val="FFFFFF"/>
                </a:solidFill>
                <a:latin typeface="Arial"/>
                <a:cs typeface="Arial"/>
              </a:rPr>
              <a:t>B</a:t>
            </a:r>
            <a:r>
              <a:rPr altLang="en-US" b="1" sz="2000" lang="en-US">
                <a:solidFill>
                  <a:srgbClr val="FFFFFF"/>
                </a:solidFill>
                <a:latin typeface="Arial"/>
                <a:cs typeface="Arial"/>
              </a:rPr>
              <a:t>E</a:t>
            </a:r>
            <a:r>
              <a:rPr altLang="en-US" b="1" sz="2000" lang="en-US">
                <a:solidFill>
                  <a:srgbClr val="FFFFFF"/>
                </a:solidFill>
                <a:latin typeface="Arial"/>
                <a:cs typeface="Arial"/>
              </a:rPr>
              <a:t> </a:t>
            </a:r>
            <a:r>
              <a:rPr altLang="en-US" b="1" sz="2000" lang="en-US">
                <a:solidFill>
                  <a:srgbClr val="FFFFFF"/>
                </a:solidFill>
                <a:latin typeface="Arial"/>
                <a:cs typeface="Arial"/>
              </a:rPr>
              <a:t>-</a:t>
            </a:r>
            <a:r>
              <a:rPr altLang="en-US" b="1" sz="2000" lang="en-US">
                <a:solidFill>
                  <a:srgbClr val="FFFFFF"/>
                </a:solidFill>
                <a:latin typeface="Arial"/>
                <a:cs typeface="Arial"/>
              </a:rPr>
              <a:t> </a:t>
            </a:r>
            <a:r>
              <a:rPr altLang="en-US" b="1" sz="2000" lang="en-US">
                <a:solidFill>
                  <a:srgbClr val="FFFFFF"/>
                </a:solidFill>
                <a:latin typeface="Arial"/>
                <a:cs typeface="Arial"/>
              </a:rPr>
              <a:t>C</a:t>
            </a:r>
            <a:r>
              <a:rPr altLang="en-US" b="1" sz="2000" lang="en-US">
                <a:solidFill>
                  <a:srgbClr val="FFFFFF"/>
                </a:solidFill>
                <a:latin typeface="Arial"/>
                <a:cs typeface="Arial"/>
              </a:rPr>
              <a:t>o</a:t>
            </a:r>
            <a:r>
              <a:rPr altLang="en-US" b="1" sz="2000" lang="en-US">
                <a:solidFill>
                  <a:srgbClr val="FFFFFF"/>
                </a:solidFill>
                <a:latin typeface="Arial"/>
                <a:cs typeface="Arial"/>
              </a:rPr>
              <a:t>m</a:t>
            </a:r>
            <a:r>
              <a:rPr altLang="en-US" b="1" sz="2000" lang="en-US">
                <a:solidFill>
                  <a:srgbClr val="FFFFFF"/>
                </a:solidFill>
                <a:latin typeface="Arial"/>
                <a:cs typeface="Arial"/>
              </a:rPr>
              <a:t>p</a:t>
            </a:r>
            <a:r>
              <a:rPr altLang="en-US" b="1" sz="2000" lang="en-US">
                <a:solidFill>
                  <a:srgbClr val="FFFFFF"/>
                </a:solidFill>
                <a:latin typeface="Arial"/>
                <a:cs typeface="Arial"/>
              </a:rPr>
              <a:t>u</a:t>
            </a:r>
            <a:r>
              <a:rPr altLang="en-US" b="1" sz="2000" lang="en-US">
                <a:solidFill>
                  <a:srgbClr val="FFFFFF"/>
                </a:solidFill>
                <a:latin typeface="Arial"/>
                <a:cs typeface="Arial"/>
              </a:rPr>
              <a:t>ter </a:t>
            </a:r>
            <a:r>
              <a:rPr altLang="en-US" b="1" sz="2000" lang="en-US">
                <a:solidFill>
                  <a:srgbClr val="FFFFFF"/>
                </a:solidFill>
                <a:latin typeface="Arial"/>
                <a:cs typeface="Arial"/>
              </a:rPr>
              <a:t>science </a:t>
            </a:r>
            <a:r>
              <a:rPr altLang="en-US" b="1" sz="2000" lang="en-US">
                <a:solidFill>
                  <a:srgbClr val="FFFFFF"/>
                </a:solidFill>
                <a:latin typeface="Arial"/>
                <a:cs typeface="Arial"/>
              </a:rPr>
              <a:t>engineering</a:t>
            </a:r>
            <a:endParaRPr altLang="en-US" lang="zh-CN">
              <a:solidFill>
                <a:srgbClr val="FFFFFF"/>
              </a:solidFill>
            </a:endParaRPr>
          </a:p>
          <a:p>
            <a:r>
              <a:rPr altLang="en-US" b="1" sz="2000" lang="en-US">
                <a:solidFill>
                  <a:srgbClr val="FFFFFF"/>
                </a:solidFill>
                <a:latin typeface="Arial"/>
                <a:cs typeface="Arial"/>
              </a:rPr>
              <a:t>S</a:t>
            </a:r>
            <a:r>
              <a:rPr altLang="en-US" b="1" sz="2000" lang="en-US">
                <a:solidFill>
                  <a:srgbClr val="FFFFFF"/>
                </a:solidFill>
                <a:latin typeface="Arial"/>
                <a:cs typeface="Arial"/>
              </a:rPr>
              <a:t>t</a:t>
            </a:r>
            <a:r>
              <a:rPr altLang="en-US" b="1" sz="2000" lang="en-US">
                <a:solidFill>
                  <a:srgbClr val="FFFFFF"/>
                </a:solidFill>
                <a:latin typeface="Arial"/>
                <a:cs typeface="Arial"/>
              </a:rPr>
              <a:t> </a:t>
            </a:r>
            <a:r>
              <a:rPr altLang="en-US" b="1" sz="2000" lang="en-US">
                <a:solidFill>
                  <a:srgbClr val="FFFFFF"/>
                </a:solidFill>
                <a:latin typeface="Arial"/>
                <a:cs typeface="Arial"/>
              </a:rPr>
              <a:t>.</a:t>
            </a:r>
            <a:r>
              <a:rPr altLang="en-US" b="1" sz="2000" lang="en-US">
                <a:solidFill>
                  <a:srgbClr val="FFFFFF"/>
                </a:solidFill>
                <a:latin typeface="Arial"/>
                <a:cs typeface="Arial"/>
              </a:rPr>
              <a:t> </a:t>
            </a:r>
            <a:r>
              <a:rPr altLang="en-US" b="1" sz="2000" lang="en-US">
                <a:solidFill>
                  <a:srgbClr val="FFFFFF"/>
                </a:solidFill>
                <a:latin typeface="Arial"/>
                <a:cs typeface="Arial"/>
              </a:rPr>
              <a:t>J</a:t>
            </a:r>
            <a:r>
              <a:rPr altLang="en-US" b="1" sz="2000" lang="en-US">
                <a:solidFill>
                  <a:srgbClr val="FFFFFF"/>
                </a:solidFill>
                <a:latin typeface="Arial"/>
                <a:cs typeface="Arial"/>
              </a:rPr>
              <a:t>o</a:t>
            </a:r>
            <a:r>
              <a:rPr altLang="en-US" b="1" sz="2000" lang="en-US">
                <a:solidFill>
                  <a:srgbClr val="FFFFFF"/>
                </a:solidFill>
                <a:latin typeface="Arial"/>
                <a:cs typeface="Arial"/>
              </a:rPr>
              <a:t>s</a:t>
            </a:r>
            <a:r>
              <a:rPr altLang="en-US" b="1" sz="2000" lang="en-US">
                <a:solidFill>
                  <a:srgbClr val="FFFFFF"/>
                </a:solidFill>
                <a:latin typeface="Arial"/>
                <a:cs typeface="Arial"/>
              </a:rPr>
              <a:t>e</a:t>
            </a:r>
            <a:r>
              <a:rPr altLang="en-US" b="1" sz="2000" lang="en-US">
                <a:solidFill>
                  <a:srgbClr val="FFFFFF"/>
                </a:solidFill>
                <a:latin typeface="Arial"/>
                <a:cs typeface="Arial"/>
              </a:rPr>
              <a:t>ph </a:t>
            </a:r>
            <a:r>
              <a:rPr altLang="en-US" b="1" sz="2000" lang="en-US">
                <a:solidFill>
                  <a:srgbClr val="FFFFFF"/>
                </a:solidFill>
                <a:latin typeface="Arial"/>
                <a:cs typeface="Arial"/>
              </a:rPr>
              <a:t>college </a:t>
            </a:r>
            <a:r>
              <a:rPr altLang="en-US" b="1" sz="2000" lang="en-US">
                <a:solidFill>
                  <a:srgbClr val="FFFFFF"/>
                </a:solidFill>
                <a:latin typeface="Arial"/>
                <a:cs typeface="Arial"/>
              </a:rPr>
              <a:t>of </a:t>
            </a:r>
            <a:r>
              <a:rPr altLang="en-US" b="1" sz="2000" lang="en-US">
                <a:solidFill>
                  <a:srgbClr val="FFFFFF"/>
                </a:solidFill>
                <a:latin typeface="Arial"/>
                <a:cs typeface="Arial"/>
              </a:rPr>
              <a:t>engineering</a:t>
            </a:r>
            <a:endParaRPr altLang="en-US" lang="zh-CN">
              <a:solidFill>
                <a:srgbClr val="FFFFFF"/>
              </a:solidFill>
            </a:endParaRPr>
          </a:p>
          <a:p>
            <a:r>
              <a:rPr altLang="en-US" b="1" sz="2000" lang="en-US">
                <a:solidFill>
                  <a:srgbClr val="FFFFFF"/>
                </a:solidFill>
                <a:latin typeface="Arial"/>
                <a:cs typeface="Arial"/>
              </a:rPr>
              <a:t>2</a:t>
            </a:r>
            <a:r>
              <a:rPr altLang="en-US" b="1" sz="2000" lang="en-US">
                <a:solidFill>
                  <a:srgbClr val="FFFFFF"/>
                </a:solidFill>
                <a:latin typeface="Arial"/>
                <a:cs typeface="Arial"/>
              </a:rPr>
              <a:t>1</a:t>
            </a:r>
            <a:r>
              <a:rPr altLang="en-US" b="1" sz="2000" lang="en-US">
                <a:solidFill>
                  <a:srgbClr val="FFFFFF"/>
                </a:solidFill>
                <a:latin typeface="Arial"/>
                <a:cs typeface="Arial"/>
              </a:rPr>
              <a:t>2</a:t>
            </a:r>
            <a:r>
              <a:rPr altLang="en-US" b="1" sz="2000" lang="en-US">
                <a:solidFill>
                  <a:srgbClr val="FFFFFF"/>
                </a:solidFill>
                <a:latin typeface="Arial"/>
                <a:cs typeface="Arial"/>
              </a:rPr>
              <a:t>9</a:t>
            </a:r>
            <a:r>
              <a:rPr altLang="en-US" b="1" sz="2000" lang="en-US">
                <a:solidFill>
                  <a:srgbClr val="FFFFFF"/>
                </a:solidFill>
                <a:latin typeface="Arial"/>
                <a:cs typeface="Arial"/>
              </a:rPr>
              <a:t>2</a:t>
            </a:r>
            <a:r>
              <a:rPr altLang="en-US" b="1" sz="2000" lang="en-US">
                <a:solidFill>
                  <a:srgbClr val="FFFFFF"/>
                </a:solidFill>
                <a:latin typeface="Arial"/>
                <a:cs typeface="Arial"/>
              </a:rPr>
              <a:t>1</a:t>
            </a:r>
            <a:r>
              <a:rPr altLang="en-US" b="1" sz="2000" lang="en-US">
                <a:solidFill>
                  <a:srgbClr val="FFFFFF"/>
                </a:solidFill>
                <a:latin typeface="Arial"/>
                <a:cs typeface="Arial"/>
              </a:rPr>
              <a:t>1</a:t>
            </a:r>
            <a:r>
              <a:rPr altLang="en-US" b="1" sz="2000" lang="en-US">
                <a:solidFill>
                  <a:srgbClr val="FFFFFF"/>
                </a:solidFill>
                <a:latin typeface="Arial"/>
                <a:cs typeface="Arial"/>
              </a:rPr>
              <a:t>0</a:t>
            </a:r>
            <a:r>
              <a:rPr altLang="en-US" b="1" sz="2000" lang="en-US">
                <a:solidFill>
                  <a:srgbClr val="FFFFFF"/>
                </a:solidFill>
                <a:latin typeface="Arial"/>
                <a:cs typeface="Arial"/>
              </a:rPr>
              <a:t>4</a:t>
            </a:r>
            <a:r>
              <a:rPr altLang="en-US" b="1" sz="2000" lang="en-US">
                <a:solidFill>
                  <a:srgbClr val="FFFFFF"/>
                </a:solidFill>
                <a:latin typeface="Arial"/>
                <a:cs typeface="Arial"/>
              </a:rPr>
              <a:t>0</a:t>
            </a:r>
            <a:r>
              <a:rPr altLang="en-US" b="1" sz="2000" lang="en-US">
                <a:solidFill>
                  <a:srgbClr val="FFFFFF"/>
                </a:solidFill>
                <a:latin typeface="Arial"/>
                <a:cs typeface="Arial"/>
              </a:rPr>
              <a:t>5</a:t>
            </a:r>
            <a:r>
              <a:rPr altLang="en-US" b="1" sz="2000" lang="en-US">
                <a:solidFill>
                  <a:srgbClr val="FFFFFF"/>
                </a:solidFill>
                <a:latin typeface="Arial"/>
                <a:cs typeface="Arial"/>
              </a:rPr>
              <a:t>6</a:t>
            </a:r>
            <a:endParaRPr altLang="en-US" lang="zh-CN">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1" name="Title 4"/>
          <p:cNvSpPr>
            <a:spLocks noGrp="1"/>
          </p:cNvSpPr>
          <p:nvPr>
            <p:ph type="title"/>
          </p:nvPr>
        </p:nvSpPr>
        <p:spPr/>
        <p:txBody>
          <a:bodyPr>
            <a:normAutofit fontScale="90000"/>
          </a:bodyPr>
          <a:p>
            <a:r>
              <a:rPr b="1" sz="4400" lang="en-US">
                <a:solidFill>
                  <a:schemeClr val="accent1"/>
                </a:solidFill>
                <a:latin typeface="Arial"/>
                <a:ea typeface="+mj-lt"/>
                <a:cs typeface="Arial"/>
              </a:rPr>
              <a:t>References</a:t>
            </a:r>
            <a:endParaRPr lang="en-US"/>
          </a:p>
        </p:txBody>
      </p:sp>
      <p:sp>
        <p:nvSpPr>
          <p:cNvPr id="1048612" name="Content Placeholder 1"/>
          <p:cNvSpPr>
            <a:spLocks noGrp="1"/>
          </p:cNvSpPr>
          <p:nvPr>
            <p:ph idx="1"/>
          </p:nvPr>
        </p:nvSpPr>
        <p:spPr/>
        <p:txBody>
          <a:bodyPr>
            <a:normAutofit/>
          </a:bodyPr>
          <a:p>
            <a:pPr indent="-305435" marL="305435"/>
            <a:r>
              <a:rPr dirty="0" sz="2400" lang="en-IN">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7"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r>
              <a:rPr dirty="0" sz="2000" lang="en-US">
                <a:latin typeface="Arial"/>
                <a:ea typeface="+mn-lt"/>
                <a:cs typeface="Arial"/>
              </a:rPr>
              <a:t>(Should not include solution)</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r>
              <a:rPr dirty="0" sz="2000" lang="en-US">
                <a:latin typeface="Arial"/>
                <a:ea typeface="+mn-lt"/>
                <a:cs typeface="+mn-lt"/>
              </a:rPr>
              <a:t>(Technology Used)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p>
            <a:pPr indent="0" marL="0">
              <a:buNone/>
            </a:pPr>
            <a:r>
              <a:rPr sz="3200" lang="en-IN">
                <a:solidFill>
                  <a:srgbClr val="0F0F0F"/>
                </a:solidFill>
                <a:ea typeface="+mn-lt"/>
                <a:cs typeface="+mn-lt"/>
              </a:rPr>
              <a:t>Example:</a:t>
            </a:r>
            <a:r>
              <a:rPr sz="2800" lang="en-IN">
                <a:solidFill>
                  <a:srgbClr val="0F0F0F"/>
                </a:solidFill>
                <a:ea typeface="+mn-lt"/>
                <a:cs typeface="+mn-lt"/>
              </a:rPr>
              <a:t> </a:t>
            </a:r>
            <a:r>
              <a:rPr sz="2400" lang="en-IN">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sz="2400" lang="en-IN"/>
          </a:p>
          <a:p>
            <a:pPr indent="-305435" marL="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sz="1200" lang="en-IN">
              <a:latin typeface="Calibri"/>
              <a:cs typeface="Calibri"/>
            </a:endParaRPr>
          </a:p>
          <a:p>
            <a:pPr indent="-305435" marL="305435"/>
            <a:r>
              <a:rPr b="1" sz="1200" lang="en-IN">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sz="1200" lang="en-IN">
              <a:latin typeface="Calibri"/>
              <a:cs typeface="Calibri"/>
            </a:endParaRPr>
          </a:p>
          <a:p>
            <a:pPr indent="-305435" marL="305435"/>
            <a:r>
              <a:rPr b="1" sz="1200" lang="en-IN">
                <a:latin typeface="Calibri"/>
                <a:ea typeface="+mn-lt"/>
                <a:cs typeface="+mn-lt"/>
              </a:rPr>
              <a:t>Data Collection:</a:t>
            </a:r>
            <a:endParaRPr b="1" sz="1200" lang="en-IN">
              <a:latin typeface="Calibri"/>
              <a:cs typeface="Calibri"/>
            </a:endParaRPr>
          </a:p>
          <a:p>
            <a:pPr indent="-305435" lvl="1" marL="629920"/>
            <a:r>
              <a:rPr b="1" sz="1200" lang="en-IN">
                <a:latin typeface="Calibri"/>
                <a:ea typeface="+mn-lt"/>
                <a:cs typeface="+mn-lt"/>
              </a:rPr>
              <a:t>Gather historical data on bike rentals, including time, date, location, and other relevant factors.</a:t>
            </a:r>
            <a:endParaRPr b="1" sz="1200" lang="en-IN">
              <a:latin typeface="Calibri"/>
              <a:cs typeface="Calibri"/>
            </a:endParaRPr>
          </a:p>
          <a:p>
            <a:pPr indent="-305435" lvl="1" marL="629920"/>
            <a:r>
              <a:rPr b="1" sz="1200" lang="en-IN">
                <a:latin typeface="Calibri"/>
                <a:ea typeface="+mn-lt"/>
                <a:cs typeface="+mn-lt"/>
              </a:rPr>
              <a:t>Utilize real-time data sources, such as weather conditions, events, and holidays, to enhance prediction accuracy.</a:t>
            </a:r>
            <a:endParaRPr b="1" sz="1200" lang="en-IN">
              <a:latin typeface="Calibri"/>
              <a:cs typeface="Calibri"/>
            </a:endParaRPr>
          </a:p>
          <a:p>
            <a:pPr indent="-305435" marL="305435"/>
            <a:r>
              <a:rPr b="1" sz="1200" lang="en-IN">
                <a:latin typeface="Calibri"/>
                <a:ea typeface="+mn-lt"/>
                <a:cs typeface="+mn-lt"/>
              </a:rPr>
              <a:t>Data Preprocessing:</a:t>
            </a:r>
            <a:endParaRPr b="1" sz="1200" lang="en-IN">
              <a:latin typeface="Calibri"/>
              <a:cs typeface="Calibri"/>
            </a:endParaRPr>
          </a:p>
          <a:p>
            <a:pPr indent="-305435" lvl="1" marL="629920"/>
            <a:r>
              <a:rPr b="1" sz="1200" lang="en-IN">
                <a:latin typeface="Calibri"/>
                <a:ea typeface="+mn-lt"/>
                <a:cs typeface="+mn-lt"/>
              </a:rPr>
              <a:t>Clean and preprocess the collected data to handle missing values, outliers, and inconsistencies.</a:t>
            </a:r>
            <a:endParaRPr b="1" sz="1200" lang="en-IN">
              <a:latin typeface="Calibri"/>
              <a:cs typeface="Calibri"/>
            </a:endParaRPr>
          </a:p>
          <a:p>
            <a:pPr indent="-305435" lvl="1" marL="629920"/>
            <a:r>
              <a:rPr b="1" sz="1200" lang="en-IN">
                <a:latin typeface="Calibri"/>
                <a:ea typeface="+mn-lt"/>
                <a:cs typeface="+mn-lt"/>
              </a:rPr>
              <a:t>Feature engineering to extract relevant features from the data that might impact bike demand.</a:t>
            </a:r>
            <a:endParaRPr b="1" sz="1200" lang="en-IN">
              <a:latin typeface="Calibri"/>
              <a:cs typeface="Calibri"/>
            </a:endParaRPr>
          </a:p>
          <a:p>
            <a:pPr indent="-305435" marL="305435"/>
            <a:r>
              <a:rPr b="1" sz="1200" lang="en-IN">
                <a:latin typeface="Calibri"/>
                <a:ea typeface="+mn-lt"/>
                <a:cs typeface="+mn-lt"/>
              </a:rPr>
              <a:t>Machine Learning Algorithm:</a:t>
            </a:r>
            <a:endParaRPr b="1" sz="1200" lang="en-IN">
              <a:latin typeface="Calibri"/>
              <a:cs typeface="Calibri"/>
            </a:endParaRPr>
          </a:p>
          <a:p>
            <a:pPr indent="-305435" lvl="1" marL="629920"/>
            <a:r>
              <a:rPr b="1" sz="1200" lang="en-IN">
                <a:latin typeface="Calibri"/>
                <a:ea typeface="+mn-lt"/>
                <a:cs typeface="+mn-lt"/>
              </a:rPr>
              <a:t>Implement a machine learning algorithm, such as a time-series forecasting model (e.g., ARIMA, SARIMA, or LSTM), to predict bike counts based on historical patterns.</a:t>
            </a:r>
            <a:endParaRPr b="1" sz="1200" lang="en-IN">
              <a:latin typeface="Calibri"/>
              <a:cs typeface="Calibri"/>
            </a:endParaRPr>
          </a:p>
          <a:p>
            <a:pPr indent="-305435" lvl="1" marL="629920"/>
            <a:r>
              <a:rPr b="1" sz="1200" lang="en-IN">
                <a:latin typeface="Calibri"/>
                <a:ea typeface="+mn-lt"/>
                <a:cs typeface="+mn-lt"/>
              </a:rPr>
              <a:t>Consider incorporating other factors like weather conditions, day of the week, and special events to improve prediction accuracy.</a:t>
            </a:r>
            <a:endParaRPr b="1" sz="1200" lang="en-IN">
              <a:latin typeface="Calibri"/>
              <a:cs typeface="Calibri"/>
            </a:endParaRPr>
          </a:p>
          <a:p>
            <a:pPr indent="-305435" marL="305435"/>
            <a:r>
              <a:rPr b="1" sz="1200" lang="en-IN">
                <a:latin typeface="Calibri"/>
                <a:ea typeface="+mn-lt"/>
                <a:cs typeface="+mn-lt"/>
              </a:rPr>
              <a:t>Deployment:</a:t>
            </a:r>
            <a:endParaRPr b="1" sz="1200" lang="en-IN">
              <a:latin typeface="Calibri"/>
              <a:cs typeface="Calibri"/>
            </a:endParaRPr>
          </a:p>
          <a:p>
            <a:pPr indent="-305435" lvl="1" marL="629920"/>
            <a:r>
              <a:rPr b="1" sz="1200" lang="en-IN">
                <a:latin typeface="Calibri"/>
                <a:ea typeface="+mn-lt"/>
                <a:cs typeface="+mn-lt"/>
              </a:rPr>
              <a:t>Develop a user-friendly interface or application that provides real-time predictions for bike counts at different hours.</a:t>
            </a:r>
            <a:endParaRPr b="1" sz="1200" lang="en-IN">
              <a:latin typeface="Calibri"/>
              <a:cs typeface="Calibri"/>
            </a:endParaRPr>
          </a:p>
          <a:p>
            <a:pPr indent="-305435" lvl="1" marL="629920"/>
            <a:r>
              <a:rPr b="1" sz="1200" lang="en-IN">
                <a:latin typeface="Calibri"/>
                <a:ea typeface="+mn-lt"/>
                <a:cs typeface="+mn-lt"/>
              </a:rPr>
              <a:t>Deploy the solution on a scalable and reliable platform, considering factors like server infrastructure, response time, and user accessibility.</a:t>
            </a:r>
            <a:endParaRPr b="1" sz="1200" lang="en-IN">
              <a:latin typeface="Calibri"/>
              <a:cs typeface="Calibri"/>
            </a:endParaRPr>
          </a:p>
          <a:p>
            <a:pPr indent="-305435" marL="305435"/>
            <a:r>
              <a:rPr b="1" sz="1200" lang="en-IN">
                <a:latin typeface="Calibri"/>
                <a:ea typeface="+mn-lt"/>
                <a:cs typeface="+mn-lt"/>
              </a:rPr>
              <a:t>Evaluation:</a:t>
            </a:r>
            <a:endParaRPr b="1" sz="1200" lang="en-IN">
              <a:latin typeface="Calibri"/>
              <a:cs typeface="Calibri"/>
            </a:endParaRPr>
          </a:p>
          <a:p>
            <a:pPr indent="-305435" lvl="1" marL="629920"/>
            <a:r>
              <a:rPr b="1" sz="1200" lang="en-IN">
                <a:latin typeface="Calibri"/>
                <a:ea typeface="+mn-lt"/>
                <a:cs typeface="+mn-lt"/>
              </a:rPr>
              <a:t>Assess the model's performance using appropriate metrics such as Mean Absolute Error (MAE), Root Mean Squared Error (RMSE), or other relevant metrics.</a:t>
            </a:r>
            <a:endParaRPr b="1" sz="1200" lang="en-IN">
              <a:latin typeface="Calibri"/>
              <a:cs typeface="Calibri"/>
            </a:endParaRPr>
          </a:p>
          <a:p>
            <a:pPr indent="-305435" lvl="1" marL="629920"/>
            <a:r>
              <a:rPr b="1" sz="1200" lang="en-IN">
                <a:latin typeface="Calibri"/>
                <a:ea typeface="+mn-lt"/>
                <a:cs typeface="+mn-lt"/>
              </a:rPr>
              <a:t>Fine-tune the model based on feedback and continuous monitoring of prediction accuracy.</a:t>
            </a:r>
            <a:endParaRPr b="1" sz="1200" lang="en-IN">
              <a:latin typeface="Calibri"/>
            </a:endParaRPr>
          </a:p>
          <a:p>
            <a:pPr indent="-305435" lvl="1" marL="629920"/>
            <a:r>
              <a:rPr sz="1200" lang="en-IN">
                <a:ea typeface="+mn-lt"/>
                <a:cs typeface="+mn-lt"/>
              </a:rPr>
              <a:t>Result:</a:t>
            </a:r>
            <a:endParaRPr sz="1200" lang="en-IN"/>
          </a:p>
          <a:p>
            <a:pPr indent="0" marL="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sz="18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indent="-305435" marL="305435"/>
            <a:r>
              <a:rPr b="1" sz="1800" lang="en-IN">
                <a:solidFill>
                  <a:srgbClr val="0F0F0F"/>
                </a:solidFill>
              </a:rPr>
              <a:t>System requirements</a:t>
            </a:r>
          </a:p>
          <a:p>
            <a:pPr indent="-305435" marL="305435"/>
            <a:r>
              <a:rPr b="1" sz="1800" lang="en-IN">
                <a:solidFill>
                  <a:srgbClr val="0F0F0F"/>
                </a:solidFill>
              </a:rPr>
              <a:t>Library required to build the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p>
            <a:pPr indent="-305435" marL="305435"/>
            <a:r>
              <a:rPr dirty="0" sz="1400" lang="en-IN">
                <a:ea typeface="+mn-lt"/>
                <a:cs typeface="+mn-lt"/>
              </a:rPr>
              <a:t>In the Algorithm section, describe the machine learning algorithm chosen for predicting bike counts. Here's an example structure for this section:</a:t>
            </a:r>
            <a:endParaRPr dirty="0" sz="1400" lang="en-IN"/>
          </a:p>
          <a:p>
            <a:pPr indent="-305435" marL="305435"/>
            <a:r>
              <a:rPr b="1" dirty="0" sz="1400" lang="en-IN">
                <a:ea typeface="+mn-lt"/>
                <a:cs typeface="+mn-lt"/>
              </a:rPr>
              <a:t>Algorithm Selection:</a:t>
            </a:r>
            <a:endParaRPr dirty="0" sz="1400" lang="en-IN"/>
          </a:p>
          <a:p>
            <a:pPr indent="-305435" lvl="1" marL="629920"/>
            <a:r>
              <a:rPr dirty="0" lang="en-IN">
                <a:ea typeface="+mn-lt"/>
                <a:cs typeface="+mn-lt"/>
              </a:rPr>
              <a:t>Provide a brief overview of the chosen algorithm (e.g., time-series forecasting model, like ARIMA or LSTM) and justify its selection based on the problem statement and data characteristics.</a:t>
            </a:r>
            <a:endParaRPr dirty="0" lang="en-IN"/>
          </a:p>
          <a:p>
            <a:pPr indent="-305435" marL="305435"/>
            <a:r>
              <a:rPr b="1" dirty="0" sz="1400" lang="en-IN">
                <a:ea typeface="+mn-lt"/>
                <a:cs typeface="+mn-lt"/>
              </a:rPr>
              <a:t>Data Input:</a:t>
            </a:r>
            <a:endParaRPr dirty="0" sz="1400" lang="en-IN"/>
          </a:p>
          <a:p>
            <a:pPr indent="-305435" lvl="1" marL="629920"/>
            <a:r>
              <a:rPr dirty="0" lang="en-IN">
                <a:ea typeface="+mn-lt"/>
                <a:cs typeface="+mn-lt"/>
              </a:rPr>
              <a:t>Specify the input features used by the algorithm, such as historical bike rental data, weather conditions, day of the week, and any other relevant factors.</a:t>
            </a:r>
            <a:endParaRPr dirty="0" lang="en-IN"/>
          </a:p>
          <a:p>
            <a:pPr indent="-305435" marL="305435"/>
            <a:r>
              <a:rPr b="1" dirty="0" sz="1400" lang="en-IN">
                <a:ea typeface="+mn-lt"/>
                <a:cs typeface="+mn-lt"/>
              </a:rPr>
              <a:t>Training Process:</a:t>
            </a:r>
            <a:endParaRPr dirty="0" sz="1400" lang="en-IN"/>
          </a:p>
          <a:p>
            <a:pPr indent="-305435" lvl="1" marL="629920"/>
            <a:r>
              <a:rPr dirty="0" lang="en-IN">
                <a:ea typeface="+mn-lt"/>
                <a:cs typeface="+mn-lt"/>
              </a:rPr>
              <a:t>Explain how the algorithm is trained using historical data. Highlight any specific considerations or techniques employed, such as cross-validation or hyperparameter tuning.</a:t>
            </a:r>
            <a:endParaRPr dirty="0" lang="en-IN"/>
          </a:p>
          <a:p>
            <a:pPr indent="-305435" marL="305435"/>
            <a:r>
              <a:rPr b="1" dirty="0" sz="1400" lang="en-IN">
                <a:ea typeface="+mn-lt"/>
                <a:cs typeface="+mn-lt"/>
              </a:rPr>
              <a:t>Prediction Process:</a:t>
            </a:r>
            <a:endParaRPr dirty="0" sz="1400" lang="en-IN"/>
          </a:p>
          <a:p>
            <a:pPr indent="-305435" lvl="1" marL="629920"/>
            <a:r>
              <a:rPr dirty="0" lang="en-IN">
                <a:ea typeface="+mn-lt"/>
                <a:cs typeface="+mn-lt"/>
              </a:rPr>
              <a:t>Detail how the trained algorithm makes predictions for future bike counts. Discuss any real-time data inputs considered during the prediction phase.</a:t>
            </a:r>
            <a:endParaRPr dirty="0" lang="en-IN"/>
          </a:p>
          <a:p>
            <a:pPr indent="-305435" marL="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4"/>
          <p:cNvSpPr>
            <a:spLocks noGrp="1"/>
          </p:cNvSpPr>
          <p:nvPr>
            <p:ph type="title"/>
          </p:nvPr>
        </p:nvSpPr>
        <p:spPr/>
        <p:txBody>
          <a:bodyPr>
            <a:normAutofit fontScale="90000"/>
          </a:bodyPr>
          <a:p>
            <a:r>
              <a:rPr b="1" sz="4400" lang="en-US">
                <a:solidFill>
                  <a:schemeClr val="accent1"/>
                </a:solidFill>
                <a:latin typeface="Arial"/>
                <a:ea typeface="+mj-lt"/>
                <a:cs typeface="Arial"/>
              </a:rPr>
              <a:t>Result</a:t>
            </a:r>
            <a:endParaRPr lang="en-US"/>
          </a:p>
        </p:txBody>
      </p:sp>
      <p:sp>
        <p:nvSpPr>
          <p:cNvPr id="1048606" name="Content Placeholder 1"/>
          <p:cNvSpPr>
            <a:spLocks noGrp="1"/>
          </p:cNvSpPr>
          <p:nvPr>
            <p:ph idx="1"/>
          </p:nvPr>
        </p:nvSpPr>
        <p:spPr/>
        <p:txBody>
          <a:bodyPr>
            <a:normAutofit/>
          </a:bodyPr>
          <a:p>
            <a:pPr indent="0" marL="0">
              <a:buNone/>
            </a:pPr>
            <a:r>
              <a:rPr dirty="0" sz="2400" lang="en-IN">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dirty="0" sz="24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7" name="Title 4"/>
          <p:cNvSpPr>
            <a:spLocks noGrp="1"/>
          </p:cNvSpPr>
          <p:nvPr>
            <p:ph type="title"/>
          </p:nvPr>
        </p:nvSpPr>
        <p:spPr/>
        <p:txBody>
          <a:bodyPr>
            <a:normAutofit fontScale="90000"/>
          </a:bodyPr>
          <a:p>
            <a:r>
              <a:rPr b="1" sz="4400" lang="en-US">
                <a:solidFill>
                  <a:schemeClr val="accent1"/>
                </a:solidFill>
                <a:latin typeface="Arial"/>
                <a:ea typeface="+mj-lt"/>
                <a:cs typeface="Arial"/>
              </a:rPr>
              <a:t>Conclusion</a:t>
            </a:r>
            <a:endParaRPr lang="en-US"/>
          </a:p>
        </p:txBody>
      </p:sp>
      <p:sp>
        <p:nvSpPr>
          <p:cNvPr id="1048608" name="Content Placeholder 1"/>
          <p:cNvSpPr>
            <a:spLocks noGrp="1"/>
          </p:cNvSpPr>
          <p:nvPr>
            <p:ph idx="1"/>
          </p:nvPr>
        </p:nvSpPr>
        <p:spPr/>
        <p:txBody>
          <a:bodyPr>
            <a:normAutofit/>
          </a:bodyPr>
          <a:p>
            <a:pPr indent="-305435" marL="305435"/>
            <a:r>
              <a:rPr dirty="0" sz="2000" lang="en-IN">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Content Placeholder 2"/>
          <p:cNvSpPr>
            <a:spLocks noGrp="1"/>
          </p:cNvSpPr>
          <p:nvPr>
            <p:ph idx="1"/>
          </p:nvPr>
        </p:nvSpPr>
        <p:spPr/>
        <p:txBody>
          <a:bodyPr/>
          <a:p>
            <a:pPr indent="0" marL="0">
              <a:buNone/>
            </a:pPr>
            <a:endParaRPr b="1" dirty="0" sz="2000" lang="en-US"/>
          </a:p>
          <a:p>
            <a:pPr indent="-305435" marL="305435"/>
            <a:r>
              <a:rPr dirty="0" sz="2000" lang="en-US">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dirty="0" sz="2000" lang="en-US"/>
          </a:p>
          <a:p>
            <a:pPr indent="-305435" marL="305435"/>
            <a:endParaRPr lang="en-US"/>
          </a:p>
        </p:txBody>
      </p:sp>
      <p:sp>
        <p:nvSpPr>
          <p:cNvPr id="1048610" name="Title 4"/>
          <p:cNvSpPr txBox="1"/>
          <p:nvPr/>
        </p:nvSpPr>
        <p:spPr>
          <a:xfrm>
            <a:off x="535670" y="844659"/>
            <a:ext cx="11029616" cy="530296"/>
          </a:xfrm>
          <a:prstGeom prst="rect"/>
        </p:spPr>
        <p:txBody>
          <a:bodyPr anchor="b" bIns="45720" lIns="91440" rIns="91440" rtlCol="0" tIns="45720" vert="horz">
            <a:normAutofit fontScale="75000" lnSpcReduction="20000"/>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dcterms:created xsi:type="dcterms:W3CDTF">2021-05-26T05:50:10Z</dcterms:created>
  <dcterms:modified xsi:type="dcterms:W3CDTF">2024-04-04T05:14:47Z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b1da5418edd74297847a030cd4980961</vt:lpwstr>
  </property>
</Properties>
</file>