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73" d="100"/>
          <a:sy n="173"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54150480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45075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572391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9" name="曲线"/>
          <p:cNvSpPr>
            <a:spLocks xmlns:a="http://schemas.openxmlformats.org/drawingml/2006/main"/>
          </p:cNvSpPr>
          <p:nvPr/>
        </p:nvSpPr>
        <p:spPr>
          <a:xfrm xmlns:a="http://schemas.openxmlformats.org/drawingml/2006/main" rot="0">
            <a:off x="447674" y="457200"/>
            <a:ext cx="3705224"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465258"/>
          </a:solidFill>
          <a:ln xmlns:a="http://schemas.openxmlformats.org/drawingml/2006/main" cmpd="sng" cap="flat">
            <a:noFill/>
            <a:prstDash val="solid"/>
            <a:miter/>
          </a:ln>
        </p:spPr>
      </p:sp>
      <p:sp>
        <p:nvSpPr>
          <p:cNvPr id="18" name="曲线"/>
          <p:cNvSpPr>
            <a:spLocks xmlns:a="http://schemas.openxmlformats.org/drawingml/2006/main"/>
          </p:cNvSpPr>
          <p:nvPr/>
        </p:nvSpPr>
        <p:spPr>
          <a:xfrm xmlns:a="http://schemas.openxmlformats.org/drawingml/2006/main" rot="0">
            <a:off x="8039100" y="457200"/>
            <a:ext cx="3705225"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959FA7"/>
          </a:solidFill>
          <a:ln xmlns:a="http://schemas.openxmlformats.org/drawingml/2006/main" cmpd="sng" cap="flat">
            <a:noFill/>
            <a:prstDash val="solid"/>
            <a:miter/>
          </a:ln>
        </p:spPr>
      </p:sp>
      <p:sp>
        <p:nvSpPr>
          <p:cNvPr id="17" name="曲线"/>
          <p:cNvSpPr>
            <a:spLocks xmlns:a="http://schemas.openxmlformats.org/drawingml/2006/main"/>
          </p:cNvSpPr>
          <p:nvPr/>
        </p:nvSpPr>
        <p:spPr>
          <a:xfrm xmlns:a="http://schemas.openxmlformats.org/drawingml/2006/main" rot="0">
            <a:off x="4238625" y="457200"/>
            <a:ext cx="3705224"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1CACE3"/>
          </a:solidFill>
          <a:ln xmlns:a="http://schemas.openxmlformats.org/drawingml/2006/main" cmpd="sng" cap="flat">
            <a:noFill/>
            <a:prstDash val="solid"/>
            <a:miter/>
          </a:ln>
        </p:spPr>
      </p:sp>
      <p:pic>
        <p:nvPicPr>
          <p:cNvPr id="16" name="图片"/>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509963" y="6448061"/>
            <a:ext cx="1091836" cy="334459"/>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1" name="文本框"/>
          <p:cNvSpPr>
            <a:spLocks xmlns:a="http://schemas.openxmlformats.org/drawingml/2006/main" noGrp="1"/>
          </p:cNvSpPr>
          <p:nvPr>
            <p:ph type="title"/>
          </p:nvPr>
        </p:nvSpPr>
        <p:spPr>
          <a:xfrm xmlns:a="http://schemas.openxmlformats.org/drawingml/2006/main" rot="0">
            <a:off x="5013070" y="3602418"/>
            <a:ext cx="2165858" cy="4489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2750" b="1" i="0">
              <a:solidFill>
                <a:srgbClr val="001F5F"/>
              </a:solidFill>
              <a:latin typeface="Arial" pitchFamily="0" charset="0"/>
              <a:cs typeface="Arial" pitchFamily="0" charset="0"/>
            </a:endParaRPr>
          </a:p>
        </p:txBody>
      </p:sp>
      <p:sp>
        <p:nvSpPr>
          <p:cNvPr id="12" name="文本框"/>
          <p:cNvSpPr>
            <a:spLocks xmlns:a="http://schemas.openxmlformats.org/drawingml/2006/main" noGrp="1"/>
          </p:cNvSpPr>
          <p:nvPr>
            <p:ph type="body" idx="1"/>
          </p:nvPr>
        </p:nvSpPr>
        <p:spPr>
          <a:xfrm xmlns:a="http://schemas.openxmlformats.org/drawingml/2006/main" rot="0">
            <a:off x="447674" y="3086100"/>
            <a:ext cx="11296650" cy="333374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b="0" i="0">
              <a:solidFill>
                <a:schemeClr val="tx1"/>
              </a:solidFill>
            </a:endParaRPr>
          </a:p>
        </p:txBody>
      </p:sp>
      <p:sp>
        <p:nvSpPr>
          <p:cNvPr id="13"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4"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xmlns:a="http://schemas.openxmlformats.org/drawingml/2006/main" noGrp="1"/>
          </p:cNvSpPr>
          <p:nvPr>
            <p:ph type="sldNum" idx="7"/>
          </p:nvPr>
        </p:nvSpPr>
        <p:spPr>
          <a:xfrm xmlns:a="http://schemas.openxmlformats.org/drawingml/2006/main" rot="0">
            <a:off x="877824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r"/>
            <a:fld id="{CAD2D6BD-DE1B-4B5F-8B41-2702339687B9}" type="slidenum">
              <a:rPr lang="en-US" altLang="zh-CN" sz="18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8956687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2" name="曲线"/>
          <p:cNvSpPr>
            <a:spLocks xmlns:a="http://schemas.openxmlformats.org/drawingml/2006/main"/>
          </p:cNvSpPr>
          <p:nvPr/>
        </p:nvSpPr>
        <p:spPr>
          <a:xfrm xmlns:a="http://schemas.openxmlformats.org/drawingml/2006/main" rot="0">
            <a:off x="447674" y="457200"/>
            <a:ext cx="3705224"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465258"/>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8039100" y="457200"/>
            <a:ext cx="3705225"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959FA7"/>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4238625" y="457200"/>
            <a:ext cx="3705224"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1CACE3"/>
          </a:solidFill>
          <a:ln xmlns:a="http://schemas.openxmlformats.org/drawingml/2006/main" cmpd="sng" cap="flat">
            <a:noFill/>
            <a:prstDash val="solid"/>
            <a:miter/>
          </a:ln>
        </p:spPr>
      </p:sp>
      <p:pic>
        <p:nvPicPr>
          <p:cNvPr id="29" name="图片"/>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509963" y="6448061"/>
            <a:ext cx="1091836" cy="334459"/>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5" name="文本框"/>
          <p:cNvSpPr>
            <a:spLocks xmlns:a="http://schemas.openxmlformats.org/drawingml/2006/main" noGrp="1"/>
          </p:cNvSpPr>
          <p:nvPr>
            <p:ph type="title"/>
          </p:nvPr>
        </p:nvSpPr>
        <p:spPr>
          <a:xfrm xmlns:a="http://schemas.openxmlformats.org/drawingml/2006/main" rot="0">
            <a:off x="5013070" y="3602418"/>
            <a:ext cx="2165858" cy="4489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2750" b="1" i="0">
              <a:solidFill>
                <a:srgbClr val="001F5F"/>
              </a:solidFill>
              <a:latin typeface="Arial" pitchFamily="0" charset="0"/>
              <a:cs typeface="Arial" pitchFamily="0" charset="0"/>
            </a:endParaRPr>
          </a:p>
        </p:txBody>
      </p:sp>
      <p:sp>
        <p:nvSpPr>
          <p:cNvPr id="26"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8" name="文本框"/>
          <p:cNvSpPr>
            <a:spLocks xmlns:a="http://schemas.openxmlformats.org/drawingml/2006/main" noGrp="1"/>
          </p:cNvSpPr>
          <p:nvPr>
            <p:ph type="sldNum" idx="7"/>
          </p:nvPr>
        </p:nvSpPr>
        <p:spPr>
          <a:xfrm xmlns:a="http://schemas.openxmlformats.org/drawingml/2006/main" rot="0">
            <a:off x="877824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r"/>
            <a:fld id="{CAD2D6BD-DE1B-4B5F-8B41-2702339687B9}" type="slidenum">
              <a:rPr lang="en-US" altLang="zh-CN" sz="18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0190243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012785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274982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784486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222719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34172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932485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134881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433078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447674" y="457200"/>
            <a:ext cx="3705224" cy="952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65258"/>
          </a:solidFill>
          <a:ln cmpd="sng" cap="flat">
            <a:noFill/>
            <a:prstDash val="solid"/>
            <a:miter/>
          </a:ln>
        </p:spPr>
      </p:sp>
      <p:sp>
        <p:nvSpPr>
          <p:cNvPr id="3" name="曲线"/>
          <p:cNvSpPr>
            <a:spLocks/>
          </p:cNvSpPr>
          <p:nvPr/>
        </p:nvSpPr>
        <p:spPr>
          <a:xfrm rot="0">
            <a:off x="8039100" y="457200"/>
            <a:ext cx="3705225" cy="952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959FA7"/>
          </a:solidFill>
          <a:ln cmpd="sng" cap="flat">
            <a:noFill/>
            <a:prstDash val="solid"/>
            <a:miter/>
          </a:ln>
        </p:spPr>
      </p:sp>
      <p:sp>
        <p:nvSpPr>
          <p:cNvPr id="4" name="曲线"/>
          <p:cNvSpPr>
            <a:spLocks/>
          </p:cNvSpPr>
          <p:nvPr/>
        </p:nvSpPr>
        <p:spPr>
          <a:xfrm rot="0">
            <a:off x="4238625" y="457200"/>
            <a:ext cx="3705224" cy="952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1CACE3"/>
          </a:solidFill>
          <a:ln cmpd="sng" cap="flat">
            <a:noFill/>
            <a:prstDash val="solid"/>
            <a:miter/>
          </a:ln>
        </p:spPr>
      </p:sp>
      <p:pic>
        <p:nvPicPr>
          <p:cNvPr id="5" name="图片"/>
          <p:cNvPicPr>
            <a:picLocks/>
          </p:cNvPicPr>
          <p:nvPr/>
        </p:nvPicPr>
        <p:blipFill>
          <a:blip r:embed="rId1" cstate="print"/>
          <a:stretch>
            <a:fillRect/>
          </a:stretch>
        </p:blipFill>
        <p:spPr>
          <a:xfrm rot="0">
            <a:off x="10509963" y="6448061"/>
            <a:ext cx="1091836" cy="334459"/>
          </a:xfrm>
          <a:prstGeom prst="rect"/>
          <a:noFill/>
          <a:ln w="12700" cmpd="sng" cap="flat">
            <a:noFill/>
            <a:prstDash val="solid"/>
            <a:miter/>
          </a:ln>
        </p:spPr>
      </p:pic>
      <p:sp>
        <p:nvSpPr>
          <p:cNvPr id="6" name="文本框"/>
          <p:cNvSpPr>
            <a:spLocks noGrp="1"/>
          </p:cNvSpPr>
          <p:nvPr>
            <p:ph type="title"/>
          </p:nvPr>
        </p:nvSpPr>
        <p:spPr>
          <a:xfrm rot="0">
            <a:off x="5013070" y="3602418"/>
            <a:ext cx="2165858" cy="448945"/>
          </a:xfrm>
          <a:prstGeom prst="rect"/>
          <a:noFill/>
          <a:ln w="12700" cmpd="sng" cap="flat">
            <a:noFill/>
            <a:prstDash val="solid"/>
            <a:miter/>
          </a:ln>
        </p:spPr>
        <p:txBody>
          <a:bodyPr vert="horz" wrap="square" lIns="0" tIns="0" rIns="0" bIns="0" anchor="t" anchorCtr="0">
            <a:prstTxWarp prst="textNoShape"/>
            <a:spAutoFit/>
          </a:bodyPr>
          <a:lstStyle/>
          <a:p>
            <a:endParaRPr lang="zh-CN" altLang="en-US" sz="2750" b="1" i="0">
              <a:solidFill>
                <a:srgbClr val="001F5F"/>
              </a:solidFill>
              <a:latin typeface="Arial" pitchFamily="0" charset="0"/>
              <a:cs typeface="Arial" pitchFamily="0" charset="0"/>
            </a:endParaRPr>
          </a:p>
        </p:txBody>
      </p:sp>
      <p:sp>
        <p:nvSpPr>
          <p:cNvPr id="7" name="文本框"/>
          <p:cNvSpPr>
            <a:spLocks noGrp="1"/>
          </p:cNvSpPr>
          <p:nvPr>
            <p:ph type="body" idx="1"/>
          </p:nvPr>
        </p:nvSpPr>
        <p:spPr>
          <a:xfrm rot="0">
            <a:off x="447674" y="3086100"/>
            <a:ext cx="11296650" cy="3333749"/>
          </a:xfrm>
          <a:prstGeom prst="rect"/>
          <a:noFill/>
          <a:ln w="12700" cmpd="sng" cap="flat">
            <a:noFill/>
            <a:prstDash val="solid"/>
            <a:miter/>
          </a:ln>
        </p:spPr>
        <p:txBody>
          <a:bodyPr vert="horz" wrap="square" lIns="0" tIns="0" rIns="0" bIns="0" anchor="t" anchorCtr="0">
            <a:prstTxWarp prst="textNoShape"/>
            <a:spAutoFit/>
          </a:bodyPr>
          <a:lstStyle/>
          <a:p>
            <a:endParaRPr lang="zh-CN" altLang="en-US" b="0" i="0">
              <a:solidFill>
                <a:schemeClr val="tx1"/>
              </a:solidFill>
            </a:endParaRPr>
          </a:p>
        </p:txBody>
      </p:sp>
      <p:sp>
        <p:nvSpPr>
          <p:cNvPr id="8"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9"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4/5/2024</a:t>
            </a:fld>
            <a:endParaRPr lang="zh-CN" altLang="en-US">
              <a:solidFill>
                <a:srgbClr val="898989"/>
              </a:solidFill>
              <a:latin typeface="Calibri" pitchFamily="0" charset="0"/>
              <a:ea typeface="宋体" pitchFamily="0" charset="0"/>
              <a:cs typeface="Calibri" pitchFamily="0" charset="0"/>
            </a:endParaRPr>
          </a:p>
        </p:txBody>
      </p:sp>
      <p:sp>
        <p:nvSpPr>
          <p:cNvPr id="10" name="文本框"/>
          <p:cNvSpPr>
            <a:spLocks noGrp="1"/>
          </p:cNvSpPr>
          <p:nvPr>
            <p:ph type="sldNum" idx="7"/>
          </p:nvPr>
        </p:nvSpPr>
        <p:spPr>
          <a:xfrm rot="0">
            <a:off x="877824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r"/>
            <a:fld id="{CAD2D6BD-DE1B-4B5F-8B41-2702339687B9}" type="slidenum">
              <a:rPr lang="en-US" altLang="zh-CN" sz="18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32825314"/>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 name="矩形"/>
          <p:cNvSpPr>
            <a:spLocks/>
          </p:cNvSpPr>
          <p:nvPr/>
        </p:nvSpPr>
        <p:spPr>
          <a:xfrm rot="0">
            <a:off x="1295399" y="2286000"/>
            <a:ext cx="9067799" cy="556259"/>
          </a:xfrm>
          <a:prstGeom prst="rect"/>
          <a:noFill/>
          <a:ln w="12700" cmpd="sng" cap="flat">
            <a:noFill/>
            <a:prstDash val="solid"/>
            <a:miter/>
          </a:ln>
        </p:spPr>
        <p:txBody>
          <a:bodyPr vert="horz" wrap="square" lIns="0" tIns="13334" rIns="0" bIns="0" anchor="t" anchorCtr="0">
            <a:prstTxWarp prst="textNoShape"/>
            <a:spAutoFit/>
          </a:bodyPr>
          <a:lstStyle/>
          <a:p>
            <a:pPr marL="12700" indent="0" algn="ctr">
              <a:lnSpc>
                <a:spcPct val="100000"/>
              </a:lnSpc>
              <a:spcBef>
                <a:spcPts val="104"/>
              </a:spcBef>
              <a:spcAft>
                <a:spcPts val="0"/>
              </a:spcAft>
              <a:buNone/>
            </a:pPr>
            <a:r>
              <a:rPr lang="en-US" altLang="zh-CN" sz="3600" b="1" i="0" u="none" strike="noStrike" kern="1200" cap="none" spc="5" baseline="0">
                <a:solidFill>
                  <a:srgbClr val="1CACE3"/>
                </a:solidFill>
                <a:latin typeface="Arial" pitchFamily="0" charset="0"/>
                <a:ea typeface="宋体" pitchFamily="0" charset="0"/>
                <a:cs typeface="Arial" pitchFamily="0" charset="0"/>
              </a:rPr>
              <a:t>P</a:t>
            </a:r>
            <a:r>
              <a:rPr lang="en-US" altLang="zh-CN" sz="3600" b="1" i="0" u="none" strike="noStrike" kern="1200" cap="none" spc="5" baseline="0">
                <a:solidFill>
                  <a:srgbClr val="1CACE3"/>
                </a:solidFill>
                <a:latin typeface="Arial" pitchFamily="0" charset="0"/>
                <a:ea typeface="宋体" pitchFamily="0" charset="0"/>
                <a:cs typeface="Arial" pitchFamily="0" charset="0"/>
              </a:rPr>
              <a:t>LAYSTORE APP REVIEW ANALYSIS</a:t>
            </a:r>
            <a:endParaRPr lang="zh-CN" altLang="en-US" sz="3600" b="0" i="0" u="none" strike="noStrike" kern="1200" cap="none" spc="0" baseline="0">
              <a:solidFill>
                <a:schemeClr val="tx1"/>
              </a:solidFill>
              <a:latin typeface="Arial" pitchFamily="0" charset="0"/>
              <a:ea typeface="宋体" pitchFamily="0" charset="0"/>
              <a:cs typeface="Arial" pitchFamily="0" charset="0"/>
            </a:endParaRPr>
          </a:p>
        </p:txBody>
      </p:sp>
      <p:sp>
        <p:nvSpPr>
          <p:cNvPr id="21" name="文本框"/>
          <p:cNvSpPr>
            <a:spLocks noGrp="1"/>
          </p:cNvSpPr>
          <p:nvPr>
            <p:ph type="title"/>
          </p:nvPr>
        </p:nvSpPr>
        <p:spPr>
          <a:xfrm rot="0">
            <a:off x="3867150" y="1049655"/>
            <a:ext cx="4326890"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0" baseline="0">
                <a:solidFill>
                  <a:srgbClr val="1382AC"/>
                </a:solidFill>
                <a:latin typeface="Arial" pitchFamily="0" charset="0"/>
                <a:ea typeface="宋体" pitchFamily="0" charset="0"/>
                <a:cs typeface="Arial" pitchFamily="0" charset="0"/>
              </a:rPr>
              <a:t>CAP</a:t>
            </a:r>
            <a:r>
              <a:rPr lang="en-US" altLang="zh-CN" sz="3200" b="1" i="0" u="none" strike="noStrike" kern="0" cap="none" spc="35" baseline="0">
                <a:solidFill>
                  <a:srgbClr val="1382AC"/>
                </a:solidFill>
                <a:latin typeface="Arial" pitchFamily="0" charset="0"/>
                <a:ea typeface="宋体" pitchFamily="0" charset="0"/>
                <a:cs typeface="Arial" pitchFamily="0" charset="0"/>
              </a:rPr>
              <a:t>S</a:t>
            </a:r>
            <a:r>
              <a:rPr lang="en-US" altLang="zh-CN" sz="3200" b="1" i="0" u="none" strike="noStrike" kern="0" cap="none" spc="-10" baseline="0">
                <a:solidFill>
                  <a:srgbClr val="1382AC"/>
                </a:solidFill>
                <a:latin typeface="Arial" pitchFamily="0" charset="0"/>
                <a:ea typeface="宋体" pitchFamily="0" charset="0"/>
                <a:cs typeface="Arial" pitchFamily="0" charset="0"/>
              </a:rPr>
              <a:t>T</a:t>
            </a:r>
            <a:r>
              <a:rPr lang="en-US" altLang="zh-CN" sz="3200" b="1" i="0" u="none" strike="noStrike" kern="0" cap="none" spc="-20" baseline="0">
                <a:solidFill>
                  <a:srgbClr val="1382AC"/>
                </a:solidFill>
                <a:latin typeface="Arial" pitchFamily="0" charset="0"/>
                <a:ea typeface="宋体" pitchFamily="0" charset="0"/>
                <a:cs typeface="Arial" pitchFamily="0" charset="0"/>
              </a:rPr>
              <a:t>O</a:t>
            </a:r>
            <a:r>
              <a:rPr lang="en-US" altLang="zh-CN" sz="3200" b="1" i="0" u="none" strike="noStrike" kern="0" cap="none" spc="20" baseline="0">
                <a:solidFill>
                  <a:srgbClr val="1382AC"/>
                </a:solidFill>
                <a:latin typeface="Arial" pitchFamily="0" charset="0"/>
                <a:ea typeface="宋体" pitchFamily="0" charset="0"/>
                <a:cs typeface="Arial" pitchFamily="0" charset="0"/>
              </a:rPr>
              <a:t>NE</a:t>
            </a:r>
            <a:r>
              <a:rPr lang="en-US" altLang="zh-CN" sz="3200" b="1" i="0" u="none" strike="noStrike" kern="0" cap="none" spc="-200" baseline="0">
                <a:solidFill>
                  <a:srgbClr val="1382AC"/>
                </a:solidFill>
                <a:latin typeface="Arial" pitchFamily="0" charset="0"/>
                <a:ea typeface="宋体" pitchFamily="0" charset="0"/>
                <a:cs typeface="Arial" pitchFamily="0" charset="0"/>
              </a:rPr>
              <a:t> </a:t>
            </a:r>
            <a:r>
              <a:rPr lang="en-US" altLang="zh-CN" sz="3200" b="1" i="0" u="none" strike="noStrike" kern="0" cap="none" spc="35" baseline="0">
                <a:solidFill>
                  <a:srgbClr val="1382AC"/>
                </a:solidFill>
                <a:latin typeface="Arial" pitchFamily="0" charset="0"/>
                <a:ea typeface="宋体" pitchFamily="0" charset="0"/>
                <a:cs typeface="Arial" pitchFamily="0" charset="0"/>
              </a:rPr>
              <a:t>P</a:t>
            </a:r>
            <a:r>
              <a:rPr lang="en-US" altLang="zh-CN" sz="3200" b="1" i="0" u="none" strike="noStrike" kern="0" cap="none" spc="20" baseline="0">
                <a:solidFill>
                  <a:srgbClr val="1382AC"/>
                </a:solidFill>
                <a:latin typeface="Arial" pitchFamily="0" charset="0"/>
                <a:ea typeface="宋体" pitchFamily="0" charset="0"/>
                <a:cs typeface="Arial" pitchFamily="0" charset="0"/>
              </a:rPr>
              <a:t>R</a:t>
            </a:r>
            <a:r>
              <a:rPr lang="en-US" altLang="zh-CN" sz="3200" b="1" i="0" u="none" strike="noStrike" kern="0" cap="none" spc="-20" baseline="0">
                <a:solidFill>
                  <a:srgbClr val="1382AC"/>
                </a:solidFill>
                <a:latin typeface="Arial" pitchFamily="0" charset="0"/>
                <a:ea typeface="宋体" pitchFamily="0" charset="0"/>
                <a:cs typeface="Arial" pitchFamily="0" charset="0"/>
              </a:rPr>
              <a:t>O</a:t>
            </a:r>
            <a:r>
              <a:rPr lang="en-US" altLang="zh-CN" sz="3200" b="1" i="0" u="none" strike="noStrike" kern="0" cap="none" spc="15" baseline="0">
                <a:solidFill>
                  <a:srgbClr val="1382AC"/>
                </a:solidFill>
                <a:latin typeface="Arial" pitchFamily="0" charset="0"/>
                <a:ea typeface="宋体" pitchFamily="0" charset="0"/>
                <a:cs typeface="Arial" pitchFamily="0" charset="0"/>
              </a:rPr>
              <a:t>J</a:t>
            </a:r>
            <a:r>
              <a:rPr lang="en-US" altLang="zh-CN" sz="3200" b="1" i="0" u="none" strike="noStrike" kern="0" cap="none" spc="40" baseline="0">
                <a:solidFill>
                  <a:srgbClr val="1382AC"/>
                </a:solidFill>
                <a:latin typeface="Arial" pitchFamily="0" charset="0"/>
                <a:ea typeface="宋体" pitchFamily="0" charset="0"/>
                <a:cs typeface="Arial" pitchFamily="0" charset="0"/>
              </a:rPr>
              <a:t>E</a:t>
            </a:r>
            <a:r>
              <a:rPr lang="en-US" altLang="zh-CN" sz="3200" b="1" i="0" u="none" strike="noStrike" kern="0" cap="none" spc="20" baseline="0">
                <a:solidFill>
                  <a:srgbClr val="1382AC"/>
                </a:solidFill>
                <a:latin typeface="Arial" pitchFamily="0" charset="0"/>
                <a:ea typeface="宋体" pitchFamily="0" charset="0"/>
                <a:cs typeface="Arial" pitchFamily="0" charset="0"/>
              </a:rPr>
              <a:t>CT</a:t>
            </a:r>
            <a:endParaRPr lang="zh-CN" altLang="en-US" sz="3200" b="1" i="0" u="none" strike="noStrike" kern="0" cap="none" spc="0" baseline="0">
              <a:solidFill>
                <a:srgbClr val="001F5F"/>
              </a:solidFill>
              <a:latin typeface="Arial" pitchFamily="0" charset="0"/>
              <a:ea typeface="宋体" pitchFamily="0" charset="0"/>
              <a:cs typeface="Arial" pitchFamily="0" charset="0"/>
            </a:endParaRPr>
          </a:p>
        </p:txBody>
      </p:sp>
      <p:sp>
        <p:nvSpPr>
          <p:cNvPr id="22" name="矩形"/>
          <p:cNvSpPr>
            <a:spLocks/>
          </p:cNvSpPr>
          <p:nvPr/>
        </p:nvSpPr>
        <p:spPr>
          <a:xfrm rot="0">
            <a:off x="447674" y="3086100"/>
            <a:ext cx="11296650" cy="2682240"/>
          </a:xfrm>
          <a:prstGeom prst="rect"/>
          <a:solidFill>
            <a:srgbClr val="465258"/>
          </a:solid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a:lnSpc>
                <a:spcPct val="100000"/>
              </a:lnSpc>
              <a:spcBef>
                <a:spcPts val="45"/>
              </a:spcBef>
              <a:spcAft>
                <a:spcPts val="0"/>
              </a:spcAft>
              <a:buNone/>
            </a:pPr>
            <a:endParaRPr lang="en-US" altLang="zh-CN" sz="1750" b="0" i="0" u="none" strike="noStrike" kern="1200" cap="none" spc="0" baseline="0">
              <a:solidFill>
                <a:schemeClr val="tx1"/>
              </a:solidFill>
              <a:latin typeface="Times New Roman" pitchFamily="0" charset="0"/>
              <a:ea typeface="宋体" pitchFamily="0" charset="0"/>
              <a:cs typeface="Times New Roman" pitchFamily="0" charset="0"/>
            </a:endParaRPr>
          </a:p>
          <a:p>
            <a:pPr marL="2763520" indent="0" algn="l">
              <a:lnSpc>
                <a:spcPct val="100000"/>
              </a:lnSpc>
              <a:spcBef>
                <a:spcPts val="0"/>
              </a:spcBef>
              <a:spcAft>
                <a:spcPts val="0"/>
              </a:spcAft>
              <a:buNone/>
            </a:pPr>
            <a:r>
              <a:rPr lang="en-US" altLang="zh-CN" sz="2400" b="1" i="0" u="none" strike="noStrike" kern="1200" cap="none" spc="15" baseline="0">
                <a:solidFill>
                  <a:srgbClr val="1382AC"/>
                </a:solidFill>
                <a:latin typeface="Arial" pitchFamily="0" charset="0"/>
                <a:ea typeface="宋体" pitchFamily="0" charset="0"/>
                <a:cs typeface="Arial" pitchFamily="0" charset="0"/>
              </a:rPr>
              <a:t>P</a:t>
            </a:r>
            <a:r>
              <a:rPr lang="en-US" altLang="zh-CN" sz="2400" b="1" i="0" u="none" strike="noStrike" kern="1200" cap="none" spc="40" baseline="0">
                <a:solidFill>
                  <a:srgbClr val="1382AC"/>
                </a:solidFill>
                <a:latin typeface="Arial" pitchFamily="0" charset="0"/>
                <a:ea typeface="宋体" pitchFamily="0" charset="0"/>
                <a:cs typeface="Arial" pitchFamily="0" charset="0"/>
              </a:rPr>
              <a:t>r</a:t>
            </a:r>
            <a:r>
              <a:rPr lang="en-US" altLang="zh-CN" sz="2400" b="1" i="0" u="none" strike="noStrike" kern="1200" cap="none" spc="15" baseline="0">
                <a:solidFill>
                  <a:srgbClr val="1382AC"/>
                </a:solidFill>
                <a:latin typeface="Arial" pitchFamily="0" charset="0"/>
                <a:ea typeface="宋体" pitchFamily="0" charset="0"/>
                <a:cs typeface="Arial" pitchFamily="0" charset="0"/>
              </a:rPr>
              <a:t>es</a:t>
            </a:r>
            <a:r>
              <a:rPr lang="en-US" altLang="zh-CN" sz="2400" b="1" i="0" u="none" strike="noStrike" kern="1200" cap="none" spc="5" baseline="0">
                <a:solidFill>
                  <a:srgbClr val="1382AC"/>
                </a:solidFill>
                <a:latin typeface="Arial" pitchFamily="0" charset="0"/>
                <a:ea typeface="宋体" pitchFamily="0" charset="0"/>
                <a:cs typeface="Arial" pitchFamily="0" charset="0"/>
              </a:rPr>
              <a:t>e</a:t>
            </a:r>
            <a:r>
              <a:rPr lang="en-US" altLang="zh-CN" sz="2400" b="1" i="0" u="none" strike="noStrike" kern="1200" cap="none" spc="45" baseline="0">
                <a:solidFill>
                  <a:srgbClr val="1382AC"/>
                </a:solidFill>
                <a:latin typeface="Arial" pitchFamily="0" charset="0"/>
                <a:ea typeface="宋体" pitchFamily="0" charset="0"/>
                <a:cs typeface="Arial" pitchFamily="0" charset="0"/>
              </a:rPr>
              <a:t>n</a:t>
            </a:r>
            <a:r>
              <a:rPr lang="en-US" altLang="zh-CN" sz="2400" b="1" i="0" u="none" strike="noStrike" kern="1200" cap="none" spc="10" baseline="0">
                <a:solidFill>
                  <a:srgbClr val="1382AC"/>
                </a:solidFill>
                <a:latin typeface="Arial" pitchFamily="0" charset="0"/>
                <a:ea typeface="宋体" pitchFamily="0" charset="0"/>
                <a:cs typeface="Arial" pitchFamily="0" charset="0"/>
              </a:rPr>
              <a:t>ted</a:t>
            </a:r>
            <a:r>
              <a:rPr lang="en-US" altLang="zh-CN" sz="2400" b="1" i="0" u="none" strike="noStrike" kern="1200" cap="none" spc="-150" baseline="0">
                <a:solidFill>
                  <a:srgbClr val="1382AC"/>
                </a:solidFill>
                <a:latin typeface="Arial" pitchFamily="0" charset="0"/>
                <a:ea typeface="宋体" pitchFamily="0" charset="0"/>
                <a:cs typeface="Arial" pitchFamily="0" charset="0"/>
              </a:rPr>
              <a:t> </a:t>
            </a:r>
            <a:r>
              <a:rPr lang="en-US" altLang="zh-CN" sz="2400" b="1" i="0" u="none" strike="noStrike" kern="1200" cap="none" spc="45" baseline="0">
                <a:solidFill>
                  <a:srgbClr val="1382AC"/>
                </a:solidFill>
                <a:latin typeface="Arial" pitchFamily="0" charset="0"/>
                <a:ea typeface="宋体" pitchFamily="0" charset="0"/>
                <a:cs typeface="Arial" pitchFamily="0" charset="0"/>
              </a:rPr>
              <a:t>B</a:t>
            </a:r>
            <a:r>
              <a:rPr lang="en-US" altLang="zh-CN" sz="2400" b="1" i="0" u="none" strike="noStrike" kern="1200" cap="none" spc="10" baseline="0">
                <a:solidFill>
                  <a:srgbClr val="1382AC"/>
                </a:solidFill>
                <a:latin typeface="Arial" pitchFamily="0" charset="0"/>
                <a:ea typeface="宋体" pitchFamily="0" charset="0"/>
                <a:cs typeface="Arial" pitchFamily="0" charset="0"/>
              </a:rPr>
              <a:t>y:</a:t>
            </a:r>
            <a:endParaRPr lang="en-US" altLang="zh-CN" sz="2400" b="0" i="0" u="none" strike="noStrike" kern="1200" cap="none" spc="0" baseline="0">
              <a:solidFill>
                <a:schemeClr val="tx1"/>
              </a:solidFill>
              <a:latin typeface="Arial" pitchFamily="0" charset="0"/>
              <a:ea typeface="宋体" pitchFamily="0" charset="0"/>
              <a:cs typeface="Arial" pitchFamily="0" charset="0"/>
            </a:endParaRPr>
          </a:p>
          <a:p>
            <a:pPr marL="2763520" indent="0" algn="l">
              <a:lnSpc>
                <a:spcPct val="100000"/>
              </a:lnSpc>
              <a:spcBef>
                <a:spcPts val="0"/>
              </a:spcBef>
              <a:spcAft>
                <a:spcPts val="0"/>
              </a:spcAft>
              <a:buNone/>
            </a:pPr>
            <a:r>
              <a:rPr lang="en-US" altLang="zh-CN" sz="2400" b="1" i="0" u="none" strike="noStrike" kern="1200" cap="none" spc="10" baseline="0">
                <a:solidFill>
                  <a:srgbClr val="1382AC"/>
                </a:solidFill>
                <a:latin typeface="Arial" pitchFamily="0" charset="0"/>
                <a:ea typeface="宋体" pitchFamily="0" charset="0"/>
                <a:cs typeface="Arial" pitchFamily="0" charset="0"/>
              </a:rPr>
              <a:t>1</a:t>
            </a:r>
            <a:r>
              <a:rPr lang="en-US" altLang="zh-CN" sz="2400" b="1" i="0" u="none" strike="noStrike" kern="1200" cap="none" spc="10" baseline="0">
                <a:solidFill>
                  <a:srgbClr val="1382AC"/>
                </a:solidFill>
                <a:latin typeface="Arial" pitchFamily="0" charset="0"/>
                <a:ea typeface="宋体" pitchFamily="0" charset="0"/>
                <a:cs typeface="Arial" pitchFamily="0" charset="0"/>
              </a:rPr>
              <a:t>.</a:t>
            </a:r>
            <a:r>
              <a:rPr lang="en-US" altLang="zh-CN" sz="2400" b="1" i="0" u="none" strike="noStrike" kern="1200" cap="none" spc="-75" baseline="0">
                <a:solidFill>
                  <a:srgbClr val="1382AC"/>
                </a:solidFill>
                <a:latin typeface="Arial" pitchFamily="0" charset="0"/>
                <a:ea typeface="宋体" pitchFamily="0" charset="0"/>
                <a:cs typeface="Arial" pitchFamily="0" charset="0"/>
              </a:rPr>
              <a:t> Thirumalai  S</a:t>
            </a:r>
            <a:r>
              <a:rPr lang="en-US" altLang="zh-CN" sz="2400" b="1" i="0" u="none" strike="noStrike" kern="1200" cap="none" spc="10" baseline="0">
                <a:solidFill>
                  <a:srgbClr val="1382AC"/>
                </a:solidFill>
                <a:latin typeface="Arial" pitchFamily="0" charset="0"/>
                <a:ea typeface="宋体" pitchFamily="0" charset="0"/>
                <a:cs typeface="Arial" pitchFamily="0" charset="0"/>
              </a:rPr>
              <a:t> </a:t>
            </a:r>
            <a:r>
              <a:rPr lang="en-US" altLang="zh-CN" sz="2400" b="1" i="0" u="none" strike="noStrike" kern="1200" cap="none" spc="0" baseline="0">
                <a:solidFill>
                  <a:srgbClr val="1382AC"/>
                </a:solidFill>
                <a:latin typeface="Arial" pitchFamily="0" charset="0"/>
                <a:ea typeface="宋体" pitchFamily="0" charset="0"/>
                <a:cs typeface="Arial" pitchFamily="0" charset="0"/>
              </a:rPr>
              <a:t>–</a:t>
            </a:r>
            <a:r>
              <a:rPr lang="en-US" altLang="zh-CN" sz="2400" b="1" i="0" u="none" strike="noStrike" kern="1200" cap="none" spc="-25" baseline="0">
                <a:solidFill>
                  <a:srgbClr val="1382AC"/>
                </a:solidFill>
                <a:latin typeface="Arial" pitchFamily="0" charset="0"/>
                <a:ea typeface="宋体" pitchFamily="0" charset="0"/>
                <a:cs typeface="Arial" pitchFamily="0" charset="0"/>
              </a:rPr>
              <a:t>THANTHAI PERIYAR GOVT INSTITUTE OF TECHNOLOGY</a:t>
            </a:r>
            <a:r>
              <a:rPr lang="en-US" altLang="zh-CN" sz="2400" b="1" i="0" u="none" strike="noStrike" kern="1200" cap="none" spc="0" baseline="0">
                <a:solidFill>
                  <a:srgbClr val="1382AC"/>
                </a:solidFill>
                <a:latin typeface="Arial" pitchFamily="0" charset="0"/>
                <a:ea typeface="宋体" pitchFamily="0" charset="0"/>
                <a:cs typeface="Arial" pitchFamily="0" charset="0"/>
              </a:rPr>
              <a:t>-</a:t>
            </a:r>
            <a:r>
              <a:rPr lang="en-US" altLang="zh-CN" sz="2400" b="1" i="0" u="none" strike="noStrike" kern="1200" cap="none" spc="0" baseline="0">
                <a:solidFill>
                  <a:srgbClr val="1382AC"/>
                </a:solidFill>
                <a:latin typeface="Arial" pitchFamily="0" charset="0"/>
                <a:ea typeface="宋体" pitchFamily="0" charset="0"/>
                <a:cs typeface="Arial" pitchFamily="0" charset="0"/>
              </a:rPr>
              <a:t> </a:t>
            </a:r>
            <a:r>
              <a:rPr lang="en-US" altLang="zh-CN" sz="2400" b="1" i="0" u="none" strike="noStrike" kern="1200" cap="none" spc="-25" baseline="0">
                <a:solidFill>
                  <a:srgbClr val="1382AC"/>
                </a:solidFill>
                <a:latin typeface="Arial" pitchFamily="0" charset="0"/>
                <a:ea typeface="宋体" pitchFamily="0" charset="0"/>
                <a:cs typeface="Arial" pitchFamily="0" charset="0"/>
              </a:rPr>
              <a:t>CIVIL DEPARTMENT</a:t>
            </a:r>
            <a:endParaRPr lang="zh-CN" altLang="en-US" sz="2400" b="0" i="0" u="none" strike="noStrike" kern="1200" cap="none" spc="0" baseline="0">
              <a:solidFill>
                <a:schemeClr val="tx1"/>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190254202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文本框"/>
          <p:cNvSpPr>
            <a:spLocks noGrp="1"/>
          </p:cNvSpPr>
          <p:nvPr>
            <p:ph type="title"/>
          </p:nvPr>
        </p:nvSpPr>
        <p:spPr>
          <a:xfrm rot="0">
            <a:off x="660400" y="555307"/>
            <a:ext cx="3451860" cy="63245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950" b="1" i="0" u="none" strike="noStrike" kern="0" cap="none" spc="-5" baseline="0">
                <a:solidFill>
                  <a:srgbClr val="1CACE3"/>
                </a:solidFill>
                <a:latin typeface="Arial" pitchFamily="0" charset="0"/>
                <a:ea typeface="宋体" pitchFamily="0" charset="0"/>
                <a:cs typeface="Arial" pitchFamily="0" charset="0"/>
              </a:rPr>
              <a:t>R</a:t>
            </a:r>
            <a:r>
              <a:rPr lang="en-US" altLang="zh-CN" sz="3950" b="1" i="0" u="none" strike="noStrike" kern="0" cap="none" spc="-10" baseline="0">
                <a:solidFill>
                  <a:srgbClr val="1CACE3"/>
                </a:solidFill>
                <a:latin typeface="Arial" pitchFamily="0" charset="0"/>
                <a:ea typeface="宋体" pitchFamily="0" charset="0"/>
                <a:cs typeface="Arial" pitchFamily="0" charset="0"/>
              </a:rPr>
              <a:t>E</a:t>
            </a:r>
            <a:r>
              <a:rPr lang="en-US" altLang="zh-CN" sz="3950" b="1" i="0" u="none" strike="noStrike" kern="0" cap="none" spc="-15" baseline="0">
                <a:solidFill>
                  <a:srgbClr val="1CACE3"/>
                </a:solidFill>
                <a:latin typeface="Arial" pitchFamily="0" charset="0"/>
                <a:ea typeface="宋体" pitchFamily="0" charset="0"/>
                <a:cs typeface="Arial" pitchFamily="0" charset="0"/>
              </a:rPr>
              <a:t>F</a:t>
            </a:r>
            <a:r>
              <a:rPr lang="en-US" altLang="zh-CN" sz="3950" b="1" i="0" u="none" strike="noStrike" kern="0" cap="none" spc="-10" baseline="0">
                <a:solidFill>
                  <a:srgbClr val="1CACE3"/>
                </a:solidFill>
                <a:latin typeface="Arial" pitchFamily="0" charset="0"/>
                <a:ea typeface="宋体" pitchFamily="0" charset="0"/>
                <a:cs typeface="Arial" pitchFamily="0" charset="0"/>
              </a:rPr>
              <a:t>E</a:t>
            </a:r>
            <a:r>
              <a:rPr lang="en-US" altLang="zh-CN" sz="3950" b="1" i="0" u="none" strike="noStrike" kern="0" cap="none" spc="-5" baseline="0">
                <a:solidFill>
                  <a:srgbClr val="1CACE3"/>
                </a:solidFill>
                <a:latin typeface="Arial" pitchFamily="0" charset="0"/>
                <a:ea typeface="宋体" pitchFamily="0" charset="0"/>
                <a:cs typeface="Arial" pitchFamily="0" charset="0"/>
              </a:rPr>
              <a:t>R</a:t>
            </a:r>
            <a:r>
              <a:rPr lang="en-US" altLang="zh-CN" sz="3950" b="1" i="0" u="none" strike="noStrike" kern="0" cap="none" spc="-10" baseline="0">
                <a:solidFill>
                  <a:srgbClr val="1CACE3"/>
                </a:solidFill>
                <a:latin typeface="Arial" pitchFamily="0" charset="0"/>
                <a:ea typeface="宋体" pitchFamily="0" charset="0"/>
                <a:cs typeface="Arial" pitchFamily="0" charset="0"/>
              </a:rPr>
              <a:t>E</a:t>
            </a:r>
            <a:r>
              <a:rPr lang="en-US" altLang="zh-CN" sz="3950" b="1" i="0" u="none" strike="noStrike" kern="0" cap="none" spc="-5" baseline="0">
                <a:solidFill>
                  <a:srgbClr val="1CACE3"/>
                </a:solidFill>
                <a:latin typeface="Arial" pitchFamily="0" charset="0"/>
                <a:ea typeface="宋体" pitchFamily="0" charset="0"/>
                <a:cs typeface="Arial" pitchFamily="0" charset="0"/>
              </a:rPr>
              <a:t>NC</a:t>
            </a:r>
            <a:r>
              <a:rPr lang="en-US" altLang="zh-CN" sz="3950" b="1" i="0" u="none" strike="noStrike" kern="0" cap="none" spc="-10" baseline="0">
                <a:solidFill>
                  <a:srgbClr val="1CACE3"/>
                </a:solidFill>
                <a:latin typeface="Arial" pitchFamily="0" charset="0"/>
                <a:ea typeface="宋体" pitchFamily="0" charset="0"/>
                <a:cs typeface="Arial" pitchFamily="0" charset="0"/>
              </a:rPr>
              <a:t>E</a:t>
            </a:r>
            <a:r>
              <a:rPr lang="en-US" altLang="zh-CN" sz="3950" b="1" i="0" u="none" strike="noStrike" kern="0" cap="none" spc="20" baseline="0">
                <a:solidFill>
                  <a:srgbClr val="1CACE3"/>
                </a:solidFill>
                <a:latin typeface="Arial" pitchFamily="0" charset="0"/>
                <a:ea typeface="宋体" pitchFamily="0" charset="0"/>
                <a:cs typeface="Arial" pitchFamily="0" charset="0"/>
              </a:rPr>
              <a:t>S</a:t>
            </a:r>
            <a:endParaRPr lang="zh-CN" altLang="en-US" sz="3950" b="1" i="0" u="none" strike="noStrike" kern="0" cap="none" spc="0" baseline="0">
              <a:solidFill>
                <a:srgbClr val="001F5F"/>
              </a:solidFill>
              <a:latin typeface="Arial" pitchFamily="0" charset="0"/>
              <a:ea typeface="宋体" pitchFamily="0" charset="0"/>
              <a:cs typeface="Arial" pitchFamily="0" charset="0"/>
            </a:endParaRPr>
          </a:p>
        </p:txBody>
      </p:sp>
      <p:sp>
        <p:nvSpPr>
          <p:cNvPr id="48" name="矩形"/>
          <p:cNvSpPr>
            <a:spLocks/>
          </p:cNvSpPr>
          <p:nvPr/>
        </p:nvSpPr>
        <p:spPr>
          <a:xfrm rot="0">
            <a:off x="762000" y="1905000"/>
            <a:ext cx="9829800" cy="7694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0" i="1" u="sng" strike="noStrike" kern="1200" cap="none" spc="0" baseline="0">
                <a:solidFill>
                  <a:schemeClr val="tx1"/>
                </a:solidFill>
                <a:latin typeface="Times New Roman" pitchFamily="0" charset="0"/>
                <a:ea typeface="宋体" pitchFamily="0" charset="0"/>
                <a:cs typeface="Times New Roman" pitchFamily="0" charset="0"/>
              </a:rPr>
              <a:t>https://github.com/vigneshmuthuvelan</a:t>
            </a:r>
            <a:endParaRPr lang="zh-CN" altLang="en-US" sz="4400" b="0" i="1" u="sng"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66453542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title"/>
          </p:nvPr>
        </p:nvSpPr>
        <p:spPr>
          <a:xfrm rot="0">
            <a:off x="5013070" y="2743200"/>
            <a:ext cx="2165858" cy="439222"/>
          </a:xfrm>
          <a:prstGeom prst="rect"/>
          <a:noFill/>
          <a:ln w="12700" cmpd="sng" cap="flat">
            <a:noFill/>
            <a:prstDash val="solid"/>
            <a:miter/>
          </a:ln>
        </p:spPr>
        <p:txBody>
          <a:bodyPr vert="horz" wrap="square" lIns="0" tIns="15875" rIns="0" bIns="0" anchor="t" anchorCtr="0">
            <a:prstTxWarp prst="textNoShape"/>
            <a:spAutoFit/>
          </a:bodyPr>
          <a:lstStyle/>
          <a:p>
            <a:pPr marL="50165" indent="0" algn="l">
              <a:lnSpc>
                <a:spcPct val="100000"/>
              </a:lnSpc>
              <a:spcBef>
                <a:spcPts val="125"/>
              </a:spcBef>
              <a:spcAft>
                <a:spcPts val="0"/>
              </a:spcAft>
              <a:buNone/>
            </a:pPr>
            <a:r>
              <a:rPr lang="en-US" altLang="zh-CN" sz="2750" b="1" i="0" u="none" strike="noStrike" kern="0" cap="none" spc="30" baseline="0">
                <a:solidFill>
                  <a:srgbClr val="001F5F"/>
                </a:solidFill>
                <a:latin typeface="Arial" pitchFamily="0" charset="0"/>
                <a:ea typeface="宋体" pitchFamily="0" charset="0"/>
                <a:cs typeface="Arial" pitchFamily="0" charset="0"/>
              </a:rPr>
              <a:t>THANK</a:t>
            </a:r>
            <a:r>
              <a:rPr lang="en-US" altLang="zh-CN" sz="2750" b="1" i="0" u="none" strike="noStrike" kern="0" cap="none" spc="-145" baseline="0">
                <a:solidFill>
                  <a:srgbClr val="001F5F"/>
                </a:solidFill>
                <a:latin typeface="Arial" pitchFamily="0" charset="0"/>
                <a:ea typeface="宋体" pitchFamily="0" charset="0"/>
                <a:cs typeface="Arial" pitchFamily="0" charset="0"/>
              </a:rPr>
              <a:t> </a:t>
            </a:r>
            <a:r>
              <a:rPr lang="en-US" altLang="zh-CN" sz="2750" b="1" i="0" u="none" strike="noStrike" kern="0" cap="none" spc="25" baseline="0">
                <a:solidFill>
                  <a:srgbClr val="001F5F"/>
                </a:solidFill>
                <a:latin typeface="Arial" pitchFamily="0" charset="0"/>
                <a:ea typeface="宋体" pitchFamily="0" charset="0"/>
                <a:cs typeface="Arial" pitchFamily="0" charset="0"/>
              </a:rPr>
              <a:t>YOU</a:t>
            </a:r>
            <a:endParaRPr lang="zh-CN" altLang="en-US" sz="2750" b="1" i="0" u="none" strike="noStrike" kern="0" cap="none" spc="25" baseline="0">
              <a:solidFill>
                <a:srgbClr val="001F5F"/>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138741321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文本框"/>
          <p:cNvSpPr>
            <a:spLocks noGrp="1"/>
          </p:cNvSpPr>
          <p:nvPr>
            <p:ph type="title"/>
          </p:nvPr>
        </p:nvSpPr>
        <p:spPr>
          <a:xfrm rot="0">
            <a:off x="929005" y="1391602"/>
            <a:ext cx="1575435" cy="444499"/>
          </a:xfrm>
          <a:prstGeom prst="rect"/>
          <a:noFill/>
          <a:ln w="12700" cmpd="sng" cap="flat">
            <a:noFill/>
            <a:prstDash val="solid"/>
            <a:miter/>
          </a:ln>
        </p:spPr>
        <p:txBody>
          <a:bodyPr vert="horz" wrap="square" lIns="0" tIns="15875" rIns="0" bIns="0" anchor="t" anchorCtr="0">
            <a:prstTxWarp prst="textNoShape"/>
            <a:spAutoFit/>
          </a:bodyPr>
          <a:lstStyle/>
          <a:p>
            <a:pPr marL="12700" indent="0" algn="l">
              <a:lnSpc>
                <a:spcPct val="100000"/>
              </a:lnSpc>
              <a:spcBef>
                <a:spcPts val="125"/>
              </a:spcBef>
              <a:spcAft>
                <a:spcPts val="0"/>
              </a:spcAft>
              <a:buNone/>
            </a:pPr>
            <a:r>
              <a:rPr lang="en-US" altLang="zh-CN" sz="2750" b="1" i="0" u="none" strike="noStrike" kern="0" cap="none" spc="30" baseline="0">
                <a:solidFill>
                  <a:srgbClr val="001F5F"/>
                </a:solidFill>
                <a:latin typeface="Arial" pitchFamily="0" charset="0"/>
                <a:ea typeface="宋体" pitchFamily="0" charset="0"/>
                <a:cs typeface="Arial" pitchFamily="0" charset="0"/>
              </a:rPr>
              <a:t>OU</a:t>
            </a:r>
            <a:r>
              <a:rPr lang="en-US" altLang="zh-CN" sz="2750" b="1" i="0" u="none" strike="noStrike" kern="0" cap="none" spc="40" baseline="0">
                <a:solidFill>
                  <a:srgbClr val="001F5F"/>
                </a:solidFill>
                <a:latin typeface="Arial" pitchFamily="0" charset="0"/>
                <a:ea typeface="宋体" pitchFamily="0" charset="0"/>
                <a:cs typeface="Arial" pitchFamily="0" charset="0"/>
              </a:rPr>
              <a:t>TL</a:t>
            </a:r>
            <a:r>
              <a:rPr lang="en-US" altLang="zh-CN" sz="2750" b="1" i="0" u="none" strike="noStrike" kern="0" cap="none" spc="-95" baseline="0">
                <a:solidFill>
                  <a:srgbClr val="001F5F"/>
                </a:solidFill>
                <a:latin typeface="Arial" pitchFamily="0" charset="0"/>
                <a:ea typeface="宋体" pitchFamily="0" charset="0"/>
                <a:cs typeface="Arial" pitchFamily="0" charset="0"/>
              </a:rPr>
              <a:t>I</a:t>
            </a:r>
            <a:r>
              <a:rPr lang="en-US" altLang="zh-CN" sz="2750" b="1" i="0" u="none" strike="noStrike" kern="0" cap="none" spc="30" baseline="0">
                <a:solidFill>
                  <a:srgbClr val="001F5F"/>
                </a:solidFill>
                <a:latin typeface="Arial" pitchFamily="0" charset="0"/>
                <a:ea typeface="宋体" pitchFamily="0" charset="0"/>
                <a:cs typeface="Arial" pitchFamily="0" charset="0"/>
              </a:rPr>
              <a:t>N</a:t>
            </a:r>
            <a:r>
              <a:rPr lang="en-US" altLang="zh-CN" sz="2750" b="1" i="0" u="none" strike="noStrike" kern="0" cap="none" spc="15" baseline="0">
                <a:solidFill>
                  <a:srgbClr val="001F5F"/>
                </a:solidFill>
                <a:latin typeface="Arial" pitchFamily="0" charset="0"/>
                <a:ea typeface="宋体" pitchFamily="0" charset="0"/>
                <a:cs typeface="Arial" pitchFamily="0" charset="0"/>
              </a:rPr>
              <a:t>E</a:t>
            </a:r>
            <a:endParaRPr lang="zh-CN" altLang="en-US" sz="2750" b="1" i="0" u="none" strike="noStrike" kern="0" cap="none" spc="15" baseline="0">
              <a:solidFill>
                <a:srgbClr val="001F5F"/>
              </a:solidFill>
              <a:latin typeface="Arial" pitchFamily="0" charset="0"/>
              <a:ea typeface="宋体" pitchFamily="0" charset="0"/>
              <a:cs typeface="Arial" pitchFamily="0" charset="0"/>
            </a:endParaRPr>
          </a:p>
        </p:txBody>
      </p:sp>
      <p:sp>
        <p:nvSpPr>
          <p:cNvPr id="24" name="矩形"/>
          <p:cNvSpPr>
            <a:spLocks/>
          </p:cNvSpPr>
          <p:nvPr/>
        </p:nvSpPr>
        <p:spPr>
          <a:xfrm rot="0">
            <a:off x="917575" y="1952988"/>
            <a:ext cx="4178299" cy="3723005"/>
          </a:xfrm>
          <a:prstGeom prst="rect"/>
          <a:noFill/>
          <a:ln w="12700" cmpd="sng" cap="flat">
            <a:noFill/>
            <a:prstDash val="solid"/>
            <a:miter/>
          </a:ln>
        </p:spPr>
        <p:txBody>
          <a:bodyPr vert="horz" wrap="square" lIns="0" tIns="184785" rIns="0" bIns="0" anchor="t" anchorCtr="0">
            <a:prstTxWarp prst="textNoShape"/>
            <a:spAutoFit/>
          </a:bodyPr>
          <a:lstStyle/>
          <a:p>
            <a:pPr marL="317500" indent="-305435" algn="l">
              <a:lnSpc>
                <a:spcPct val="100000"/>
              </a:lnSpc>
              <a:spcBef>
                <a:spcPts val="1455"/>
              </a:spcBef>
              <a:spcAft>
                <a:spcPts val="0"/>
              </a:spcAft>
              <a:buClr>
                <a:srgbClr val="1CACE3"/>
              </a:buClr>
              <a:buSzPct val="92000"/>
              <a:buFont typeface="Cambria" pitchFamily="0" charset="0"/>
              <a:buChar char="◾"/>
              <a:tabLst>
                <a:tab pos="317500" algn="l"/>
                <a:tab pos="318135" algn="l"/>
              </a:tabLst>
            </a:pPr>
            <a:r>
              <a:rPr lang="en-US" altLang="zh-CN" sz="2000" b="1" i="0" u="none" strike="noStrike" kern="1200" cap="none" spc="20" baseline="0">
                <a:solidFill>
                  <a:srgbClr val="404040"/>
                </a:solidFill>
                <a:latin typeface="Arial" pitchFamily="0" charset="0"/>
                <a:ea typeface="宋体" pitchFamily="0" charset="0"/>
                <a:cs typeface="Arial" pitchFamily="0" charset="0"/>
              </a:rPr>
              <a:t>Problem</a:t>
            </a:r>
            <a:r>
              <a:rPr lang="en-US" altLang="zh-CN" sz="2000" b="1" i="0" u="none" strike="noStrike" kern="1200" cap="none" spc="-140" baseline="0">
                <a:solidFill>
                  <a:srgbClr val="404040"/>
                </a:solidFill>
                <a:latin typeface="Arial" pitchFamily="0" charset="0"/>
                <a:ea typeface="宋体" pitchFamily="0" charset="0"/>
                <a:cs typeface="Arial" pitchFamily="0" charset="0"/>
              </a:rPr>
              <a:t> </a:t>
            </a:r>
            <a:r>
              <a:rPr lang="en-US" altLang="zh-CN" sz="2000" b="1" i="0" u="none" strike="noStrike" kern="1200" cap="none" spc="15" baseline="0">
                <a:solidFill>
                  <a:srgbClr val="404040"/>
                </a:solidFill>
                <a:latin typeface="Arial" pitchFamily="0" charset="0"/>
                <a:ea typeface="宋体" pitchFamily="0" charset="0"/>
                <a:cs typeface="Arial" pitchFamily="0" charset="0"/>
              </a:rPr>
              <a:t>Statement</a:t>
            </a:r>
            <a:endParaRPr lang="en-US" altLang="zh-CN" sz="2000" b="0" i="0" u="none" strike="noStrike" kern="1200" cap="none" spc="0" baseline="0">
              <a:solidFill>
                <a:schemeClr val="tx1"/>
              </a:solidFill>
              <a:latin typeface="Arial" pitchFamily="0" charset="0"/>
              <a:ea typeface="宋体" pitchFamily="0" charset="0"/>
              <a:cs typeface="Arial" pitchFamily="0" charset="0"/>
            </a:endParaRPr>
          </a:p>
          <a:p>
            <a:pPr marL="317500" indent="-305435" algn="l">
              <a:lnSpc>
                <a:spcPct val="100000"/>
              </a:lnSpc>
              <a:spcBef>
                <a:spcPts val="1355"/>
              </a:spcBef>
              <a:spcAft>
                <a:spcPts val="0"/>
              </a:spcAft>
              <a:buClr>
                <a:srgbClr val="1CACE3"/>
              </a:buClr>
              <a:buSzPct val="92000"/>
              <a:buFont typeface="Cambria" pitchFamily="0" charset="0"/>
              <a:buChar char="◾"/>
              <a:tabLst>
                <a:tab pos="317500" algn="l"/>
                <a:tab pos="318135" algn="l"/>
              </a:tabLst>
            </a:pPr>
            <a:r>
              <a:rPr lang="en-US" altLang="zh-CN" sz="2000" b="1" i="0" u="none" strike="noStrike" kern="1200" cap="none" spc="15" baseline="0">
                <a:solidFill>
                  <a:srgbClr val="404040"/>
                </a:solidFill>
                <a:latin typeface="Arial" pitchFamily="0" charset="0"/>
                <a:ea typeface="宋体" pitchFamily="0" charset="0"/>
                <a:cs typeface="Arial" pitchFamily="0" charset="0"/>
              </a:rPr>
              <a:t>P</a:t>
            </a:r>
            <a:r>
              <a:rPr lang="en-US" altLang="zh-CN" sz="2000" b="1" i="0" u="none" strike="noStrike" kern="1200" cap="none" spc="40" baseline="0">
                <a:solidFill>
                  <a:srgbClr val="404040"/>
                </a:solidFill>
                <a:latin typeface="Arial" pitchFamily="0" charset="0"/>
                <a:ea typeface="宋体" pitchFamily="0" charset="0"/>
                <a:cs typeface="Arial" pitchFamily="0" charset="0"/>
              </a:rPr>
              <a:t>r</a:t>
            </a:r>
            <a:r>
              <a:rPr lang="en-US" altLang="zh-CN" sz="2000" b="1" i="0" u="none" strike="noStrike" kern="1200" cap="none" spc="45" baseline="0">
                <a:solidFill>
                  <a:srgbClr val="404040"/>
                </a:solidFill>
                <a:latin typeface="Arial" pitchFamily="0" charset="0"/>
                <a:ea typeface="宋体" pitchFamily="0" charset="0"/>
                <a:cs typeface="Arial" pitchFamily="0" charset="0"/>
              </a:rPr>
              <a:t>opo</a:t>
            </a:r>
            <a:r>
              <a:rPr lang="en-US" altLang="zh-CN" sz="2000" b="1" i="0" u="none" strike="noStrike" kern="1200" cap="none" spc="15" baseline="0">
                <a:solidFill>
                  <a:srgbClr val="404040"/>
                </a:solidFill>
                <a:latin typeface="Arial" pitchFamily="0" charset="0"/>
                <a:ea typeface="宋体" pitchFamily="0" charset="0"/>
                <a:cs typeface="Arial" pitchFamily="0" charset="0"/>
              </a:rPr>
              <a:t>sed</a:t>
            </a:r>
            <a:r>
              <a:rPr lang="en-US" altLang="zh-CN" sz="2000" b="1" i="0" u="none" strike="noStrike" kern="1200" cap="none" spc="-225" baseline="0">
                <a:solidFill>
                  <a:srgbClr val="404040"/>
                </a:solidFill>
                <a:latin typeface="Arial" pitchFamily="0" charset="0"/>
                <a:ea typeface="宋体" pitchFamily="0" charset="0"/>
                <a:cs typeface="Arial" pitchFamily="0" charset="0"/>
              </a:rPr>
              <a:t> </a:t>
            </a:r>
            <a:r>
              <a:rPr lang="en-US" altLang="zh-CN" sz="2000" b="1" i="0" u="none" strike="noStrike" kern="1200" cap="none" spc="15" baseline="0">
                <a:solidFill>
                  <a:srgbClr val="404040"/>
                </a:solidFill>
                <a:latin typeface="Arial" pitchFamily="0" charset="0"/>
                <a:ea typeface="宋体" pitchFamily="0" charset="0"/>
                <a:cs typeface="Arial" pitchFamily="0" charset="0"/>
              </a:rPr>
              <a:t>Sy</a:t>
            </a:r>
            <a:r>
              <a:rPr lang="en-US" altLang="zh-CN" sz="2000" b="1" i="0" u="none" strike="noStrike" kern="1200" cap="none" spc="5" baseline="0">
                <a:solidFill>
                  <a:srgbClr val="404040"/>
                </a:solidFill>
                <a:latin typeface="Arial" pitchFamily="0" charset="0"/>
                <a:ea typeface="宋体" pitchFamily="0" charset="0"/>
                <a:cs typeface="Arial" pitchFamily="0" charset="0"/>
              </a:rPr>
              <a:t>s</a:t>
            </a:r>
            <a:r>
              <a:rPr lang="en-US" altLang="zh-CN" sz="2000" b="1" i="0" u="none" strike="noStrike" kern="1200" cap="none" spc="10" baseline="0">
                <a:solidFill>
                  <a:srgbClr val="404040"/>
                </a:solidFill>
                <a:latin typeface="Arial" pitchFamily="0" charset="0"/>
                <a:ea typeface="宋体" pitchFamily="0" charset="0"/>
                <a:cs typeface="Arial" pitchFamily="0" charset="0"/>
              </a:rPr>
              <a:t>te</a:t>
            </a:r>
            <a:r>
              <a:rPr lang="en-US" altLang="zh-CN" sz="2000" b="1" i="0" u="none" strike="noStrike" kern="1200" cap="none" spc="90" baseline="0">
                <a:solidFill>
                  <a:srgbClr val="404040"/>
                </a:solidFill>
                <a:latin typeface="Arial" pitchFamily="0" charset="0"/>
                <a:ea typeface="宋体" pitchFamily="0" charset="0"/>
                <a:cs typeface="Arial" pitchFamily="0" charset="0"/>
              </a:rPr>
              <a:t>m</a:t>
            </a:r>
            <a:r>
              <a:rPr lang="en-US" altLang="zh-CN" sz="2000" b="1" i="0" u="none" strike="noStrike" kern="1200" cap="none" spc="35" baseline="0">
                <a:solidFill>
                  <a:srgbClr val="404040"/>
                </a:solidFill>
                <a:latin typeface="Arial" pitchFamily="0" charset="0"/>
                <a:ea typeface="宋体" pitchFamily="0" charset="0"/>
                <a:cs typeface="Arial" pitchFamily="0" charset="0"/>
              </a:rPr>
              <a:t>/</a:t>
            </a:r>
            <a:r>
              <a:rPr lang="en-US" altLang="zh-CN" sz="2000" b="1" i="0" u="none" strike="noStrike" kern="1200" cap="none" spc="-65" baseline="0">
                <a:solidFill>
                  <a:srgbClr val="404040"/>
                </a:solidFill>
                <a:latin typeface="Arial" pitchFamily="0" charset="0"/>
                <a:ea typeface="宋体" pitchFamily="0" charset="0"/>
                <a:cs typeface="Arial" pitchFamily="0" charset="0"/>
              </a:rPr>
              <a:t>S</a:t>
            </a:r>
            <a:r>
              <a:rPr lang="en-US" altLang="zh-CN" sz="2000" b="1" i="0" u="none" strike="noStrike" kern="1200" cap="none" spc="45" baseline="0">
                <a:solidFill>
                  <a:srgbClr val="404040"/>
                </a:solidFill>
                <a:latin typeface="Arial" pitchFamily="0" charset="0"/>
                <a:ea typeface="宋体" pitchFamily="0" charset="0"/>
                <a:cs typeface="Arial" pitchFamily="0" charset="0"/>
              </a:rPr>
              <a:t>o</a:t>
            </a:r>
            <a:r>
              <a:rPr lang="en-US" altLang="zh-CN" sz="2000" b="1" i="0" u="none" strike="noStrike" kern="1200" cap="none" spc="-35" baseline="0">
                <a:solidFill>
                  <a:srgbClr val="404040"/>
                </a:solidFill>
                <a:latin typeface="Arial" pitchFamily="0" charset="0"/>
                <a:ea typeface="宋体" pitchFamily="0" charset="0"/>
                <a:cs typeface="Arial" pitchFamily="0" charset="0"/>
              </a:rPr>
              <a:t>l</a:t>
            </a:r>
            <a:r>
              <a:rPr lang="en-US" altLang="zh-CN" sz="2000" b="1" i="0" u="none" strike="noStrike" kern="1200" cap="none" spc="-25" baseline="0">
                <a:solidFill>
                  <a:srgbClr val="404040"/>
                </a:solidFill>
                <a:latin typeface="Arial" pitchFamily="0" charset="0"/>
                <a:ea typeface="宋体" pitchFamily="0" charset="0"/>
                <a:cs typeface="Arial" pitchFamily="0" charset="0"/>
              </a:rPr>
              <a:t>u</a:t>
            </a:r>
            <a:r>
              <a:rPr lang="en-US" altLang="zh-CN" sz="2000" b="1" i="0" u="none" strike="noStrike" kern="1200" cap="none" spc="5" baseline="0">
                <a:solidFill>
                  <a:srgbClr val="404040"/>
                </a:solidFill>
                <a:latin typeface="Arial" pitchFamily="0" charset="0"/>
                <a:ea typeface="宋体" pitchFamily="0" charset="0"/>
                <a:cs typeface="Arial" pitchFamily="0" charset="0"/>
              </a:rPr>
              <a:t>t</a:t>
            </a:r>
            <a:r>
              <a:rPr lang="en-US" altLang="zh-CN" sz="2000" b="1" i="0" u="none" strike="noStrike" kern="1200" cap="none" spc="35" baseline="0">
                <a:solidFill>
                  <a:srgbClr val="404040"/>
                </a:solidFill>
                <a:latin typeface="Arial" pitchFamily="0" charset="0"/>
                <a:ea typeface="宋体" pitchFamily="0" charset="0"/>
                <a:cs typeface="Arial" pitchFamily="0" charset="0"/>
              </a:rPr>
              <a:t>i</a:t>
            </a:r>
            <a:r>
              <a:rPr lang="en-US" altLang="zh-CN" sz="2000" b="1" i="0" u="none" strike="noStrike" kern="1200" cap="none" spc="-25" baseline="0">
                <a:solidFill>
                  <a:srgbClr val="404040"/>
                </a:solidFill>
                <a:latin typeface="Arial" pitchFamily="0" charset="0"/>
                <a:ea typeface="宋体" pitchFamily="0" charset="0"/>
                <a:cs typeface="Arial" pitchFamily="0" charset="0"/>
              </a:rPr>
              <a:t>o</a:t>
            </a:r>
            <a:r>
              <a:rPr lang="en-US" altLang="zh-CN" sz="2000" b="1" i="0" u="none" strike="noStrike" kern="1200" cap="none" spc="15" baseline="0">
                <a:solidFill>
                  <a:srgbClr val="404040"/>
                </a:solidFill>
                <a:latin typeface="Arial" pitchFamily="0" charset="0"/>
                <a:ea typeface="宋体" pitchFamily="0" charset="0"/>
                <a:cs typeface="Arial" pitchFamily="0" charset="0"/>
              </a:rPr>
              <a:t>n</a:t>
            </a:r>
            <a:endParaRPr lang="en-US" altLang="zh-CN" sz="2000" b="0" i="0" u="none" strike="noStrike" kern="1200" cap="none" spc="0" baseline="0">
              <a:solidFill>
                <a:schemeClr val="tx1"/>
              </a:solidFill>
              <a:latin typeface="Arial" pitchFamily="0" charset="0"/>
              <a:ea typeface="宋体" pitchFamily="0" charset="0"/>
              <a:cs typeface="Arial" pitchFamily="0" charset="0"/>
            </a:endParaRPr>
          </a:p>
          <a:p>
            <a:pPr marL="317500" indent="-305435" algn="l">
              <a:lnSpc>
                <a:spcPct val="100000"/>
              </a:lnSpc>
              <a:spcBef>
                <a:spcPts val="1280"/>
              </a:spcBef>
              <a:spcAft>
                <a:spcPts val="0"/>
              </a:spcAft>
              <a:buClr>
                <a:srgbClr val="1CACE3"/>
              </a:buClr>
              <a:buSzPct val="92000"/>
              <a:buFont typeface="Cambria" pitchFamily="0" charset="0"/>
              <a:buChar char="◾"/>
              <a:tabLst>
                <a:tab pos="317500" algn="l"/>
                <a:tab pos="318135" algn="l"/>
              </a:tabLst>
            </a:pPr>
            <a:r>
              <a:rPr lang="en-US" altLang="zh-CN" sz="2000" b="1" i="0" u="none" strike="noStrike" kern="1200" cap="none" spc="15" baseline="0">
                <a:solidFill>
                  <a:srgbClr val="404040"/>
                </a:solidFill>
                <a:latin typeface="Arial" pitchFamily="0" charset="0"/>
                <a:ea typeface="宋体" pitchFamily="0" charset="0"/>
                <a:cs typeface="Arial" pitchFamily="0" charset="0"/>
              </a:rPr>
              <a:t>Sy</a:t>
            </a:r>
            <a:r>
              <a:rPr lang="en-US" altLang="zh-CN" sz="2000" b="1" i="0" u="none" strike="noStrike" kern="1200" cap="none" spc="5" baseline="0">
                <a:solidFill>
                  <a:srgbClr val="404040"/>
                </a:solidFill>
                <a:latin typeface="Arial" pitchFamily="0" charset="0"/>
                <a:ea typeface="宋体" pitchFamily="0" charset="0"/>
                <a:cs typeface="Arial" pitchFamily="0" charset="0"/>
              </a:rPr>
              <a:t>s</a:t>
            </a:r>
            <a:r>
              <a:rPr lang="en-US" altLang="zh-CN" sz="2000" b="1" i="0" u="none" strike="noStrike" kern="1200" cap="none" spc="15" baseline="0">
                <a:solidFill>
                  <a:srgbClr val="404040"/>
                </a:solidFill>
                <a:latin typeface="Arial" pitchFamily="0" charset="0"/>
                <a:ea typeface="宋体" pitchFamily="0" charset="0"/>
                <a:cs typeface="Arial" pitchFamily="0" charset="0"/>
              </a:rPr>
              <a:t>tem</a:t>
            </a:r>
            <a:r>
              <a:rPr lang="en-US" altLang="zh-CN" sz="2000" b="1" i="0" u="none" strike="noStrike" kern="1200" cap="none" spc="-35" baseline="0">
                <a:solidFill>
                  <a:srgbClr val="404040"/>
                </a:solidFill>
                <a:latin typeface="Arial" pitchFamily="0" charset="0"/>
                <a:ea typeface="宋体" pitchFamily="0" charset="0"/>
                <a:cs typeface="Arial" pitchFamily="0" charset="0"/>
              </a:rPr>
              <a:t> </a:t>
            </a:r>
            <a:r>
              <a:rPr lang="en-US" altLang="zh-CN" sz="2000" b="1" i="0" u="none" strike="noStrike" kern="1200" cap="none" spc="50" baseline="0">
                <a:solidFill>
                  <a:srgbClr val="404040"/>
                </a:solidFill>
                <a:latin typeface="Arial" pitchFamily="0" charset="0"/>
                <a:ea typeface="宋体" pitchFamily="0" charset="0"/>
                <a:cs typeface="Arial" pitchFamily="0" charset="0"/>
              </a:rPr>
              <a:t>D</a:t>
            </a:r>
            <a:r>
              <a:rPr lang="en-US" altLang="zh-CN" sz="2000" b="1" i="0" u="none" strike="noStrike" kern="1200" cap="none" spc="15" baseline="0">
                <a:solidFill>
                  <a:srgbClr val="404040"/>
                </a:solidFill>
                <a:latin typeface="Arial" pitchFamily="0" charset="0"/>
                <a:ea typeface="宋体" pitchFamily="0" charset="0"/>
                <a:cs typeface="Arial" pitchFamily="0" charset="0"/>
              </a:rPr>
              <a:t>eve</a:t>
            </a:r>
            <a:r>
              <a:rPr lang="en-US" altLang="zh-CN" sz="2000" b="1" i="0" u="none" strike="noStrike" kern="1200" cap="none" spc="40" baseline="0">
                <a:solidFill>
                  <a:srgbClr val="404040"/>
                </a:solidFill>
                <a:latin typeface="Arial" pitchFamily="0" charset="0"/>
                <a:ea typeface="宋体" pitchFamily="0" charset="0"/>
                <a:cs typeface="Arial" pitchFamily="0" charset="0"/>
              </a:rPr>
              <a:t>l</a:t>
            </a:r>
            <a:r>
              <a:rPr lang="en-US" altLang="zh-CN" sz="2000" b="1" i="0" u="none" strike="noStrike" kern="1200" cap="none" spc="50" baseline="0">
                <a:solidFill>
                  <a:srgbClr val="404040"/>
                </a:solidFill>
                <a:latin typeface="Arial" pitchFamily="0" charset="0"/>
                <a:ea typeface="宋体" pitchFamily="0" charset="0"/>
                <a:cs typeface="Arial" pitchFamily="0" charset="0"/>
              </a:rPr>
              <a:t>o</a:t>
            </a:r>
            <a:r>
              <a:rPr lang="en-US" altLang="zh-CN" sz="2000" b="1" i="0" u="none" strike="noStrike" kern="1200" cap="none" spc="-25" baseline="0">
                <a:solidFill>
                  <a:srgbClr val="404040"/>
                </a:solidFill>
                <a:latin typeface="Arial" pitchFamily="0" charset="0"/>
                <a:ea typeface="宋体" pitchFamily="0" charset="0"/>
                <a:cs typeface="Arial" pitchFamily="0" charset="0"/>
              </a:rPr>
              <a:t>p</a:t>
            </a:r>
            <a:r>
              <a:rPr lang="en-US" altLang="zh-CN" sz="2000" b="1" i="0" u="none" strike="noStrike" kern="1200" cap="none" spc="20" baseline="0">
                <a:solidFill>
                  <a:srgbClr val="404040"/>
                </a:solidFill>
                <a:latin typeface="Arial" pitchFamily="0" charset="0"/>
                <a:ea typeface="宋体" pitchFamily="0" charset="0"/>
                <a:cs typeface="Arial" pitchFamily="0" charset="0"/>
              </a:rPr>
              <a:t>m</a:t>
            </a:r>
            <a:r>
              <a:rPr lang="en-US" altLang="zh-CN" sz="2000" b="1" i="0" u="none" strike="noStrike" kern="1200" cap="none" spc="-60" baseline="0">
                <a:solidFill>
                  <a:srgbClr val="404040"/>
                </a:solidFill>
                <a:latin typeface="Arial" pitchFamily="0" charset="0"/>
                <a:ea typeface="宋体" pitchFamily="0" charset="0"/>
                <a:cs typeface="Arial" pitchFamily="0" charset="0"/>
              </a:rPr>
              <a:t>e</a:t>
            </a:r>
            <a:r>
              <a:rPr lang="en-US" altLang="zh-CN" sz="2000" b="1" i="0" u="none" strike="noStrike" kern="1200" cap="none" spc="50" baseline="0">
                <a:solidFill>
                  <a:srgbClr val="404040"/>
                </a:solidFill>
                <a:latin typeface="Arial" pitchFamily="0" charset="0"/>
                <a:ea typeface="宋体" pitchFamily="0" charset="0"/>
                <a:cs typeface="Arial" pitchFamily="0" charset="0"/>
              </a:rPr>
              <a:t>n</a:t>
            </a:r>
            <a:r>
              <a:rPr lang="en-US" altLang="zh-CN" sz="2000" b="1" i="0" u="none" strike="noStrike" kern="1200" cap="none" spc="5" baseline="0">
                <a:solidFill>
                  <a:srgbClr val="404040"/>
                </a:solidFill>
                <a:latin typeface="Arial" pitchFamily="0" charset="0"/>
                <a:ea typeface="宋体" pitchFamily="0" charset="0"/>
                <a:cs typeface="Arial" pitchFamily="0" charset="0"/>
              </a:rPr>
              <a:t>t</a:t>
            </a:r>
            <a:r>
              <a:rPr lang="en-US" altLang="zh-CN" sz="2000" b="1" i="0" u="none" strike="noStrike" kern="1200" cap="none" spc="-254" baseline="0">
                <a:solidFill>
                  <a:srgbClr val="404040"/>
                </a:solidFill>
                <a:latin typeface="Arial" pitchFamily="0" charset="0"/>
                <a:ea typeface="宋体" pitchFamily="0" charset="0"/>
                <a:cs typeface="Arial" pitchFamily="0" charset="0"/>
              </a:rPr>
              <a:t> </a:t>
            </a:r>
            <a:r>
              <a:rPr lang="en-US" altLang="zh-CN" sz="2000" b="1" i="0" u="none" strike="noStrike" kern="1200" cap="none" spc="-25" baseline="0">
                <a:solidFill>
                  <a:srgbClr val="404040"/>
                </a:solidFill>
                <a:latin typeface="Arial" pitchFamily="0" charset="0"/>
                <a:ea typeface="宋体" pitchFamily="0" charset="0"/>
                <a:cs typeface="Arial" pitchFamily="0" charset="0"/>
              </a:rPr>
              <a:t>A</a:t>
            </a:r>
            <a:r>
              <a:rPr lang="en-US" altLang="zh-CN" sz="2000" b="1" i="0" u="none" strike="noStrike" kern="1200" cap="none" spc="50" baseline="0">
                <a:solidFill>
                  <a:srgbClr val="404040"/>
                </a:solidFill>
                <a:latin typeface="Arial" pitchFamily="0" charset="0"/>
                <a:ea typeface="宋体" pitchFamily="0" charset="0"/>
                <a:cs typeface="Arial" pitchFamily="0" charset="0"/>
              </a:rPr>
              <a:t>pp</a:t>
            </a:r>
            <a:r>
              <a:rPr lang="en-US" altLang="zh-CN" sz="2000" b="1" i="0" u="none" strike="noStrike" kern="1200" cap="none" spc="45" baseline="0">
                <a:solidFill>
                  <a:srgbClr val="404040"/>
                </a:solidFill>
                <a:latin typeface="Arial" pitchFamily="0" charset="0"/>
                <a:ea typeface="宋体" pitchFamily="0" charset="0"/>
                <a:cs typeface="Arial" pitchFamily="0" charset="0"/>
              </a:rPr>
              <a:t>r</a:t>
            </a:r>
            <a:r>
              <a:rPr lang="en-US" altLang="zh-CN" sz="2000" b="1" i="0" u="none" strike="noStrike" kern="1200" cap="none" spc="50" baseline="0">
                <a:solidFill>
                  <a:srgbClr val="404040"/>
                </a:solidFill>
                <a:latin typeface="Arial" pitchFamily="0" charset="0"/>
                <a:ea typeface="宋体" pitchFamily="0" charset="0"/>
                <a:cs typeface="Arial" pitchFamily="0" charset="0"/>
              </a:rPr>
              <a:t>o</a:t>
            </a:r>
            <a:r>
              <a:rPr lang="en-US" altLang="zh-CN" sz="2000" b="1" i="0" u="none" strike="noStrike" kern="1200" cap="none" spc="15" baseline="0">
                <a:solidFill>
                  <a:srgbClr val="404040"/>
                </a:solidFill>
                <a:latin typeface="Arial" pitchFamily="0" charset="0"/>
                <a:ea typeface="宋体" pitchFamily="0" charset="0"/>
                <a:cs typeface="Arial" pitchFamily="0" charset="0"/>
              </a:rPr>
              <a:t>a</a:t>
            </a:r>
            <a:r>
              <a:rPr lang="en-US" altLang="zh-CN" sz="2000" b="1" i="0" u="none" strike="noStrike" kern="1200" cap="none" spc="-60" baseline="0">
                <a:solidFill>
                  <a:srgbClr val="404040"/>
                </a:solidFill>
                <a:latin typeface="Arial" pitchFamily="0" charset="0"/>
                <a:ea typeface="宋体" pitchFamily="0" charset="0"/>
                <a:cs typeface="Arial" pitchFamily="0" charset="0"/>
              </a:rPr>
              <a:t>c</a:t>
            </a:r>
            <a:r>
              <a:rPr lang="en-US" altLang="zh-CN" sz="2000" b="1" i="0" u="none" strike="noStrike" kern="1200" cap="none" spc="15" baseline="0">
                <a:solidFill>
                  <a:srgbClr val="404040"/>
                </a:solidFill>
                <a:latin typeface="Arial" pitchFamily="0" charset="0"/>
                <a:ea typeface="宋体" pitchFamily="0" charset="0"/>
                <a:cs typeface="Arial" pitchFamily="0" charset="0"/>
              </a:rPr>
              <a:t>h</a:t>
            </a:r>
            <a:endParaRPr lang="en-US" altLang="zh-CN" sz="2000" b="0" i="0" u="none" strike="noStrike" kern="1200" cap="none" spc="0" baseline="0">
              <a:solidFill>
                <a:schemeClr val="tx1"/>
              </a:solidFill>
              <a:latin typeface="Arial" pitchFamily="0" charset="0"/>
              <a:ea typeface="宋体" pitchFamily="0" charset="0"/>
              <a:cs typeface="Arial" pitchFamily="0" charset="0"/>
            </a:endParaRPr>
          </a:p>
          <a:p>
            <a:pPr marL="317500" indent="-305435" algn="l">
              <a:lnSpc>
                <a:spcPct val="100000"/>
              </a:lnSpc>
              <a:spcBef>
                <a:spcPts val="1355"/>
              </a:spcBef>
              <a:spcAft>
                <a:spcPts val="0"/>
              </a:spcAft>
              <a:buClr>
                <a:srgbClr val="1CACE3"/>
              </a:buClr>
              <a:buSzPct val="92000"/>
              <a:buFont typeface="Cambria" pitchFamily="0" charset="0"/>
              <a:buChar char="◾"/>
              <a:tabLst>
                <a:tab pos="317500" algn="l"/>
                <a:tab pos="318135" algn="l"/>
              </a:tabLst>
            </a:pPr>
            <a:r>
              <a:rPr lang="en-US" altLang="zh-CN" sz="2000" b="1" i="0" u="none" strike="noStrike" kern="1200" cap="none" spc="-25" baseline="0">
                <a:solidFill>
                  <a:srgbClr val="404040"/>
                </a:solidFill>
                <a:latin typeface="Arial" pitchFamily="0" charset="0"/>
                <a:ea typeface="宋体" pitchFamily="0" charset="0"/>
                <a:cs typeface="Arial" pitchFamily="0" charset="0"/>
              </a:rPr>
              <a:t>A</a:t>
            </a:r>
            <a:r>
              <a:rPr lang="en-US" altLang="zh-CN" sz="2000" b="1" i="0" u="none" strike="noStrike" kern="1200" cap="none" spc="35" baseline="0">
                <a:solidFill>
                  <a:srgbClr val="404040"/>
                </a:solidFill>
                <a:latin typeface="Arial" pitchFamily="0" charset="0"/>
                <a:ea typeface="宋体" pitchFamily="0" charset="0"/>
                <a:cs typeface="Arial" pitchFamily="0" charset="0"/>
              </a:rPr>
              <a:t>l</a:t>
            </a:r>
            <a:r>
              <a:rPr lang="en-US" altLang="zh-CN" sz="2000" b="1" i="0" u="none" strike="noStrike" kern="1200" cap="none" spc="45" baseline="0">
                <a:solidFill>
                  <a:srgbClr val="404040"/>
                </a:solidFill>
                <a:latin typeface="Arial" pitchFamily="0" charset="0"/>
                <a:ea typeface="宋体" pitchFamily="0" charset="0"/>
                <a:cs typeface="Arial" pitchFamily="0" charset="0"/>
              </a:rPr>
              <a:t>go</a:t>
            </a:r>
            <a:r>
              <a:rPr lang="en-US" altLang="zh-CN" sz="2000" b="1" i="0" u="none" strike="noStrike" kern="1200" cap="none" spc="40" baseline="0">
                <a:solidFill>
                  <a:srgbClr val="404040"/>
                </a:solidFill>
                <a:latin typeface="Arial" pitchFamily="0" charset="0"/>
                <a:ea typeface="宋体" pitchFamily="0" charset="0"/>
                <a:cs typeface="Arial" pitchFamily="0" charset="0"/>
              </a:rPr>
              <a:t>r</a:t>
            </a:r>
            <a:r>
              <a:rPr lang="en-US" altLang="zh-CN" sz="2000" b="1" i="0" u="none" strike="noStrike" kern="1200" cap="none" spc="35" baseline="0">
                <a:solidFill>
                  <a:srgbClr val="404040"/>
                </a:solidFill>
                <a:latin typeface="Arial" pitchFamily="0" charset="0"/>
                <a:ea typeface="宋体" pitchFamily="0" charset="0"/>
                <a:cs typeface="Arial" pitchFamily="0" charset="0"/>
              </a:rPr>
              <a:t>i</a:t>
            </a:r>
            <a:r>
              <a:rPr lang="en-US" altLang="zh-CN" sz="2000" b="1" i="0" u="none" strike="noStrike" kern="1200" cap="none" spc="5" baseline="0">
                <a:solidFill>
                  <a:srgbClr val="404040"/>
                </a:solidFill>
                <a:latin typeface="Arial" pitchFamily="0" charset="0"/>
                <a:ea typeface="宋体" pitchFamily="0" charset="0"/>
                <a:cs typeface="Arial" pitchFamily="0" charset="0"/>
              </a:rPr>
              <a:t>t</a:t>
            </a:r>
            <a:r>
              <a:rPr lang="en-US" altLang="zh-CN" sz="2000" b="1" i="0" u="none" strike="noStrike" kern="1200" cap="none" spc="-25" baseline="0">
                <a:solidFill>
                  <a:srgbClr val="404040"/>
                </a:solidFill>
                <a:latin typeface="Arial" pitchFamily="0" charset="0"/>
                <a:ea typeface="宋体" pitchFamily="0" charset="0"/>
                <a:cs typeface="Arial" pitchFamily="0" charset="0"/>
              </a:rPr>
              <a:t>h</a:t>
            </a:r>
            <a:r>
              <a:rPr lang="en-US" altLang="zh-CN" sz="2000" b="1" i="0" u="none" strike="noStrike" kern="1200" cap="none" spc="20" baseline="0">
                <a:solidFill>
                  <a:srgbClr val="404040"/>
                </a:solidFill>
                <a:latin typeface="Arial" pitchFamily="0" charset="0"/>
                <a:ea typeface="宋体" pitchFamily="0" charset="0"/>
                <a:cs typeface="Arial" pitchFamily="0" charset="0"/>
              </a:rPr>
              <a:t>m</a:t>
            </a:r>
            <a:r>
              <a:rPr lang="en-US" altLang="zh-CN" sz="2000" b="1" i="0" u="none" strike="noStrike" kern="1200" cap="none" spc="-185" baseline="0">
                <a:solidFill>
                  <a:srgbClr val="404040"/>
                </a:solidFill>
                <a:latin typeface="Arial" pitchFamily="0" charset="0"/>
                <a:ea typeface="宋体" pitchFamily="0" charset="0"/>
                <a:cs typeface="Arial" pitchFamily="0" charset="0"/>
              </a:rPr>
              <a:t> </a:t>
            </a:r>
            <a:r>
              <a:rPr lang="en-US" altLang="zh-CN" sz="2000" b="1" i="0" u="none" strike="noStrike" kern="1200" cap="none" spc="15" baseline="0">
                <a:solidFill>
                  <a:srgbClr val="404040"/>
                </a:solidFill>
                <a:latin typeface="Arial" pitchFamily="0" charset="0"/>
                <a:ea typeface="宋体" pitchFamily="0" charset="0"/>
                <a:cs typeface="Arial" pitchFamily="0" charset="0"/>
              </a:rPr>
              <a:t>&amp;</a:t>
            </a:r>
            <a:r>
              <a:rPr lang="en-US" altLang="zh-CN" sz="2000" b="1" i="0" u="none" strike="noStrike" kern="1200" cap="none" spc="-75" baseline="0">
                <a:solidFill>
                  <a:srgbClr val="404040"/>
                </a:solidFill>
                <a:latin typeface="Arial" pitchFamily="0" charset="0"/>
                <a:ea typeface="宋体" pitchFamily="0" charset="0"/>
                <a:cs typeface="Arial" pitchFamily="0" charset="0"/>
              </a:rPr>
              <a:t> </a:t>
            </a:r>
            <a:r>
              <a:rPr lang="en-US" altLang="zh-CN" sz="2000" b="1" i="0" u="none" strike="noStrike" kern="1200" cap="none" spc="45" baseline="0">
                <a:solidFill>
                  <a:srgbClr val="404040"/>
                </a:solidFill>
                <a:latin typeface="Arial" pitchFamily="0" charset="0"/>
                <a:ea typeface="宋体" pitchFamily="0" charset="0"/>
                <a:cs typeface="Arial" pitchFamily="0" charset="0"/>
              </a:rPr>
              <a:t>D</a:t>
            </a:r>
            <a:r>
              <a:rPr lang="en-US" altLang="zh-CN" sz="2000" b="1" i="0" u="none" strike="noStrike" kern="1200" cap="none" spc="15" baseline="0">
                <a:solidFill>
                  <a:srgbClr val="404040"/>
                </a:solidFill>
                <a:latin typeface="Arial" pitchFamily="0" charset="0"/>
                <a:ea typeface="宋体" pitchFamily="0" charset="0"/>
                <a:cs typeface="Arial" pitchFamily="0" charset="0"/>
              </a:rPr>
              <a:t>e</a:t>
            </a:r>
            <a:r>
              <a:rPr lang="en-US" altLang="zh-CN" sz="2000" b="1" i="0" u="none" strike="noStrike" kern="1200" cap="none" spc="45" baseline="0">
                <a:solidFill>
                  <a:srgbClr val="404040"/>
                </a:solidFill>
                <a:latin typeface="Arial" pitchFamily="0" charset="0"/>
                <a:ea typeface="宋体" pitchFamily="0" charset="0"/>
                <a:cs typeface="Arial" pitchFamily="0" charset="0"/>
              </a:rPr>
              <a:t>p</a:t>
            </a:r>
            <a:r>
              <a:rPr lang="en-US" altLang="zh-CN" sz="2000" b="1" i="0" u="none" strike="noStrike" kern="1200" cap="none" spc="35" baseline="0">
                <a:solidFill>
                  <a:srgbClr val="404040"/>
                </a:solidFill>
                <a:latin typeface="Arial" pitchFamily="0" charset="0"/>
                <a:ea typeface="宋体" pitchFamily="0" charset="0"/>
                <a:cs typeface="Arial" pitchFamily="0" charset="0"/>
              </a:rPr>
              <a:t>l</a:t>
            </a:r>
            <a:r>
              <a:rPr lang="en-US" altLang="zh-CN" sz="2000" b="1" i="0" u="none" strike="noStrike" kern="1200" cap="none" spc="45" baseline="0">
                <a:solidFill>
                  <a:srgbClr val="404040"/>
                </a:solidFill>
                <a:latin typeface="Arial" pitchFamily="0" charset="0"/>
                <a:ea typeface="宋体" pitchFamily="0" charset="0"/>
                <a:cs typeface="Arial" pitchFamily="0" charset="0"/>
              </a:rPr>
              <a:t>o</a:t>
            </a:r>
            <a:r>
              <a:rPr lang="en-US" altLang="zh-CN" sz="2000" b="1" i="0" u="none" strike="noStrike" kern="1200" cap="none" spc="-65" baseline="0">
                <a:solidFill>
                  <a:srgbClr val="404040"/>
                </a:solidFill>
                <a:latin typeface="Arial" pitchFamily="0" charset="0"/>
                <a:ea typeface="宋体" pitchFamily="0" charset="0"/>
                <a:cs typeface="Arial" pitchFamily="0" charset="0"/>
              </a:rPr>
              <a:t>y</a:t>
            </a:r>
            <a:r>
              <a:rPr lang="en-US" altLang="zh-CN" sz="2000" b="1" i="0" u="none" strike="noStrike" kern="1200" cap="none" spc="15" baseline="0">
                <a:solidFill>
                  <a:srgbClr val="404040"/>
                </a:solidFill>
                <a:latin typeface="Arial" pitchFamily="0" charset="0"/>
                <a:ea typeface="宋体" pitchFamily="0" charset="0"/>
                <a:cs typeface="Arial" pitchFamily="0" charset="0"/>
              </a:rPr>
              <a:t>me</a:t>
            </a:r>
            <a:r>
              <a:rPr lang="en-US" altLang="zh-CN" sz="2000" b="1" i="0" u="none" strike="noStrike" kern="1200" cap="none" spc="45" baseline="0">
                <a:solidFill>
                  <a:srgbClr val="404040"/>
                </a:solidFill>
                <a:latin typeface="Arial" pitchFamily="0" charset="0"/>
                <a:ea typeface="宋体" pitchFamily="0" charset="0"/>
                <a:cs typeface="Arial" pitchFamily="0" charset="0"/>
              </a:rPr>
              <a:t>n</a:t>
            </a:r>
            <a:r>
              <a:rPr lang="en-US" altLang="zh-CN" sz="2000" b="1" i="0" u="none" strike="noStrike" kern="1200" cap="none" spc="5" baseline="0">
                <a:solidFill>
                  <a:srgbClr val="404040"/>
                </a:solidFill>
                <a:latin typeface="Arial" pitchFamily="0" charset="0"/>
                <a:ea typeface="宋体" pitchFamily="0" charset="0"/>
                <a:cs typeface="Arial" pitchFamily="0" charset="0"/>
              </a:rPr>
              <a:t>t</a:t>
            </a:r>
            <a:endParaRPr lang="en-US" altLang="zh-CN" sz="2000" b="0" i="0" u="none" strike="noStrike" kern="1200" cap="none" spc="0" baseline="0">
              <a:solidFill>
                <a:schemeClr val="tx1"/>
              </a:solidFill>
              <a:latin typeface="Arial" pitchFamily="0" charset="0"/>
              <a:ea typeface="宋体" pitchFamily="0" charset="0"/>
              <a:cs typeface="Arial" pitchFamily="0" charset="0"/>
            </a:endParaRPr>
          </a:p>
          <a:p>
            <a:pPr marL="317500" indent="-305435" algn="l">
              <a:lnSpc>
                <a:spcPct val="100000"/>
              </a:lnSpc>
              <a:spcBef>
                <a:spcPts val="1280"/>
              </a:spcBef>
              <a:spcAft>
                <a:spcPts val="0"/>
              </a:spcAft>
              <a:buClr>
                <a:srgbClr val="1CACE3"/>
              </a:buClr>
              <a:buSzPct val="92000"/>
              <a:buFont typeface="Cambria" pitchFamily="0" charset="0"/>
              <a:buChar char="◾"/>
              <a:tabLst>
                <a:tab pos="317500" algn="l"/>
                <a:tab pos="318135" algn="l"/>
              </a:tabLst>
            </a:pPr>
            <a:r>
              <a:rPr lang="en-US" altLang="zh-CN" sz="2000" b="1" i="0" u="none" strike="noStrike" kern="1200" cap="none" spc="25" baseline="0">
                <a:solidFill>
                  <a:srgbClr val="404040"/>
                </a:solidFill>
                <a:latin typeface="Arial" pitchFamily="0" charset="0"/>
                <a:ea typeface="宋体" pitchFamily="0" charset="0"/>
                <a:cs typeface="Arial" pitchFamily="0" charset="0"/>
              </a:rPr>
              <a:t>Result</a:t>
            </a:r>
            <a:endParaRPr lang="en-US" altLang="zh-CN" sz="2000" b="0" i="0" u="none" strike="noStrike" kern="1200" cap="none" spc="0" baseline="0">
              <a:solidFill>
                <a:schemeClr val="tx1"/>
              </a:solidFill>
              <a:latin typeface="Arial" pitchFamily="0" charset="0"/>
              <a:ea typeface="宋体" pitchFamily="0" charset="0"/>
              <a:cs typeface="Arial" pitchFamily="0" charset="0"/>
            </a:endParaRPr>
          </a:p>
          <a:p>
            <a:pPr marL="317500" indent="-305435" algn="l">
              <a:lnSpc>
                <a:spcPct val="100000"/>
              </a:lnSpc>
              <a:spcBef>
                <a:spcPts val="1355"/>
              </a:spcBef>
              <a:spcAft>
                <a:spcPts val="0"/>
              </a:spcAft>
              <a:buClr>
                <a:srgbClr val="1CACE3"/>
              </a:buClr>
              <a:buSzPct val="92000"/>
              <a:buFont typeface="Cambria" pitchFamily="0" charset="0"/>
              <a:buChar char="◾"/>
              <a:tabLst>
                <a:tab pos="317500" algn="l"/>
                <a:tab pos="318135" algn="l"/>
              </a:tabLst>
            </a:pPr>
            <a:r>
              <a:rPr lang="en-US" altLang="zh-CN" sz="2000" b="1" i="0" u="none" strike="noStrike" kern="1200" cap="none" spc="20" baseline="0">
                <a:solidFill>
                  <a:srgbClr val="404040"/>
                </a:solidFill>
                <a:latin typeface="Arial" pitchFamily="0" charset="0"/>
                <a:ea typeface="宋体" pitchFamily="0" charset="0"/>
                <a:cs typeface="Arial" pitchFamily="0" charset="0"/>
              </a:rPr>
              <a:t>Conclusion</a:t>
            </a:r>
            <a:endParaRPr lang="en-US" altLang="zh-CN" sz="2000" b="0" i="0" u="none" strike="noStrike" kern="1200" cap="none" spc="0" baseline="0">
              <a:solidFill>
                <a:schemeClr val="tx1"/>
              </a:solidFill>
              <a:latin typeface="Arial" pitchFamily="0" charset="0"/>
              <a:ea typeface="宋体" pitchFamily="0" charset="0"/>
              <a:cs typeface="Arial" pitchFamily="0" charset="0"/>
            </a:endParaRPr>
          </a:p>
          <a:p>
            <a:pPr marL="317500" indent="-305435" algn="l">
              <a:lnSpc>
                <a:spcPct val="100000"/>
              </a:lnSpc>
              <a:spcBef>
                <a:spcPts val="1355"/>
              </a:spcBef>
              <a:spcAft>
                <a:spcPts val="0"/>
              </a:spcAft>
              <a:buClr>
                <a:srgbClr val="1CACE3"/>
              </a:buClr>
              <a:buSzPct val="92000"/>
              <a:buFont typeface="Cambria" pitchFamily="0" charset="0"/>
              <a:buChar char="◾"/>
              <a:tabLst>
                <a:tab pos="317500" algn="l"/>
                <a:tab pos="318135" algn="l"/>
              </a:tabLst>
            </a:pPr>
            <a:r>
              <a:rPr lang="en-US" altLang="zh-CN" sz="2000" b="1" i="0" u="none" strike="noStrike" kern="1200" cap="none" spc="45" baseline="0">
                <a:solidFill>
                  <a:srgbClr val="404040"/>
                </a:solidFill>
                <a:latin typeface="Arial" pitchFamily="0" charset="0"/>
                <a:ea typeface="宋体" pitchFamily="0" charset="0"/>
                <a:cs typeface="Arial" pitchFamily="0" charset="0"/>
              </a:rPr>
              <a:t>Fu</a:t>
            </a:r>
            <a:r>
              <a:rPr lang="en-US" altLang="zh-CN" sz="2000" b="1" i="0" u="none" strike="noStrike" kern="1200" cap="none" spc="5" baseline="0">
                <a:solidFill>
                  <a:srgbClr val="404040"/>
                </a:solidFill>
                <a:latin typeface="Arial" pitchFamily="0" charset="0"/>
                <a:ea typeface="宋体" pitchFamily="0" charset="0"/>
                <a:cs typeface="Arial" pitchFamily="0" charset="0"/>
              </a:rPr>
              <a:t>t</a:t>
            </a:r>
            <a:r>
              <a:rPr lang="en-US" altLang="zh-CN" sz="2000" b="1" i="0" u="none" strike="noStrike" kern="1200" cap="none" spc="45" baseline="0">
                <a:solidFill>
                  <a:srgbClr val="404040"/>
                </a:solidFill>
                <a:latin typeface="Arial" pitchFamily="0" charset="0"/>
                <a:ea typeface="宋体" pitchFamily="0" charset="0"/>
                <a:cs typeface="Arial" pitchFamily="0" charset="0"/>
              </a:rPr>
              <a:t>u</a:t>
            </a:r>
            <a:r>
              <a:rPr lang="en-US" altLang="zh-CN" sz="2000" b="1" i="0" u="none" strike="noStrike" kern="1200" cap="none" spc="40" baseline="0">
                <a:solidFill>
                  <a:srgbClr val="404040"/>
                </a:solidFill>
                <a:latin typeface="Arial" pitchFamily="0" charset="0"/>
                <a:ea typeface="宋体" pitchFamily="0" charset="0"/>
                <a:cs typeface="Arial" pitchFamily="0" charset="0"/>
              </a:rPr>
              <a:t>r</a:t>
            </a:r>
            <a:r>
              <a:rPr lang="en-US" altLang="zh-CN" sz="2000" b="1" i="0" u="none" strike="noStrike" kern="1200" cap="none" spc="15" baseline="0">
                <a:solidFill>
                  <a:srgbClr val="404040"/>
                </a:solidFill>
                <a:latin typeface="Arial" pitchFamily="0" charset="0"/>
                <a:ea typeface="宋体" pitchFamily="0" charset="0"/>
                <a:cs typeface="Arial" pitchFamily="0" charset="0"/>
              </a:rPr>
              <a:t>e</a:t>
            </a:r>
            <a:r>
              <a:rPr lang="en-US" altLang="zh-CN" sz="2000" b="1" i="0" u="none" strike="noStrike" kern="1200" cap="none" spc="-185" baseline="0">
                <a:solidFill>
                  <a:srgbClr val="404040"/>
                </a:solidFill>
                <a:latin typeface="Arial" pitchFamily="0" charset="0"/>
                <a:ea typeface="宋体" pitchFamily="0" charset="0"/>
                <a:cs typeface="Arial" pitchFamily="0" charset="0"/>
              </a:rPr>
              <a:t> </a:t>
            </a:r>
            <a:r>
              <a:rPr lang="en-US" altLang="zh-CN" sz="2000" b="1" i="0" u="none" strike="noStrike" kern="1200" cap="none" spc="15" baseline="0">
                <a:solidFill>
                  <a:srgbClr val="404040"/>
                </a:solidFill>
                <a:latin typeface="Arial" pitchFamily="0" charset="0"/>
                <a:ea typeface="宋体" pitchFamily="0" charset="0"/>
                <a:cs typeface="Arial" pitchFamily="0" charset="0"/>
              </a:rPr>
              <a:t>Sc</a:t>
            </a:r>
            <a:r>
              <a:rPr lang="en-US" altLang="zh-CN" sz="2000" b="1" i="0" u="none" strike="noStrike" kern="1200" cap="none" spc="45" baseline="0">
                <a:solidFill>
                  <a:srgbClr val="404040"/>
                </a:solidFill>
                <a:latin typeface="Arial" pitchFamily="0" charset="0"/>
                <a:ea typeface="宋体" pitchFamily="0" charset="0"/>
                <a:cs typeface="Arial" pitchFamily="0" charset="0"/>
              </a:rPr>
              <a:t>op</a:t>
            </a:r>
            <a:r>
              <a:rPr lang="en-US" altLang="zh-CN" sz="2000" b="1" i="0" u="none" strike="noStrike" kern="1200" cap="none" spc="15" baseline="0">
                <a:solidFill>
                  <a:srgbClr val="404040"/>
                </a:solidFill>
                <a:latin typeface="Arial" pitchFamily="0" charset="0"/>
                <a:ea typeface="宋体" pitchFamily="0" charset="0"/>
                <a:cs typeface="Arial" pitchFamily="0" charset="0"/>
              </a:rPr>
              <a:t>e</a:t>
            </a:r>
            <a:endParaRPr lang="en-US" altLang="zh-CN" sz="2000" b="0" i="0" u="none" strike="noStrike" kern="1200" cap="none" spc="0" baseline="0">
              <a:solidFill>
                <a:schemeClr val="tx1"/>
              </a:solidFill>
              <a:latin typeface="Arial" pitchFamily="0" charset="0"/>
              <a:ea typeface="宋体" pitchFamily="0" charset="0"/>
              <a:cs typeface="Arial" pitchFamily="0" charset="0"/>
            </a:endParaRPr>
          </a:p>
          <a:p>
            <a:pPr marL="317500" indent="-305435" algn="l">
              <a:lnSpc>
                <a:spcPct val="100000"/>
              </a:lnSpc>
              <a:spcBef>
                <a:spcPts val="1280"/>
              </a:spcBef>
              <a:spcAft>
                <a:spcPts val="0"/>
              </a:spcAft>
              <a:buClr>
                <a:srgbClr val="1CACE3"/>
              </a:buClr>
              <a:buSzPct val="92000"/>
              <a:buFont typeface="Cambria" pitchFamily="0" charset="0"/>
              <a:buChar char="◾"/>
              <a:tabLst>
                <a:tab pos="317500" algn="l"/>
                <a:tab pos="318135" algn="l"/>
              </a:tabLst>
            </a:pPr>
            <a:r>
              <a:rPr lang="en-US" altLang="zh-CN" sz="2000" b="1" i="0" u="none" strike="noStrike" kern="1200" cap="none" spc="20" baseline="0">
                <a:solidFill>
                  <a:srgbClr val="404040"/>
                </a:solidFill>
                <a:latin typeface="Arial" pitchFamily="0" charset="0"/>
                <a:ea typeface="宋体" pitchFamily="0" charset="0"/>
                <a:cs typeface="Arial" pitchFamily="0" charset="0"/>
              </a:rPr>
              <a:t>References</a:t>
            </a:r>
            <a:endParaRPr lang="zh-CN" altLang="en-US" sz="2000" b="0" i="0" u="none" strike="noStrike" kern="1200" cap="none" spc="0" baseline="0">
              <a:solidFill>
                <a:schemeClr val="tx1"/>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15447803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3" name="文本框"/>
          <p:cNvSpPr>
            <a:spLocks noGrp="1"/>
          </p:cNvSpPr>
          <p:nvPr>
            <p:ph type="title"/>
          </p:nvPr>
        </p:nvSpPr>
        <p:spPr>
          <a:xfrm rot="0">
            <a:off x="660400" y="555307"/>
            <a:ext cx="5691504" cy="6165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950" b="1" i="0" u="none" strike="noStrike" kern="0" cap="none" spc="-5" baseline="0">
                <a:solidFill>
                  <a:srgbClr val="1CACE3"/>
                </a:solidFill>
                <a:latin typeface="Arial" pitchFamily="0" charset="0"/>
                <a:ea typeface="宋体" pitchFamily="0" charset="0"/>
                <a:cs typeface="Arial" pitchFamily="0" charset="0"/>
              </a:rPr>
              <a:t>PROBLEM</a:t>
            </a:r>
            <a:r>
              <a:rPr lang="en-US" altLang="zh-CN" sz="3950" b="1" i="0" u="none" strike="noStrike" kern="0" cap="none" spc="204" baseline="0">
                <a:solidFill>
                  <a:srgbClr val="1CACE3"/>
                </a:solidFill>
                <a:latin typeface="Arial" pitchFamily="0" charset="0"/>
                <a:ea typeface="宋体" pitchFamily="0" charset="0"/>
                <a:cs typeface="Arial" pitchFamily="0" charset="0"/>
              </a:rPr>
              <a:t> </a:t>
            </a:r>
            <a:r>
              <a:rPr lang="en-US" altLang="zh-CN" sz="3950" b="1" i="0" u="none" strike="noStrike" kern="0" cap="none" spc="-75" baseline="0">
                <a:solidFill>
                  <a:srgbClr val="1CACE3"/>
                </a:solidFill>
                <a:latin typeface="Arial" pitchFamily="0" charset="0"/>
                <a:ea typeface="宋体" pitchFamily="0" charset="0"/>
                <a:cs typeface="Arial" pitchFamily="0" charset="0"/>
              </a:rPr>
              <a:t>STATEMENT</a:t>
            </a:r>
            <a:endParaRPr lang="zh-CN" altLang="en-US" sz="3950" b="1" i="0" u="none" strike="noStrike" kern="0" cap="none" spc="0" baseline="0">
              <a:solidFill>
                <a:srgbClr val="001F5F"/>
              </a:solidFill>
              <a:latin typeface="Arial" pitchFamily="0" charset="0"/>
              <a:ea typeface="宋体" pitchFamily="0" charset="0"/>
              <a:cs typeface="Arial" pitchFamily="0" charset="0"/>
            </a:endParaRPr>
          </a:p>
        </p:txBody>
      </p:sp>
      <p:sp>
        <p:nvSpPr>
          <p:cNvPr id="34" name="矩形"/>
          <p:cNvSpPr>
            <a:spLocks/>
          </p:cNvSpPr>
          <p:nvPr/>
        </p:nvSpPr>
        <p:spPr>
          <a:xfrm rot="0">
            <a:off x="609600" y="1752599"/>
            <a:ext cx="10744201" cy="3977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Times New Roman" pitchFamily="0" charset="0"/>
                <a:ea typeface="宋体" pitchFamily="0" charset="0"/>
                <a:cs typeface="Times New Roman" pitchFamily="0" charset="0"/>
              </a:rPr>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Explore and </a:t>
            </a:r>
            <a:r>
              <a:rPr lang="en-US" altLang="zh-CN" sz="3200" b="0" i="0" u="none" strike="noStrike" kern="1200" cap="none" spc="0" baseline="0">
                <a:solidFill>
                  <a:schemeClr val="tx1"/>
                </a:solidFill>
                <a:latin typeface="Times New Roman" pitchFamily="0" charset="0"/>
                <a:ea typeface="宋体" pitchFamily="0" charset="0"/>
                <a:cs typeface="Times New Roman" pitchFamily="0" charset="0"/>
              </a:rPr>
              <a:t>analyze </a:t>
            </a:r>
            <a:r>
              <a:rPr lang="en-US" altLang="zh-CN" sz="3200" b="0" i="0" u="none" strike="noStrike" kern="1200" cap="none" spc="0" baseline="0">
                <a:solidFill>
                  <a:schemeClr val="tx1"/>
                </a:solidFill>
                <a:latin typeface="Times New Roman" pitchFamily="0" charset="0"/>
                <a:ea typeface="宋体" pitchFamily="0" charset="0"/>
                <a:cs typeface="Times New Roman" pitchFamily="0" charset="0"/>
              </a:rPr>
              <a:t>the data to discover key factors responsible for app engagement and success. </a:t>
            </a:r>
            <a:endParaRPr lang="zh-CN" altLang="en-US" sz="32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28775369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5" name="文本框"/>
          <p:cNvSpPr>
            <a:spLocks noGrp="1"/>
          </p:cNvSpPr>
          <p:nvPr>
            <p:ph type="title"/>
          </p:nvPr>
        </p:nvSpPr>
        <p:spPr>
          <a:xfrm rot="0">
            <a:off x="660400" y="555307"/>
            <a:ext cx="5643245" cy="6165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950" b="1" i="0" u="none" strike="noStrike" kern="0" cap="none" spc="-5" baseline="0">
                <a:solidFill>
                  <a:srgbClr val="1CACE3"/>
                </a:solidFill>
                <a:latin typeface="Arial" pitchFamily="0" charset="0"/>
                <a:ea typeface="宋体" pitchFamily="0" charset="0"/>
                <a:cs typeface="Arial" pitchFamily="0" charset="0"/>
              </a:rPr>
              <a:t>PROPOSED</a:t>
            </a:r>
            <a:r>
              <a:rPr lang="en-US" altLang="zh-CN" sz="3950" b="1" i="0" u="none" strike="noStrike" kern="0" cap="none" spc="254" baseline="0">
                <a:solidFill>
                  <a:srgbClr val="1CACE3"/>
                </a:solidFill>
                <a:latin typeface="Arial" pitchFamily="0" charset="0"/>
                <a:ea typeface="宋体" pitchFamily="0" charset="0"/>
                <a:cs typeface="Arial" pitchFamily="0" charset="0"/>
              </a:rPr>
              <a:t> </a:t>
            </a:r>
            <a:r>
              <a:rPr lang="en-US" altLang="zh-CN" sz="3950" b="1" i="0" u="none" strike="noStrike" kern="0" cap="none" spc="0" baseline="0">
                <a:solidFill>
                  <a:srgbClr val="1CACE3"/>
                </a:solidFill>
                <a:latin typeface="Arial" pitchFamily="0" charset="0"/>
                <a:ea typeface="宋体" pitchFamily="0" charset="0"/>
                <a:cs typeface="Arial" pitchFamily="0" charset="0"/>
              </a:rPr>
              <a:t>SOLUTION</a:t>
            </a:r>
            <a:endParaRPr lang="zh-CN" altLang="en-US" sz="3950" b="1" i="0" u="none" strike="noStrike" kern="0" cap="none" spc="0" baseline="0">
              <a:solidFill>
                <a:srgbClr val="001F5F"/>
              </a:solidFill>
              <a:latin typeface="Arial" pitchFamily="0" charset="0"/>
              <a:ea typeface="宋体" pitchFamily="0" charset="0"/>
              <a:cs typeface="Arial" pitchFamily="0" charset="0"/>
            </a:endParaRPr>
          </a:p>
        </p:txBody>
      </p:sp>
      <p:sp>
        <p:nvSpPr>
          <p:cNvPr id="36" name="矩形"/>
          <p:cNvSpPr>
            <a:spLocks/>
          </p:cNvSpPr>
          <p:nvPr/>
        </p:nvSpPr>
        <p:spPr>
          <a:xfrm rot="0">
            <a:off x="609600" y="1371600"/>
            <a:ext cx="10896601" cy="50634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0" charset="0"/>
                <a:ea typeface="宋体" pitchFamily="0" charset="0"/>
                <a:cs typeface="Times New Roman" pitchFamily="0" charset="0"/>
              </a:rPr>
              <a:t>The proposed solution in Play Store review analysis involves leveraging various data analysis techniques to extract valuable insights from user reviews and ratings, aiming to understand user sentiment, identify areas for improvement, and drive app success. Here's an overview of the proposed solution:</a:t>
            </a:r>
            <a:endParaRPr lang="en-US" altLang="zh-CN" sz="2400" b="0"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0" charset="0"/>
                <a:ea typeface="宋体" pitchFamily="0" charset="0"/>
                <a:cs typeface="Times New Roman" pitchFamily="0" charset="0"/>
              </a:rPr>
              <a:t>1.Data Collection and Preprocessing</a:t>
            </a:r>
            <a:endParaRPr lang="en-US" altLang="zh-CN" sz="2400" b="0"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0" charset="0"/>
                <a:ea typeface="宋体" pitchFamily="0" charset="0"/>
                <a:cs typeface="Times New Roman" pitchFamily="0" charset="0"/>
              </a:rPr>
              <a:t>2.Sentiment Analysis</a:t>
            </a:r>
            <a:endParaRPr lang="en-US" altLang="zh-CN" sz="2400" b="0"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0" charset="0"/>
                <a:ea typeface="宋体" pitchFamily="0" charset="0"/>
                <a:cs typeface="Times New Roman" pitchFamily="0" charset="0"/>
              </a:rPr>
              <a:t>3.Topic Modeling</a:t>
            </a:r>
            <a:endParaRPr lang="en-US" altLang="zh-CN" sz="2400" b="0"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0" charset="0"/>
                <a:ea typeface="宋体" pitchFamily="0" charset="0"/>
                <a:cs typeface="Times New Roman" pitchFamily="0" charset="0"/>
              </a:rPr>
              <a:t>4.Feature Engineering</a:t>
            </a:r>
            <a:endParaRPr lang="en-US" altLang="zh-CN" sz="2400" b="0"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0" charset="0"/>
                <a:ea typeface="宋体" pitchFamily="0" charset="0"/>
                <a:cs typeface="Times New Roman" pitchFamily="0" charset="0"/>
              </a:rPr>
              <a:t>5.Correlation Analysis</a:t>
            </a:r>
            <a:endParaRPr lang="en-US" altLang="zh-CN" sz="2400" b="0"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0" charset="0"/>
                <a:ea typeface="宋体" pitchFamily="0" charset="0"/>
                <a:cs typeface="Times New Roman" pitchFamily="0" charset="0"/>
              </a:rPr>
              <a:t>6.Insights Generation</a:t>
            </a:r>
            <a:endParaRPr lang="en-US" altLang="zh-CN" sz="2400" b="0"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0" charset="0"/>
                <a:ea typeface="宋体" pitchFamily="0" charset="0"/>
                <a:cs typeface="Times New Roman" pitchFamily="0" charset="0"/>
              </a:rPr>
              <a:t>7. Visualization and Reporting</a:t>
            </a:r>
            <a:endParaRPr lang="en-US" altLang="zh-CN" sz="2400" b="0"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0" charset="0"/>
                <a:ea typeface="宋体" pitchFamily="0" charset="0"/>
                <a:cs typeface="Times New Roman" pitchFamily="0" charset="0"/>
              </a:rPr>
              <a:t>8. Continuous Monitoring and Improvement</a:t>
            </a:r>
            <a:endParaRPr lang="en-US" altLang="zh-CN" sz="2400" b="0"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6946535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文本框"/>
          <p:cNvSpPr>
            <a:spLocks noGrp="1"/>
          </p:cNvSpPr>
          <p:nvPr>
            <p:ph type="title"/>
          </p:nvPr>
        </p:nvSpPr>
        <p:spPr>
          <a:xfrm rot="0">
            <a:off x="660400" y="497205"/>
            <a:ext cx="5242560" cy="6165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366645" algn="l"/>
              </a:tabLst>
            </a:pPr>
            <a:r>
              <a:rPr lang="en-US" altLang="zh-CN" sz="3950" b="1" i="0" u="none" strike="noStrike" kern="0" cap="none" spc="-5" baseline="0">
                <a:solidFill>
                  <a:srgbClr val="1CACE3"/>
                </a:solidFill>
                <a:latin typeface="Arial" pitchFamily="0" charset="0"/>
                <a:ea typeface="宋体" pitchFamily="0" charset="0"/>
                <a:cs typeface="Arial" pitchFamily="0" charset="0"/>
              </a:rPr>
              <a:t>SYSTEM	</a:t>
            </a:r>
            <a:r>
              <a:rPr lang="en-US" altLang="zh-CN" sz="3950" b="1" i="0" u="none" strike="noStrike" kern="0" cap="none" spc="-15" baseline="0">
                <a:solidFill>
                  <a:srgbClr val="1CACE3"/>
                </a:solidFill>
                <a:latin typeface="Arial" pitchFamily="0" charset="0"/>
                <a:ea typeface="宋体" pitchFamily="0" charset="0"/>
                <a:cs typeface="Arial" pitchFamily="0" charset="0"/>
              </a:rPr>
              <a:t>APPROACH</a:t>
            </a:r>
            <a:endParaRPr lang="zh-CN" altLang="en-US" sz="3950" b="1" i="0" u="none" strike="noStrike" kern="0" cap="none" spc="0" baseline="0">
              <a:solidFill>
                <a:srgbClr val="001F5F"/>
              </a:solidFill>
              <a:latin typeface="Arial" pitchFamily="0" charset="0"/>
              <a:ea typeface="宋体" pitchFamily="0" charset="0"/>
              <a:cs typeface="Arial" pitchFamily="0" charset="0"/>
            </a:endParaRPr>
          </a:p>
        </p:txBody>
      </p:sp>
      <p:sp>
        <p:nvSpPr>
          <p:cNvPr id="38" name="矩形"/>
          <p:cNvSpPr>
            <a:spLocks/>
          </p:cNvSpPr>
          <p:nvPr/>
        </p:nvSpPr>
        <p:spPr>
          <a:xfrm rot="0">
            <a:off x="457200" y="1524000"/>
            <a:ext cx="11048999" cy="4701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Times New Roman" pitchFamily="0" charset="0"/>
              </a:rPr>
              <a:t>Hardware Requirements:</a:t>
            </a:r>
            <a:endParaRPr lang="en-US" altLang="zh-CN" sz="2400" b="0"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Times New Roman" pitchFamily="0" charset="0"/>
              </a:rPr>
              <a:t>Processor:</a:t>
            </a:r>
            <a:r>
              <a:rPr lang="en-US" altLang="zh-CN" sz="2400" b="0" i="0" u="none" strike="noStrike" kern="1200" cap="none" spc="0" baseline="0">
                <a:solidFill>
                  <a:schemeClr val="tx1"/>
                </a:solidFill>
                <a:latin typeface="Times New Roman" pitchFamily="0" charset="0"/>
                <a:ea typeface="宋体" pitchFamily="0" charset="0"/>
                <a:cs typeface="Times New Roman" pitchFamily="0" charset="0"/>
              </a:rPr>
              <a:t> A multi-core processor (e.g., Intel Core i5 or higher, AMD </a:t>
            </a:r>
            <a:r>
              <a:rPr lang="en-US" altLang="zh-CN" sz="2400" b="0" i="0" u="none" strike="noStrike" kern="1200" cap="none" spc="0" baseline="0">
                <a:solidFill>
                  <a:schemeClr val="tx1"/>
                </a:solidFill>
                <a:latin typeface="Times New Roman" pitchFamily="0" charset="0"/>
                <a:ea typeface="宋体" pitchFamily="0" charset="0"/>
                <a:cs typeface="Times New Roman" pitchFamily="0" charset="0"/>
              </a:rPr>
              <a:t>Ryzen</a:t>
            </a:r>
            <a:r>
              <a:rPr lang="en-US" altLang="zh-CN" sz="2400" b="0" i="0" u="none" strike="noStrike" kern="1200" cap="none" spc="0" baseline="0">
                <a:solidFill>
                  <a:schemeClr val="tx1"/>
                </a:solidFill>
                <a:latin typeface="Times New Roman" pitchFamily="0" charset="0"/>
                <a:ea typeface="宋体" pitchFamily="0" charset="0"/>
                <a:cs typeface="Times New Roman" pitchFamily="0" charset="0"/>
              </a:rPr>
              <a:t> 5 or higher) to handle data processing tasks efficiently.</a:t>
            </a:r>
            <a:endParaRPr lang="en-US" altLang="zh-CN" sz="2400" b="0"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Times New Roman" pitchFamily="0" charset="0"/>
              </a:rPr>
              <a:t>Memory (RAM):</a:t>
            </a:r>
            <a:r>
              <a:rPr lang="en-US" altLang="zh-CN" sz="2400" b="0" i="0" u="none" strike="noStrike" kern="1200" cap="none" spc="0" baseline="0">
                <a:solidFill>
                  <a:schemeClr val="tx1"/>
                </a:solidFill>
                <a:latin typeface="Times New Roman" pitchFamily="0" charset="0"/>
                <a:ea typeface="宋体" pitchFamily="0" charset="0"/>
                <a:cs typeface="Times New Roman" pitchFamily="0" charset="0"/>
              </a:rPr>
              <a:t> At least 8GB of RAM, preferably 16GB or more, to handle large datasets and complex analysis operations.</a:t>
            </a:r>
            <a:endParaRPr lang="en-US" altLang="zh-CN" sz="2400" b="0"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Times New Roman" pitchFamily="0" charset="0"/>
              </a:rPr>
              <a:t>Storage:</a:t>
            </a:r>
            <a:r>
              <a:rPr lang="en-US" altLang="zh-CN" sz="2400" b="0" i="0" u="none" strike="noStrike" kern="1200" cap="none" spc="0" baseline="0">
                <a:solidFill>
                  <a:schemeClr val="tx1"/>
                </a:solidFill>
                <a:latin typeface="Times New Roman" pitchFamily="0" charset="0"/>
                <a:ea typeface="宋体" pitchFamily="0" charset="0"/>
                <a:cs typeface="Times New Roman" pitchFamily="0" charset="0"/>
              </a:rPr>
              <a:t> Sufficient storage space (SSD recommended for faster data access) to store datasets, software, and analysis results. A minimum of 256GB SSD is recommended.</a:t>
            </a:r>
            <a:endParaRPr lang="en-US" altLang="zh-CN" sz="2400" b="0"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Times New Roman" pitchFamily="0" charset="0"/>
              </a:rPr>
              <a:t>Graphics Card:</a:t>
            </a:r>
            <a:r>
              <a:rPr lang="en-US" altLang="zh-CN" sz="2400" b="0" i="0" u="none" strike="noStrike" kern="1200" cap="none" spc="0" baseline="0">
                <a:solidFill>
                  <a:schemeClr val="tx1"/>
                </a:solidFill>
                <a:latin typeface="Times New Roman" pitchFamily="0" charset="0"/>
                <a:ea typeface="宋体" pitchFamily="0" charset="0"/>
                <a:cs typeface="Times New Roman" pitchFamily="0" charset="0"/>
              </a:rPr>
              <a:t> A dedicated graphics card is not necessary for basic data analysis tasks but can improve performance for visualization and machine learning tasks.</a:t>
            </a:r>
            <a:endParaRPr lang="en-US" altLang="zh-CN" sz="2400" b="0"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Times New Roman" pitchFamily="0" charset="0"/>
              </a:rPr>
              <a:t>Internet Connection:</a:t>
            </a:r>
            <a:r>
              <a:rPr lang="en-US" altLang="zh-CN" sz="2400" b="0" i="0" u="none" strike="noStrike" kern="1200" cap="none" spc="0" baseline="0">
                <a:solidFill>
                  <a:schemeClr val="tx1"/>
                </a:solidFill>
                <a:latin typeface="Times New Roman" pitchFamily="0" charset="0"/>
                <a:ea typeface="宋体" pitchFamily="0" charset="0"/>
                <a:cs typeface="Times New Roman" pitchFamily="0" charset="0"/>
              </a:rPr>
              <a:t> A stable internet connection is required for data collection, software updates, and accessing online resources</a:t>
            </a:r>
            <a:endParaRPr lang="en-US" altLang="zh-CN" sz="2400" b="0"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6544949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9" name="文本框"/>
          <p:cNvSpPr>
            <a:spLocks noGrp="1"/>
          </p:cNvSpPr>
          <p:nvPr>
            <p:ph type="title"/>
          </p:nvPr>
        </p:nvSpPr>
        <p:spPr>
          <a:xfrm rot="0">
            <a:off x="660400" y="555307"/>
            <a:ext cx="7243445" cy="6165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950" b="1" i="0" u="none" strike="noStrike" kern="0" cap="none" spc="-10" baseline="0">
                <a:solidFill>
                  <a:srgbClr val="1CACE3"/>
                </a:solidFill>
                <a:latin typeface="Arial" pitchFamily="0" charset="0"/>
                <a:ea typeface="宋体" pitchFamily="0" charset="0"/>
                <a:cs typeface="Arial" pitchFamily="0" charset="0"/>
              </a:rPr>
              <a:t>ALGORITHM</a:t>
            </a:r>
            <a:r>
              <a:rPr lang="en-US" altLang="zh-CN" sz="3950" b="1" i="0" u="none" strike="noStrike" kern="0" cap="none" spc="350" baseline="0">
                <a:solidFill>
                  <a:srgbClr val="1CACE3"/>
                </a:solidFill>
                <a:latin typeface="Arial" pitchFamily="0" charset="0"/>
                <a:ea typeface="宋体" pitchFamily="0" charset="0"/>
                <a:cs typeface="Arial" pitchFamily="0" charset="0"/>
              </a:rPr>
              <a:t> </a:t>
            </a:r>
            <a:r>
              <a:rPr lang="en-US" altLang="zh-CN" sz="3950" b="1" i="0" u="none" strike="noStrike" kern="0" cap="none" spc="20" baseline="0">
                <a:solidFill>
                  <a:srgbClr val="1CACE3"/>
                </a:solidFill>
                <a:latin typeface="Arial" pitchFamily="0" charset="0"/>
                <a:ea typeface="宋体" pitchFamily="0" charset="0"/>
                <a:cs typeface="Arial" pitchFamily="0" charset="0"/>
              </a:rPr>
              <a:t>&amp;</a:t>
            </a:r>
            <a:r>
              <a:rPr lang="en-US" altLang="zh-CN" sz="3950" b="1" i="0" u="none" strike="noStrike" kern="0" cap="none" spc="-20" baseline="0">
                <a:solidFill>
                  <a:srgbClr val="1CACE3"/>
                </a:solidFill>
                <a:latin typeface="Arial" pitchFamily="0" charset="0"/>
                <a:ea typeface="宋体" pitchFamily="0" charset="0"/>
                <a:cs typeface="Arial" pitchFamily="0" charset="0"/>
              </a:rPr>
              <a:t> </a:t>
            </a:r>
            <a:r>
              <a:rPr lang="en-US" altLang="zh-CN" sz="3950" b="1" i="0" u="none" strike="noStrike" kern="0" cap="none" spc="5" baseline="0">
                <a:solidFill>
                  <a:srgbClr val="1CACE3"/>
                </a:solidFill>
                <a:latin typeface="Arial" pitchFamily="0" charset="0"/>
                <a:ea typeface="宋体" pitchFamily="0" charset="0"/>
                <a:cs typeface="Arial" pitchFamily="0" charset="0"/>
              </a:rPr>
              <a:t>DEPLOYMENT</a:t>
            </a:r>
            <a:endParaRPr lang="zh-CN" altLang="en-US" sz="3950" b="1" i="0" u="none" strike="noStrike" kern="0" cap="none" spc="0" baseline="0">
              <a:solidFill>
                <a:srgbClr val="001F5F"/>
              </a:solidFill>
              <a:latin typeface="Arial" pitchFamily="0" charset="0"/>
              <a:ea typeface="宋体" pitchFamily="0" charset="0"/>
              <a:cs typeface="Arial" pitchFamily="0" charset="0"/>
            </a:endParaRPr>
          </a:p>
        </p:txBody>
      </p:sp>
      <p:sp>
        <p:nvSpPr>
          <p:cNvPr id="40" name="矩形"/>
          <p:cNvSpPr>
            <a:spLocks/>
          </p:cNvSpPr>
          <p:nvPr/>
        </p:nvSpPr>
        <p:spPr>
          <a:xfrm rot="0">
            <a:off x="609600" y="1752599"/>
            <a:ext cx="10896601"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Times New Roman" pitchFamily="0" charset="0"/>
              </a:rPr>
              <a:t>Python:</a:t>
            </a:r>
            <a:r>
              <a:rPr lang="en-US" altLang="zh-CN" sz="1800" b="0" i="0" u="none" strike="noStrike" kern="1200" cap="none" spc="0" baseline="0">
                <a:solidFill>
                  <a:schemeClr val="tx1"/>
                </a:solidFill>
                <a:latin typeface="Times New Roman" pitchFamily="0" charset="0"/>
                <a:ea typeface="宋体" pitchFamily="0" charset="0"/>
                <a:cs typeface="Times New Roman" pitchFamily="0" charset="0"/>
              </a:rPr>
              <a:t> Python is one of the most popular programming languages for data analysis due to its versatility and rich ecosystem of libraries. Some key libraries for data analysis in Python include:</a:t>
            </a:r>
            <a:endParaRPr lang="en-US" altLang="zh-CN" sz="1800" b="0"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Times New Roman" pitchFamily="0" charset="0"/>
              </a:rPr>
              <a:t>Pandas:</a:t>
            </a:r>
            <a:r>
              <a:rPr lang="en-US" altLang="zh-CN" sz="1800" b="0" i="0" u="none" strike="noStrike" kern="1200" cap="none" spc="0" baseline="0">
                <a:solidFill>
                  <a:schemeClr val="tx1"/>
                </a:solidFill>
                <a:latin typeface="Times New Roman" pitchFamily="0" charset="0"/>
                <a:ea typeface="宋体" pitchFamily="0" charset="0"/>
                <a:cs typeface="Times New Roman" pitchFamily="0" charset="0"/>
              </a:rPr>
              <a:t> For data manipulation and analysis, providing data structures like </a:t>
            </a:r>
            <a:r>
              <a:rPr lang="en-US" altLang="zh-CN" sz="1800" b="0" i="0" u="none" strike="noStrike" kern="1200" cap="none" spc="0" baseline="0">
                <a:solidFill>
                  <a:schemeClr val="tx1"/>
                </a:solidFill>
                <a:latin typeface="Times New Roman" pitchFamily="0" charset="0"/>
                <a:ea typeface="宋体" pitchFamily="0" charset="0"/>
                <a:cs typeface="Times New Roman" pitchFamily="0" charset="0"/>
              </a:rPr>
              <a:t>DataFrames</a:t>
            </a:r>
            <a:r>
              <a:rPr lang="en-US" altLang="zh-CN" sz="1800" b="0" i="0" u="none" strike="noStrike" kern="1200" cap="none" spc="0" baseline="0">
                <a:solidFill>
                  <a:schemeClr val="tx1"/>
                </a:solidFill>
                <a:latin typeface="Times New Roman" pitchFamily="0" charset="0"/>
                <a:ea typeface="宋体" pitchFamily="0" charset="0"/>
                <a:cs typeface="Times New Roman" pitchFamily="0" charset="0"/>
              </a:rPr>
              <a:t>.</a:t>
            </a:r>
            <a:endParaRPr lang="en-US" altLang="zh-CN" sz="1800" b="0"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Times New Roman" pitchFamily="0" charset="0"/>
              </a:rPr>
              <a:t>NumPy</a:t>
            </a:r>
            <a:r>
              <a:rPr lang="en-US" altLang="zh-CN" sz="1800" b="1" i="0" u="none" strike="noStrike" kern="1200" cap="none" spc="0" baseline="0">
                <a:solidFill>
                  <a:schemeClr val="tx1"/>
                </a:solidFill>
                <a:latin typeface="Times New Roman" pitchFamily="0" charset="0"/>
                <a:ea typeface="宋体" pitchFamily="0" charset="0"/>
                <a:cs typeface="Times New Roman" pitchFamily="0" charset="0"/>
              </a:rPr>
              <a:t>:</a:t>
            </a:r>
            <a:r>
              <a:rPr lang="en-US" altLang="zh-CN" sz="1800" b="0" i="0" u="none" strike="noStrike" kern="1200" cap="none" spc="0" baseline="0">
                <a:solidFill>
                  <a:schemeClr val="tx1"/>
                </a:solidFill>
                <a:latin typeface="Times New Roman" pitchFamily="0" charset="0"/>
                <a:ea typeface="宋体" pitchFamily="0" charset="0"/>
                <a:cs typeface="Times New Roman" pitchFamily="0" charset="0"/>
              </a:rPr>
              <a:t> For numerical computing and array operations.</a:t>
            </a:r>
            <a:endParaRPr lang="en-US" altLang="zh-CN" sz="1800" b="0"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Times New Roman" pitchFamily="0" charset="0"/>
              </a:rPr>
              <a:t>Matplotlib</a:t>
            </a:r>
            <a:r>
              <a:rPr lang="en-US" altLang="zh-CN" sz="1800" b="1" i="0" u="none" strike="noStrike" kern="1200" cap="none" spc="0" baseline="0">
                <a:solidFill>
                  <a:schemeClr val="tx1"/>
                </a:solidFill>
                <a:latin typeface="Times New Roman" pitchFamily="0" charset="0"/>
                <a:ea typeface="宋体" pitchFamily="0" charset="0"/>
                <a:cs typeface="Times New Roman" pitchFamily="0" charset="0"/>
              </a:rPr>
              <a:t> and </a:t>
            </a:r>
            <a:r>
              <a:rPr lang="en-US" altLang="zh-CN" sz="1800" b="1" i="0" u="none" strike="noStrike" kern="1200" cap="none" spc="0" baseline="0">
                <a:solidFill>
                  <a:schemeClr val="tx1"/>
                </a:solidFill>
                <a:latin typeface="Times New Roman" pitchFamily="0" charset="0"/>
                <a:ea typeface="宋体" pitchFamily="0" charset="0"/>
                <a:cs typeface="Times New Roman" pitchFamily="0" charset="0"/>
              </a:rPr>
              <a:t>Seaborn</a:t>
            </a:r>
            <a:r>
              <a:rPr lang="en-US" altLang="zh-CN" sz="1800" b="1" i="0" u="none" strike="noStrike" kern="1200" cap="none" spc="0" baseline="0">
                <a:solidFill>
                  <a:schemeClr val="tx1"/>
                </a:solidFill>
                <a:latin typeface="Times New Roman" pitchFamily="0" charset="0"/>
                <a:ea typeface="宋体" pitchFamily="0" charset="0"/>
                <a:cs typeface="Times New Roman" pitchFamily="0" charset="0"/>
              </a:rPr>
              <a:t>:</a:t>
            </a:r>
            <a:r>
              <a:rPr lang="en-US" altLang="zh-CN" sz="1800" b="0" i="0" u="none" strike="noStrike" kern="1200" cap="none" spc="0" baseline="0">
                <a:solidFill>
                  <a:schemeClr val="tx1"/>
                </a:solidFill>
                <a:latin typeface="Times New Roman" pitchFamily="0" charset="0"/>
                <a:ea typeface="宋体" pitchFamily="0" charset="0"/>
                <a:cs typeface="Times New Roman" pitchFamily="0" charset="0"/>
              </a:rPr>
              <a:t> For data visualization.</a:t>
            </a:r>
            <a:endParaRPr lang="en-US" altLang="zh-CN" sz="1800" b="0"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Times New Roman" pitchFamily="0" charset="0"/>
              </a:rPr>
              <a:t>Scikit</a:t>
            </a:r>
            <a:r>
              <a:rPr lang="en-US" altLang="zh-CN" sz="1800" b="1" i="0" u="none" strike="noStrike" kern="1200" cap="none" spc="0" baseline="0">
                <a:solidFill>
                  <a:schemeClr val="tx1"/>
                </a:solidFill>
                <a:latin typeface="Times New Roman" pitchFamily="0" charset="0"/>
                <a:ea typeface="宋体" pitchFamily="0" charset="0"/>
                <a:cs typeface="Times New Roman" pitchFamily="0" charset="0"/>
              </a:rPr>
              <a:t>-learn:</a:t>
            </a:r>
            <a:r>
              <a:rPr lang="en-US" altLang="zh-CN" sz="1800" b="0" i="0" u="none" strike="noStrike" kern="1200" cap="none" spc="0" baseline="0">
                <a:solidFill>
                  <a:schemeClr val="tx1"/>
                </a:solidFill>
                <a:latin typeface="Times New Roman" pitchFamily="0" charset="0"/>
                <a:ea typeface="宋体" pitchFamily="0" charset="0"/>
                <a:cs typeface="Times New Roman" pitchFamily="0" charset="0"/>
              </a:rPr>
              <a:t> For machine learning tasks such as classification, regression, clustering, and dimensionality reduction.</a:t>
            </a:r>
            <a:endParaRPr lang="en-US" altLang="zh-CN" sz="1800" b="0"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Times New Roman" pitchFamily="0" charset="0"/>
              </a:rPr>
              <a:t>NLTK and </a:t>
            </a:r>
            <a:r>
              <a:rPr lang="en-US" altLang="zh-CN" sz="1800" b="1" i="0" u="none" strike="noStrike" kern="1200" cap="none" spc="0" baseline="0">
                <a:solidFill>
                  <a:schemeClr val="tx1"/>
                </a:solidFill>
                <a:latin typeface="Times New Roman" pitchFamily="0" charset="0"/>
                <a:ea typeface="宋体" pitchFamily="0" charset="0"/>
                <a:cs typeface="Times New Roman" pitchFamily="0" charset="0"/>
              </a:rPr>
              <a:t>spaCy</a:t>
            </a:r>
            <a:r>
              <a:rPr lang="en-US" altLang="zh-CN" sz="1800" b="1" i="0" u="none" strike="noStrike" kern="1200" cap="none" spc="0" baseline="0">
                <a:solidFill>
                  <a:schemeClr val="tx1"/>
                </a:solidFill>
                <a:latin typeface="Times New Roman" pitchFamily="0" charset="0"/>
                <a:ea typeface="宋体" pitchFamily="0" charset="0"/>
                <a:cs typeface="Times New Roman" pitchFamily="0" charset="0"/>
              </a:rPr>
              <a:t>:</a:t>
            </a:r>
            <a:r>
              <a:rPr lang="en-US" altLang="zh-CN" sz="1800" b="0" i="0" u="none" strike="noStrike" kern="1200" cap="none" spc="0" baseline="0">
                <a:solidFill>
                  <a:schemeClr val="tx1"/>
                </a:solidFill>
                <a:latin typeface="Times New Roman" pitchFamily="0" charset="0"/>
                <a:ea typeface="宋体" pitchFamily="0" charset="0"/>
                <a:cs typeface="Times New Roman" pitchFamily="0" charset="0"/>
              </a:rPr>
              <a:t> For natural language processing tasks.</a:t>
            </a:r>
            <a:endParaRPr lang="en-US" altLang="zh-CN" sz="1800" b="0"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Times New Roman" pitchFamily="0" charset="0"/>
              </a:rPr>
              <a:t>Statsmodels</a:t>
            </a:r>
            <a:r>
              <a:rPr lang="en-US" altLang="zh-CN" sz="1800" b="1" i="0" u="none" strike="noStrike" kern="1200" cap="none" spc="0" baseline="0">
                <a:solidFill>
                  <a:schemeClr val="tx1"/>
                </a:solidFill>
                <a:latin typeface="Times New Roman" pitchFamily="0" charset="0"/>
                <a:ea typeface="宋体" pitchFamily="0" charset="0"/>
                <a:cs typeface="Times New Roman" pitchFamily="0" charset="0"/>
              </a:rPr>
              <a:t>:</a:t>
            </a:r>
            <a:r>
              <a:rPr lang="en-US" altLang="zh-CN" sz="1800" b="0" i="0" u="none" strike="noStrike" kern="1200" cap="none" spc="0" baseline="0">
                <a:solidFill>
                  <a:schemeClr val="tx1"/>
                </a:solidFill>
                <a:latin typeface="Times New Roman" pitchFamily="0" charset="0"/>
                <a:ea typeface="宋体" pitchFamily="0" charset="0"/>
                <a:cs typeface="Times New Roman" pitchFamily="0" charset="0"/>
              </a:rPr>
              <a:t> For statistical modeling and hypothesis testing.</a:t>
            </a:r>
            <a:endParaRPr lang="en-US" altLang="zh-CN" sz="1800" b="0"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0475256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文本框"/>
          <p:cNvSpPr>
            <a:spLocks noGrp="1"/>
          </p:cNvSpPr>
          <p:nvPr>
            <p:ph type="title"/>
          </p:nvPr>
        </p:nvSpPr>
        <p:spPr>
          <a:xfrm rot="0">
            <a:off x="660400" y="555307"/>
            <a:ext cx="1993900" cy="63245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950" b="1" i="0" u="none" strike="noStrike" kern="0" cap="none" spc="-5" baseline="0">
                <a:solidFill>
                  <a:srgbClr val="1CACE3"/>
                </a:solidFill>
                <a:latin typeface="Arial" pitchFamily="0" charset="0"/>
                <a:ea typeface="宋体" pitchFamily="0" charset="0"/>
                <a:cs typeface="Arial" pitchFamily="0" charset="0"/>
              </a:rPr>
              <a:t>R</a:t>
            </a:r>
            <a:r>
              <a:rPr lang="en-US" altLang="zh-CN" sz="3950" b="1" i="0" u="none" strike="noStrike" kern="0" cap="none" spc="-10" baseline="0">
                <a:solidFill>
                  <a:srgbClr val="1CACE3"/>
                </a:solidFill>
                <a:latin typeface="Arial" pitchFamily="0" charset="0"/>
                <a:ea typeface="宋体" pitchFamily="0" charset="0"/>
                <a:cs typeface="Arial" pitchFamily="0" charset="0"/>
              </a:rPr>
              <a:t>ES</a:t>
            </a:r>
            <a:r>
              <a:rPr lang="en-US" altLang="zh-CN" sz="3950" b="1" i="0" u="none" strike="noStrike" kern="0" cap="none" spc="-5" baseline="0">
                <a:solidFill>
                  <a:srgbClr val="1CACE3"/>
                </a:solidFill>
                <a:latin typeface="Arial" pitchFamily="0" charset="0"/>
                <a:ea typeface="宋体" pitchFamily="0" charset="0"/>
                <a:cs typeface="Arial" pitchFamily="0" charset="0"/>
              </a:rPr>
              <a:t>U</a:t>
            </a:r>
            <a:r>
              <a:rPr lang="en-US" altLang="zh-CN" sz="3950" b="1" i="0" u="none" strike="noStrike" kern="0" cap="none" spc="-315" baseline="0">
                <a:solidFill>
                  <a:srgbClr val="1CACE3"/>
                </a:solidFill>
                <a:latin typeface="Arial" pitchFamily="0" charset="0"/>
                <a:ea typeface="宋体" pitchFamily="0" charset="0"/>
                <a:cs typeface="Arial" pitchFamily="0" charset="0"/>
              </a:rPr>
              <a:t>L</a:t>
            </a:r>
            <a:r>
              <a:rPr lang="en-US" altLang="zh-CN" sz="3950" b="1" i="0" u="none" strike="noStrike" kern="0" cap="none" spc="20" baseline="0">
                <a:solidFill>
                  <a:srgbClr val="1CACE3"/>
                </a:solidFill>
                <a:latin typeface="Arial" pitchFamily="0" charset="0"/>
                <a:ea typeface="宋体" pitchFamily="0" charset="0"/>
                <a:cs typeface="Arial" pitchFamily="0" charset="0"/>
              </a:rPr>
              <a:t>T</a:t>
            </a:r>
            <a:endParaRPr lang="zh-CN" altLang="en-US" sz="3950" b="1" i="0" u="none" strike="noStrike" kern="0" cap="none" spc="0" baseline="0">
              <a:solidFill>
                <a:srgbClr val="001F5F"/>
              </a:solidFill>
              <a:latin typeface="Arial" pitchFamily="0" charset="0"/>
              <a:ea typeface="宋体" pitchFamily="0" charset="0"/>
              <a:cs typeface="Arial" pitchFamily="0" charset="0"/>
            </a:endParaRPr>
          </a:p>
        </p:txBody>
      </p:sp>
      <p:pic>
        <p:nvPicPr>
          <p:cNvPr id="42" name="图片" descr="download.png"/>
          <p:cNvPicPr>
            <a:picLocks noChangeAspect="1"/>
          </p:cNvPicPr>
          <p:nvPr/>
        </p:nvPicPr>
        <p:blipFill>
          <a:blip r:embed="rId1" cstate="print"/>
          <a:stretch>
            <a:fillRect/>
          </a:stretch>
        </p:blipFill>
        <p:spPr>
          <a:xfrm rot="0">
            <a:off x="1524000" y="1371600"/>
            <a:ext cx="8305808" cy="4616201"/>
          </a:xfrm>
          <a:prstGeom prst="rect"/>
          <a:noFill/>
          <a:ln w="12700" cmpd="sng" cap="flat">
            <a:noFill/>
            <a:prstDash val="solid"/>
            <a:miter/>
          </a:ln>
        </p:spPr>
      </p:pic>
    </p:spTree>
    <p:extLst>
      <p:ext uri="{BB962C8B-B14F-4D97-AF65-F5344CB8AC3E}">
        <p14:creationId xmlns:p14="http://schemas.microsoft.com/office/powerpoint/2010/main" val="112817605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660400" y="555307"/>
            <a:ext cx="3402965" cy="63245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950" b="1" i="0" u="none" strike="noStrike" kern="0" cap="none" spc="0" baseline="0">
                <a:solidFill>
                  <a:srgbClr val="1CACE3"/>
                </a:solidFill>
                <a:latin typeface="Arial" pitchFamily="0" charset="0"/>
                <a:ea typeface="宋体" pitchFamily="0" charset="0"/>
                <a:cs typeface="Arial" pitchFamily="0" charset="0"/>
              </a:rPr>
              <a:t>CONCLUSION</a:t>
            </a:r>
            <a:endParaRPr lang="zh-CN" altLang="en-US" sz="3950" b="1" i="0" u="none" strike="noStrike" kern="0" cap="none" spc="0" baseline="0">
              <a:solidFill>
                <a:srgbClr val="001F5F"/>
              </a:solidFill>
              <a:latin typeface="Arial" pitchFamily="0" charset="0"/>
              <a:ea typeface="宋体" pitchFamily="0" charset="0"/>
              <a:cs typeface="Arial" pitchFamily="0" charset="0"/>
            </a:endParaRPr>
          </a:p>
        </p:txBody>
      </p:sp>
      <p:sp>
        <p:nvSpPr>
          <p:cNvPr id="44" name="矩形"/>
          <p:cNvSpPr>
            <a:spLocks/>
          </p:cNvSpPr>
          <p:nvPr/>
        </p:nvSpPr>
        <p:spPr>
          <a:xfrm rot="0">
            <a:off x="609600" y="1295399"/>
            <a:ext cx="10439400" cy="403187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Times New Roman" pitchFamily="0" charset="0"/>
                <a:ea typeface="宋体" pitchFamily="0" charset="0"/>
                <a:cs typeface="Times New Roman" pitchFamily="0" charset="0"/>
              </a:rPr>
              <a:t>In </a:t>
            </a:r>
            <a:r>
              <a:rPr lang="en-US" altLang="zh-CN" sz="3200" b="0" i="0" u="none" strike="noStrike" kern="1200" cap="none" spc="0" baseline="0">
                <a:solidFill>
                  <a:schemeClr val="tx1"/>
                </a:solidFill>
                <a:latin typeface="Times New Roman" pitchFamily="0" charset="0"/>
                <a:ea typeface="宋体" pitchFamily="0" charset="0"/>
                <a:cs typeface="Times New Roman" pitchFamily="0" charset="0"/>
              </a:rPr>
              <a:t>conclusion, understanding and leveraging key factors such as category selection, app rating, size optimization, and customer reviews are essential for driving app engagement and success in the competitive Android market. By incorporating these insights into their app development and marketing strategies, developers can enhance user satisfaction, increase app visibility, and ultimately achieve greater success in the Play Store.</a:t>
            </a:r>
            <a:endParaRPr lang="zh-CN" altLang="en-US" sz="32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213451951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文本框"/>
          <p:cNvSpPr>
            <a:spLocks noGrp="1"/>
          </p:cNvSpPr>
          <p:nvPr>
            <p:ph type="title"/>
          </p:nvPr>
        </p:nvSpPr>
        <p:spPr>
          <a:xfrm rot="0">
            <a:off x="614997" y="800988"/>
            <a:ext cx="3304540" cy="52958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300" b="1" i="0" u="none" strike="noStrike" kern="0" cap="none" spc="5" baseline="0">
                <a:solidFill>
                  <a:srgbClr val="1CACE3"/>
                </a:solidFill>
                <a:latin typeface="Arial" pitchFamily="0" charset="0"/>
                <a:ea typeface="宋体" pitchFamily="0" charset="0"/>
                <a:cs typeface="Arial" pitchFamily="0" charset="0"/>
              </a:rPr>
              <a:t>FUTURE</a:t>
            </a:r>
            <a:r>
              <a:rPr lang="en-US" altLang="zh-CN" sz="3300" b="1" i="0" u="none" strike="noStrike" kern="0" cap="none" spc="-110" baseline="0">
                <a:solidFill>
                  <a:srgbClr val="1CACE3"/>
                </a:solidFill>
                <a:latin typeface="Arial" pitchFamily="0" charset="0"/>
                <a:ea typeface="宋体" pitchFamily="0" charset="0"/>
                <a:cs typeface="Arial" pitchFamily="0" charset="0"/>
              </a:rPr>
              <a:t> </a:t>
            </a:r>
            <a:r>
              <a:rPr lang="en-US" altLang="zh-CN" sz="3300" b="1" i="0" u="none" strike="noStrike" kern="0" cap="none" spc="-15" baseline="0">
                <a:solidFill>
                  <a:srgbClr val="1CACE3"/>
                </a:solidFill>
                <a:latin typeface="Arial" pitchFamily="0" charset="0"/>
                <a:ea typeface="宋体" pitchFamily="0" charset="0"/>
                <a:cs typeface="Arial" pitchFamily="0" charset="0"/>
              </a:rPr>
              <a:t>SCOPE</a:t>
            </a:r>
            <a:endParaRPr lang="zh-CN" altLang="en-US" sz="3300" b="1" i="0" u="none" strike="noStrike" kern="0" cap="none" spc="0" baseline="0">
              <a:solidFill>
                <a:srgbClr val="001F5F"/>
              </a:solidFill>
              <a:latin typeface="Arial" pitchFamily="0" charset="0"/>
              <a:ea typeface="宋体" pitchFamily="0" charset="0"/>
              <a:cs typeface="Arial" pitchFamily="0" charset="0"/>
            </a:endParaRPr>
          </a:p>
        </p:txBody>
      </p:sp>
      <p:sp>
        <p:nvSpPr>
          <p:cNvPr id="46" name="矩形"/>
          <p:cNvSpPr>
            <a:spLocks/>
          </p:cNvSpPr>
          <p:nvPr/>
        </p:nvSpPr>
        <p:spPr>
          <a:xfrm rot="0">
            <a:off x="685800" y="1981200"/>
            <a:ext cx="10744201" cy="230832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imes New Roman" pitchFamily="0" charset="0"/>
                <a:ea typeface="宋体" pitchFamily="0" charset="0"/>
                <a:cs typeface="Times New Roman" pitchFamily="0" charset="0"/>
              </a:rPr>
              <a:t>The </a:t>
            </a:r>
            <a:r>
              <a:rPr lang="en-US" altLang="zh-CN" sz="3600" b="0" i="0" u="none" strike="noStrike" kern="1200" cap="none" spc="0" baseline="0">
                <a:solidFill>
                  <a:schemeClr val="tx1"/>
                </a:solidFill>
                <a:latin typeface="Times New Roman" pitchFamily="0" charset="0"/>
                <a:ea typeface="宋体" pitchFamily="0" charset="0"/>
                <a:cs typeface="Times New Roman" pitchFamily="0" charset="0"/>
              </a:rPr>
              <a:t>future scope for data analysis is vast and promising, with advancements in technology, data collection methods, and analytical techniques opening up new opportunities for various industries and domains</a:t>
            </a:r>
            <a:endParaRPr lang="zh-CN" altLang="en-US" sz="36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50065587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CAPSTONE PROJECT</dc:title>
  <cp:lastModifiedBy>root</cp:lastModifiedBy>
  <cp:revision>3</cp:revision>
  <dcterms:created xsi:type="dcterms:W3CDTF">2024-04-04T10:53:27Z</dcterms:created>
  <dcterms:modified xsi:type="dcterms:W3CDTF">2024-04-05T08:53:29Z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2024-04-01T16:00:00Z</vt:filetime>
  </property>
  <property fmtid="{D5CDD505-2E9C-101B-9397-08002B2CF9AE}" pid="3" name="LastSaved">
    <vt:filetime>2024-04-03T16:00:00Z</vt:filetime>
  </property>
</Properties>
</file>