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4" name="TextBox 8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25" name="TextBox 12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2" name="object 7"/>
          <p:cNvSpPr txBox="1">
            <a:spLocks noGrp="1"/>
          </p:cNvSpPr>
          <p:nvPr>
            <p:ph type="ctrTitle"/>
          </p:nvPr>
        </p:nvSpPr>
        <p:spPr>
          <a:xfrm>
            <a:off x="-304801" y="504190"/>
            <a:ext cx="11887201" cy="181991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sz="60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6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b="1" dirty="0" sz="60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6000" spc="15"/>
          </a:p>
        </p:txBody>
      </p:sp>
      <p:sp>
        <p:nvSpPr>
          <p:cNvPr id="104859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4" name="TextBox 13"/>
          <p:cNvSpPr txBox="1"/>
          <p:nvPr/>
        </p:nvSpPr>
        <p:spPr>
          <a:xfrm>
            <a:off x="1459280" y="3366136"/>
            <a:ext cx="9026507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i</a:t>
            </a:r>
            <a:r>
              <a:rPr dirty="0" sz="2400" lang="en-US" smtClean="0"/>
              <a:t>.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NO:22131110360</a:t>
            </a:r>
            <a:r>
              <a:rPr dirty="0" sz="2400" lang="en-US" smtClean="0"/>
              <a:t>5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sz="2400" lang="en-US"/>
              <a:t>NM </a:t>
            </a:r>
            <a:r>
              <a:rPr sz="2400" lang="en-US" smtClean="0"/>
              <a:t>ID:</a:t>
            </a:r>
            <a:r>
              <a:rPr sz="2400" lang="en-US" smtClean="0"/>
              <a:t>7</a:t>
            </a:r>
            <a:r>
              <a:rPr sz="2400" lang="en-US" smtClean="0"/>
              <a:t>5</a:t>
            </a:r>
            <a:r>
              <a:rPr sz="2400" lang="en-US" smtClean="0"/>
              <a:t>D</a:t>
            </a:r>
            <a:r>
              <a:rPr sz="2400" lang="en-US" smtClean="0"/>
              <a:t>8</a:t>
            </a:r>
            <a:r>
              <a:rPr sz="2400" lang="en-US" smtClean="0"/>
              <a:t>5</a:t>
            </a:r>
            <a:r>
              <a:rPr sz="2400" lang="en-US" smtClean="0"/>
              <a:t>C</a:t>
            </a:r>
            <a:r>
              <a:rPr sz="2400" lang="en-US" smtClean="0"/>
              <a:t>0</a:t>
            </a:r>
            <a:r>
              <a:rPr sz="2400" lang="en-US" smtClean="0"/>
              <a:t>5</a:t>
            </a:r>
            <a:r>
              <a:rPr sz="2400" lang="en-US" smtClean="0"/>
              <a:t>6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E</a:t>
            </a:r>
            <a:r>
              <a:rPr sz="2400" lang="en-US" smtClean="0"/>
              <a:t>B</a:t>
            </a:r>
            <a:r>
              <a:rPr sz="2400" lang="en-US" smtClean="0"/>
              <a:t>C</a:t>
            </a:r>
            <a:r>
              <a:rPr sz="2400" lang="en-US" smtClean="0"/>
              <a:t>A</a:t>
            </a:r>
            <a:r>
              <a:rPr sz="2400" lang="en-US" smtClean="0"/>
              <a:t>8</a:t>
            </a:r>
            <a:r>
              <a:rPr sz="2400" lang="en-US" smtClean="0"/>
              <a:t>9</a:t>
            </a:r>
            <a:r>
              <a:rPr sz="2400" lang="en-US" smtClean="0"/>
              <a:t>6</a:t>
            </a:r>
            <a:r>
              <a:rPr sz="2400" lang="en-US" smtClean="0"/>
              <a:t>D</a:t>
            </a:r>
            <a:r>
              <a:rPr sz="2400" lang="en-US" smtClean="0"/>
              <a:t>4</a:t>
            </a:r>
            <a:r>
              <a:rPr sz="2400" lang="en-US" smtClean="0"/>
              <a:t>C</a:t>
            </a:r>
            <a:r>
              <a:rPr sz="2400" lang="en-US" smtClean="0"/>
              <a:t>4</a:t>
            </a:r>
            <a:r>
              <a:rPr sz="2400" lang="en-US" smtClean="0"/>
              <a:t>0</a:t>
            </a:r>
            <a:r>
              <a:rPr sz="2400" lang="en-US" smtClean="0"/>
              <a:t>6</a:t>
            </a:r>
            <a:r>
              <a:rPr sz="2400" lang="en-US" smtClean="0"/>
              <a:t>8</a:t>
            </a:r>
            <a:r>
              <a:rPr sz="2400" lang="en-US" smtClean="0"/>
              <a:t>0</a:t>
            </a:r>
            <a:r>
              <a:rPr sz="2400" lang="en-US" smtClean="0"/>
              <a:t>8</a:t>
            </a:r>
            <a:r>
              <a:rPr sz="2400" lang="en-US" smtClean="0"/>
              <a:t>8</a:t>
            </a:r>
            <a:r>
              <a:rPr sz="2400" lang="en-US" smtClean="0"/>
              <a:t>D</a:t>
            </a:r>
            <a:r>
              <a:rPr sz="2400" lang="en-US" smtClean="0"/>
              <a:t>E</a:t>
            </a:r>
            <a:r>
              <a:rPr sz="2400" lang="en-US" smtClean="0"/>
              <a:t>8</a:t>
            </a:r>
            <a:r>
              <a:rPr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AND SCIENCE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5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TextBox 2"/>
          <p:cNvSpPr txBox="1"/>
          <p:nvPr/>
        </p:nvSpPr>
        <p:spPr>
          <a:xfrm>
            <a:off x="1524000" y="1295400"/>
            <a:ext cx="6324600" cy="52349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6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3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7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68" name="TextBox 2"/>
          <p:cNvSpPr txBox="1"/>
          <p:nvPr/>
        </p:nvSpPr>
        <p:spPr>
          <a:xfrm>
            <a:off x="2590800" y="5562600"/>
            <a:ext cx="7696200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76400"/>
            <a:ext cx="9607868" cy="47015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3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6" name="TextBox 8"/>
          <p:cNvSpPr txBox="1"/>
          <p:nvPr/>
        </p:nvSpPr>
        <p:spPr>
          <a:xfrm>
            <a:off x="1371600" y="2362200"/>
            <a:ext cx="5324475" cy="2504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41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TextBox 7"/>
          <p:cNvSpPr txBox="1"/>
          <p:nvPr/>
        </p:nvSpPr>
        <p:spPr>
          <a:xfrm>
            <a:off x="3428999" y="2019301"/>
            <a:ext cx="7649463" cy="395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6875"/>
          </a:bodyPr>
          <a:p>
            <a:r>
              <a:rPr b="0" dirty="0" sz="3200" lang="en-US"/>
              <a:t>4.Pivot table: to </a:t>
            </a:r>
            <a:r>
              <a:rPr b="0" dirty="0" sz="3200" lang="en-US" err="1"/>
              <a:t>summarise</a:t>
            </a:r>
            <a:r>
              <a:rPr b="0" dirty="0" sz="3200" lang="en-US"/>
              <a:t> the data and analysis it.</a:t>
            </a:r>
            <a:br>
              <a:rPr b="0" dirty="0" sz="3200" lang="en-US"/>
            </a:br>
            <a:r>
              <a:rPr b="0" dirty="0" sz="3200" lang="en-US"/>
              <a:t>5.slicers: I have used slicers to easy access the data which we are searching for</a:t>
            </a:r>
            <a:r>
              <a:rPr dirty="0" sz="4400" lang="en-US"/>
              <a:t>.</a:t>
            </a:r>
            <a:br>
              <a:rPr dirty="0" sz="4400" lang="en-US"/>
            </a:br>
            <a:r>
              <a:rPr b="0" dirty="0" sz="3200" lang="en-US"/>
              <a:t>6.pivot charts: to understand the data in a easy manner.</a:t>
            </a:r>
            <a:r>
              <a:rPr dirty="0" sz="4400" lang="en-US"/>
              <a:t/>
            </a:r>
            <a:br>
              <a:rPr dirty="0" sz="4400" lang="en-US"/>
            </a:br>
            <a:endParaRPr dirty="0" sz="4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1905000" y="1676400"/>
            <a:ext cx="6629400" cy="4269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5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TextBox 8"/>
          <p:cNvSpPr txBox="1"/>
          <p:nvPr/>
        </p:nvSpPr>
        <p:spPr>
          <a:xfrm>
            <a:off x="2743200" y="2354703"/>
            <a:ext cx="7696200" cy="2707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WIN</cp:lastModifiedBy>
  <dcterms:created xsi:type="dcterms:W3CDTF">2024-03-27T08:07:22Z</dcterms:created>
  <dcterms:modified xsi:type="dcterms:W3CDTF">2024-09-14T16:23:20Z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605e3b55e3974f30ad62223eedb78ef3</vt:lpwstr>
  </property>
</Properties>
</file>