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7" r:id="rId3"/>
    <p:sldId id="257" r:id="rId4"/>
    <p:sldId id="258" r:id="rId5"/>
    <p:sldId id="263" r:id="rId6"/>
    <p:sldId id="264" r:id="rId7"/>
    <p:sldId id="265" r:id="rId8"/>
    <p:sldId id="266" r:id="rId9"/>
    <p:sldId id="261" r:id="rId10"/>
    <p:sldId id="262" r:id="rId11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3569"/>
    <a:srgbClr val="233779"/>
    <a:srgbClr val="C88C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634" y="-8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A72389-1CF7-415F-BEAA-21780B95E058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FC33A1-5225-4CB9-ADC8-1E9FCA61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33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9" name="Google Shape;3659;p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3660" name="Google Shape;3660;p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1110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7072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2F040C1-3127-1F08-3F7A-3E7E6158BAD8}"/>
              </a:ext>
            </a:extLst>
          </p:cNvPr>
          <p:cNvSpPr txBox="1"/>
          <p:nvPr/>
        </p:nvSpPr>
        <p:spPr>
          <a:xfrm>
            <a:off x="251520" y="2355726"/>
            <a:ext cx="2808312" cy="1585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rgbClr val="233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Portfolio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233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-2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2" name="Google Shape;3662;p2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</a:pPr>
            <a:r>
              <a:rPr lang="en-US" sz="1829" dirty="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rPr>
              <a:t>Portfolio</a:t>
            </a:r>
            <a:endParaRPr sz="1829" dirty="0">
              <a:solidFill>
                <a:schemeClr val="accent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aphicFrame>
        <p:nvGraphicFramePr>
          <p:cNvPr id="3665" name="Google Shape;3665;p210"/>
          <p:cNvGraphicFramePr/>
          <p:nvPr>
            <p:extLst>
              <p:ext uri="{D42A27DB-BD31-4B8C-83A1-F6EECF244321}">
                <p14:modId xmlns:p14="http://schemas.microsoft.com/office/powerpoint/2010/main" val="3433340102"/>
              </p:ext>
            </p:extLst>
          </p:nvPr>
        </p:nvGraphicFramePr>
        <p:xfrm>
          <a:off x="144700" y="1657350"/>
          <a:ext cx="4279525" cy="28344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39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25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143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474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bg1"/>
                          </a:solidFill>
                        </a:rPr>
                        <a:t>LMS Username</a:t>
                      </a:r>
                      <a:endParaRPr sz="1400" b="1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bg1"/>
                          </a:solidFill>
                        </a:rPr>
                        <a:t>Name </a:t>
                      </a:r>
                      <a:endParaRPr sz="1400" b="1" u="none" strike="noStrike" cap="none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bg1"/>
                          </a:solidFill>
                        </a:rPr>
                        <a:t>Batch </a:t>
                      </a:r>
                      <a:endParaRPr sz="1400" b="1" u="none" strike="noStrike" cap="none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47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530FB978D54DF2CBF87415555AF6FBCE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err="1" smtClean="0">
                          <a:solidFill>
                            <a:schemeClr val="bg1"/>
                          </a:solidFill>
                        </a:rPr>
                        <a:t>Pugazhenthi</a:t>
                      </a:r>
                      <a:r>
                        <a:rPr lang="en-US" sz="1400" u="none" strike="noStrike" cap="none" baseline="0" dirty="0" err="1" smtClean="0">
                          <a:solidFill>
                            <a:schemeClr val="bg1"/>
                          </a:solidFill>
                        </a:rPr>
                        <a:t>.E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</a:rPr>
                        <a:t>CA9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474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1" u="none" strike="noStrike" cap="none" dirty="0" smtClean="0">
                          <a:solidFill>
                            <a:schemeClr val="tx1"/>
                          </a:solidFill>
                        </a:rPr>
                        <a:t>CFCB0F257DA08B0AD714337C24BC37BA</a:t>
                      </a:r>
                      <a:endParaRPr sz="14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 err="1" smtClean="0">
                          <a:solidFill>
                            <a:schemeClr val="bg1"/>
                          </a:solidFill>
                        </a:rPr>
                        <a:t>Thirumoorthy.K</a:t>
                      </a:r>
                      <a:endParaRPr lang="en-US"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</a:rPr>
                        <a:t>CA9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474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1" u="none" strike="noStrike" cap="none" dirty="0" smtClean="0">
                          <a:solidFill>
                            <a:schemeClr val="tx1"/>
                          </a:solidFill>
                        </a:rPr>
                        <a:t>AEAFB619EFA478385D9441A884A3D302</a:t>
                      </a:r>
                      <a:endParaRPr sz="14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err="1" smtClean="0">
                          <a:solidFill>
                            <a:schemeClr val="bg1"/>
                          </a:solidFill>
                        </a:rPr>
                        <a:t>Rohith.N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</a:rPr>
                        <a:t>CA9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474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1" u="none" strike="noStrike" cap="none" dirty="0" smtClean="0">
                          <a:solidFill>
                            <a:schemeClr val="tx1"/>
                          </a:solidFill>
                        </a:rPr>
                        <a:t>29BCA33B8858A0281DF4E735E32334CE</a:t>
                      </a:r>
                      <a:endParaRPr sz="14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 err="1" smtClean="0">
                          <a:solidFill>
                            <a:schemeClr val="bg1"/>
                          </a:solidFill>
                        </a:rPr>
                        <a:t>Giridhar.M</a:t>
                      </a:r>
                      <a:endParaRPr lang="en-US"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</a:rPr>
                        <a:t>CA9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7159" y="1771716"/>
            <a:ext cx="2024601" cy="295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50" b="1" spc="-10" dirty="0">
                <a:solidFill>
                  <a:srgbClr val="C88C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Portfolio</a:t>
            </a:r>
            <a:endParaRPr sz="1850" b="1" spc="-10" dirty="0">
              <a:solidFill>
                <a:srgbClr val="C88C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3050" y="2448880"/>
            <a:ext cx="1436143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WTWGOU+Arial-BoldMT"/>
                <a:cs typeface="WTWGOU+Arial-BoldMT"/>
              </a:rPr>
              <a:t>LMS Username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04906" y="2448880"/>
            <a:ext cx="63666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WTWGOU+Arial-BoldMT"/>
                <a:cs typeface="WTWGOU+Arial-BoldMT"/>
              </a:rPr>
              <a:t>Name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71000" y="2448880"/>
            <a:ext cx="646385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WTWGOU+Arial-BoldMT"/>
                <a:cs typeface="WTWGOU+Arial-BoldMT"/>
              </a:rPr>
              <a:t>Batch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6F90D369-0046-D17B-E4C7-A6B5E5C8180E}"/>
              </a:ext>
            </a:extLst>
          </p:cNvPr>
          <p:cNvSpPr/>
          <p:nvPr/>
        </p:nvSpPr>
        <p:spPr>
          <a:xfrm>
            <a:off x="107504" y="2283718"/>
            <a:ext cx="4464496" cy="2376264"/>
          </a:xfrm>
          <a:prstGeom prst="rect">
            <a:avLst/>
          </a:prstGeom>
          <a:solidFill>
            <a:srgbClr val="2435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bject 5"/>
          <p:cNvSpPr txBox="1"/>
          <p:nvPr/>
        </p:nvSpPr>
        <p:spPr>
          <a:xfrm>
            <a:off x="388468" y="2211710"/>
            <a:ext cx="3895500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Requirements Specification (SRS) outlines the requirements for a portfolio website developed with HTML, CSS, and JavaScript, designed to showcase an individual's or organization's projects and skills.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3228" y="411510"/>
            <a:ext cx="1802548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spc="-23" dirty="0">
                <a:solidFill>
                  <a:srgbClr val="2236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5576" y="915566"/>
            <a:ext cx="8064896" cy="35027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/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1.1 Purpose</a:t>
            </a:r>
          </a:p>
          <a:p>
            <a:pPr algn="just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purpose of this document is to define the software requirements for the development of a portfolio website. This website will showcase the skills and work of an individual or a company using HTML, CSS, and JavaScript.</a:t>
            </a:r>
          </a:p>
          <a:p>
            <a:pPr algn="just"/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1.2 Scope</a:t>
            </a:r>
          </a:p>
          <a:p>
            <a:pPr algn="just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portfolio website will serve as an online platform to display a user's or organization's projects, achievements, and other relevant information. It will include multiple pages for various types of content and interactive elements.</a:t>
            </a:r>
          </a:p>
          <a:p>
            <a:pPr algn="just"/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1.3 Definitions, Acronyms, and Abbreviations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HTML: Hypertext Markup Language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CSS: Cascading Style Sheets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JavaScript: A programming language for web development</a:t>
            </a:r>
          </a:p>
          <a:p>
            <a:pPr marL="0" marR="0" algn="just">
              <a:lnSpc>
                <a:spcPts val="1172"/>
              </a:lnSpc>
              <a:spcBef>
                <a:spcPts val="0"/>
              </a:spcBef>
              <a:spcAft>
                <a:spcPts val="0"/>
              </a:spcAft>
            </a:pPr>
            <a:endParaRPr b="1" dirty="0">
              <a:solidFill>
                <a:srgbClr val="2337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-92546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3228" y="411510"/>
            <a:ext cx="338672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Functional Requirements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5576" y="771550"/>
            <a:ext cx="8064896" cy="41549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2.1 Portfolio Content Management</a:t>
            </a:r>
          </a:p>
          <a:p>
            <a:pPr algn="l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2.1.1 Project Creation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Users can add projects to their portfolio, including project titles, descriptions, images, and links.</a:t>
            </a:r>
          </a:p>
          <a:p>
            <a:pPr algn="l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2.1.2 Project Editing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Users can edit and update project details as required.</a:t>
            </a:r>
          </a:p>
          <a:p>
            <a:pPr algn="l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2.1.3 Project Deletion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Users can remove projects from their portfolio.</a:t>
            </a:r>
          </a:p>
          <a:p>
            <a:pPr algn="l"/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2.2 Portfolio Presentation</a:t>
            </a:r>
          </a:p>
          <a:p>
            <a:pPr algn="l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2.2.1 Home Page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home page will display a brief introduction and provide navigation to other sections.</a:t>
            </a:r>
          </a:p>
          <a:p>
            <a:pPr algn="l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2.2.2 Projects Page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projects page will showcase the user's or organization's projects with detailed descriptions.</a:t>
            </a:r>
          </a:p>
        </p:txBody>
      </p:sp>
    </p:spTree>
    <p:extLst>
      <p:ext uri="{BB962C8B-B14F-4D97-AF65-F5344CB8AC3E}">
        <p14:creationId xmlns:p14="http://schemas.microsoft.com/office/powerpoint/2010/main" val="1857477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-92546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3568" y="643791"/>
            <a:ext cx="8064896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2.4.3 Contact Page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contact page will allow visitors to contact the user through a contact form.</a:t>
            </a:r>
          </a:p>
          <a:p>
            <a:pPr algn="just"/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2.5 Interactive Features</a:t>
            </a:r>
          </a:p>
          <a:p>
            <a:pPr algn="just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2.5.1 Smooth Transitions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Implement smooth transitions and animations to enhance user experience.</a:t>
            </a:r>
          </a:p>
          <a:p>
            <a:pPr algn="just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2.5.2 Responsive Design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Ensure the website is responsive and works well on various devices and screen sizes.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xmlns="" id="{517CACB8-7D2F-680A-E8D8-7548BE7B6600}"/>
              </a:ext>
            </a:extLst>
          </p:cNvPr>
          <p:cNvSpPr txBox="1"/>
          <p:nvPr/>
        </p:nvSpPr>
        <p:spPr>
          <a:xfrm>
            <a:off x="681220" y="3147814"/>
            <a:ext cx="281066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sz="2000" b="1" dirty="0">
                <a:solidFill>
                  <a:srgbClr val="233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000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System Constraints</a:t>
            </a: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xmlns="" id="{D80373BF-41A6-89F0-D518-1815C9FAE411}"/>
              </a:ext>
            </a:extLst>
          </p:cNvPr>
          <p:cNvSpPr txBox="1"/>
          <p:nvPr/>
        </p:nvSpPr>
        <p:spPr>
          <a:xfrm>
            <a:off x="683568" y="3507854"/>
            <a:ext cx="8064896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website will be developed using HTML5, CSS3, and JavaScript.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Hosting and server requirements will be determined based on the chosen hosting platform.</a:t>
            </a:r>
          </a:p>
        </p:txBody>
      </p:sp>
    </p:spTree>
    <p:extLst>
      <p:ext uri="{BB962C8B-B14F-4D97-AF65-F5344CB8AC3E}">
        <p14:creationId xmlns:p14="http://schemas.microsoft.com/office/powerpoint/2010/main" val="1955152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-92546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3228" y="411510"/>
            <a:ext cx="417881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sz="2000" b="1" dirty="0">
                <a:solidFill>
                  <a:srgbClr val="233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000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Non-Functional Requirements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5576" y="771550"/>
            <a:ext cx="8064896" cy="30469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b="1" dirty="0">
                <a:solidFill>
                  <a:srgbClr val="233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.1 Performance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website shall load quickly and respond to user interactions without significant delay.</a:t>
            </a:r>
          </a:p>
          <a:p>
            <a:pPr algn="l"/>
            <a:r>
              <a:rPr lang="en-US" b="1" dirty="0">
                <a:solidFill>
                  <a:srgbClr val="233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.2 Security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 data, including login credentials, shall be securely stored and transmitted using encryption.</a:t>
            </a:r>
          </a:p>
          <a:p>
            <a:pPr algn="l"/>
            <a:r>
              <a:rPr lang="en-US" b="1" dirty="0">
                <a:solidFill>
                  <a:srgbClr val="233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.3 Compatibility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website shall be compatible with major web browsers, including Chrome, Firefox, Safari, and Edge.</a:t>
            </a:r>
          </a:p>
          <a:p>
            <a:pPr algn="l"/>
            <a:r>
              <a:rPr lang="en-US" b="1" dirty="0">
                <a:solidFill>
                  <a:srgbClr val="233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.4 Usability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website shall be user-friendly and easy to navigate.</a:t>
            </a:r>
          </a:p>
        </p:txBody>
      </p:sp>
    </p:spTree>
    <p:extLst>
      <p:ext uri="{BB962C8B-B14F-4D97-AF65-F5344CB8AC3E}">
        <p14:creationId xmlns:p14="http://schemas.microsoft.com/office/powerpoint/2010/main" val="923798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1427" y="-92546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3228" y="1679778"/>
            <a:ext cx="3602748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 Conclusion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5576" y="2039818"/>
            <a:ext cx="8064896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Software Requirements Specification (SRS) document outlines the functional and non-functional requirements for the development of a portfolio website using HTML, CSS, and JavaScript. It provides a comprehensive overview of the project's scope and objectives to guide the development process.</a:t>
            </a:r>
          </a:p>
        </p:txBody>
      </p:sp>
    </p:spTree>
    <p:extLst>
      <p:ext uri="{BB962C8B-B14F-4D97-AF65-F5344CB8AC3E}">
        <p14:creationId xmlns:p14="http://schemas.microsoft.com/office/powerpoint/2010/main" val="3331120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LFRMA+PublicSans-BoldItalic"/>
                <a:cs typeface="SLFRMA+PublicSans-BoldItalic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SLFRMA+PublicSans-BoldItalic"/>
                <a:cs typeface="SLFRMA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LFRMA+PublicSans-BoldItalic"/>
                <a:cs typeface="SLFRMA+PublicSans-BoldItalic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23928" y="2139702"/>
            <a:ext cx="3024336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ts val="1645"/>
              </a:lnSpc>
            </a:pPr>
            <a:r>
              <a:rPr lang="en-IN" sz="1400" b="1" dirty="0">
                <a:solidFill>
                  <a:schemeClr val="accent6"/>
                </a:solidFill>
                <a:latin typeface="SLFRMA+PublicSans-BoldItalic"/>
                <a:cs typeface="SLFRMA+PublicSans-BoldItalic"/>
              </a:rPr>
              <a:t>https://</a:t>
            </a:r>
            <a:r>
              <a:rPr lang="en-IN" sz="1400" b="1" dirty="0" smtClean="0">
                <a:solidFill>
                  <a:schemeClr val="accent6"/>
                </a:solidFill>
                <a:latin typeface="SLFRMA+PublicSans-BoldItalic"/>
                <a:cs typeface="SLFRMA+PublicSans-BoldItalic"/>
              </a:rPr>
              <a:t>github.com/Pugazh13/Portfolio-website/blob/main/portfolio.zip</a:t>
            </a:r>
            <a:endParaRPr sz="1400" b="1" dirty="0">
              <a:solidFill>
                <a:schemeClr val="accent6"/>
              </a:solidFill>
              <a:latin typeface="SLFRMA+PublicSans-BoldItalic"/>
              <a:cs typeface="SLFRMA+PublicSans-BoldItal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472</Words>
  <Application>Microsoft Office PowerPoint</Application>
  <PresentationFormat>On-screen Show (16:9)</PresentationFormat>
  <Paragraphs>68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 Office</vt:lpstr>
      <vt:lpstr>PowerPoint Presentation</vt:lpstr>
      <vt:lpstr>Portfolio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Gokul R</dc:creator>
  <cp:lastModifiedBy>admin</cp:lastModifiedBy>
  <cp:revision>7</cp:revision>
  <dcterms:modified xsi:type="dcterms:W3CDTF">2023-11-10T12:59:51Z</dcterms:modified>
</cp:coreProperties>
</file>