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14"/>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ugazh13/Portfolio-website/blob/main/portfolio%20task%202%20(3).zipHere"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4257409616"/>
              </p:ext>
            </p:extLst>
          </p:nvPr>
        </p:nvGraphicFramePr>
        <p:xfrm>
          <a:off x="130303" y="1324232"/>
          <a:ext cx="4500081" cy="2834490"/>
        </p:xfrm>
        <a:graphic>
          <a:graphicData uri="http://schemas.openxmlformats.org/drawingml/2006/table">
            <a:tbl>
              <a:tblPr>
                <a:noFill/>
              </a:tblPr>
              <a:tblGrid>
                <a:gridCol w="2057951">
                  <a:extLst>
                    <a:ext uri="{9D8B030D-6E8A-4147-A177-3AD203B41FA5}">
                      <a16:colId xmlns="" xmlns:a16="http://schemas.microsoft.com/office/drawing/2014/main" val="20000"/>
                    </a:ext>
                  </a:extLst>
                </a:gridCol>
                <a:gridCol w="1567558">
                  <a:extLst>
                    <a:ext uri="{9D8B030D-6E8A-4147-A177-3AD203B41FA5}">
                      <a16:colId xmlns="" xmlns:a16="http://schemas.microsoft.com/office/drawing/2014/main" val="20001"/>
                    </a:ext>
                  </a:extLst>
                </a:gridCol>
                <a:gridCol w="874572">
                  <a:extLst>
                    <a:ext uri="{9D8B030D-6E8A-4147-A177-3AD203B41FA5}">
                      <a16:colId xmlns="" xmlns:a16="http://schemas.microsoft.com/office/drawing/2014/main" val="20002"/>
                    </a:ext>
                  </a:extLst>
                </a:gridCol>
              </a:tblGrid>
              <a:tr h="33234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 xmlns:a16="http://schemas.microsoft.com/office/drawing/2014/main" val="10000"/>
                  </a:ext>
                </a:extLst>
              </a:tr>
              <a:tr h="568711">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u="none" strike="noStrike" cap="none" dirty="0" smtClean="0">
                          <a:solidFill>
                            <a:schemeClr val="tx1"/>
                          </a:solidFill>
                          <a:effectLst/>
                          <a:latin typeface="+mn-lt"/>
                          <a:ea typeface="+mn-ea"/>
                          <a:cs typeface="+mn-cs"/>
                          <a:sym typeface="Arial"/>
                        </a:rPr>
                        <a:t>530FB978D54DF2CBF87415555AF6FBCE</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Pugazhenthi.E</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 xmlns:a16="http://schemas.microsoft.com/office/drawing/2014/main" val="10001"/>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smtClean="0">
                          <a:solidFill>
                            <a:schemeClr val="tx1"/>
                          </a:solidFill>
                        </a:rPr>
                        <a:t>CFCB0F257DA08B0AD714337C24BC37BA</a:t>
                      </a:r>
                      <a:endParaRPr sz="1400" b="1" u="none" strike="noStrike" cap="none" dirty="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Thirumoorthy.K</a:t>
                      </a: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 xmlns:a16="http://schemas.microsoft.com/office/drawing/2014/main" val="10002"/>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smtClean="0">
                          <a:solidFill>
                            <a:schemeClr val="tx1"/>
                          </a:solidFill>
                        </a:rPr>
                        <a:t>AEAFB619EFA478385D9441A884A3D302</a:t>
                      </a:r>
                      <a:endParaRPr sz="1400" b="1"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Rohith.N</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 xmlns:a16="http://schemas.microsoft.com/office/drawing/2014/main" val="10003"/>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smtClean="0">
                          <a:solidFill>
                            <a:schemeClr val="tx1"/>
                          </a:solidFill>
                        </a:rPr>
                        <a:t>29BCA33B8858A0281DF4E735E32334CE</a:t>
                      </a:r>
                      <a:endParaRPr sz="1400" b="1" u="none" strike="noStrike" cap="none" dirty="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baseline="0" dirty="0" err="1" smtClean="0">
                          <a:solidFill>
                            <a:schemeClr val="bg1"/>
                          </a:solidFill>
                        </a:rPr>
                        <a:t>Giridhar.M</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35074" y="1994119"/>
            <a:ext cx="3036450" cy="954067"/>
          </a:xfrm>
          <a:prstGeom prst="rect">
            <a:avLst/>
          </a:prstGeom>
          <a:solidFill>
            <a:srgbClr val="00B050"/>
          </a:solidFill>
          <a:ln>
            <a:noFill/>
          </a:ln>
        </p:spPr>
        <p:txBody>
          <a:bodyPr spcFirstLastPara="1" wrap="square" lIns="91425" tIns="45700" rIns="91425" bIns="45700" anchor="ctr" anchorCtr="0">
            <a:spAutoFit/>
          </a:bodyPr>
          <a:lstStyle/>
          <a:p>
            <a:pPr marL="0" lvl="0" indent="0" algn="l"/>
            <a:r>
              <a:rPr lang="en-US" dirty="0">
                <a:solidFill>
                  <a:schemeClr val="tx2"/>
                </a:solidFill>
                <a:latin typeface="+mn-lt"/>
                <a:hlinkClick r:id="rId3"/>
              </a:rPr>
              <a:t>https://</a:t>
            </a:r>
            <a:r>
              <a:rPr lang="en-US" dirty="0" smtClean="0">
                <a:solidFill>
                  <a:schemeClr val="tx2"/>
                </a:solidFill>
                <a:latin typeface="+mn-lt"/>
                <a:hlinkClick r:id="rId3"/>
              </a:rPr>
              <a:t>github.com/Pugazh13/Portfolio-website/blob/main/portfolio%20task%202%20(3</a:t>
            </a:r>
            <a:r>
              <a:rPr lang="en-US" dirty="0">
                <a:solidFill>
                  <a:schemeClr val="tx2"/>
                </a:solidFill>
                <a:latin typeface="+mn-lt"/>
                <a:hlinkClick r:id="rId3"/>
              </a:rPr>
              <a:t>).zipHere</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531</Words>
  <Application>Microsoft Office PowerPoint</Application>
  <PresentationFormat>On-screen Show (16:9)</PresentationFormat>
  <Paragraphs>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admin</cp:lastModifiedBy>
  <cp:revision>9</cp:revision>
  <dcterms:created xsi:type="dcterms:W3CDTF">2020-08-13T11:21:46Z</dcterms:created>
  <dcterms:modified xsi:type="dcterms:W3CDTF">2023-11-10T13:19:45Z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