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545537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mj-lt"/>
              </a:rPr>
              <a:t>Task –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2" name="Table 1">
            <a:extLst>
              <a:ext uri="{FF2B5EF4-FFF2-40B4-BE49-F238E27FC236}">
                <a16:creationId xmlns:a16="http://schemas.microsoft.com/office/drawing/2014/main" id="{396387C4-8859-C23D-3644-F8F38AD94909}"/>
              </a:ext>
            </a:extLst>
          </p:cNvPr>
          <p:cNvGraphicFramePr>
            <a:graphicFrameLocks noGrp="1"/>
          </p:cNvGraphicFramePr>
          <p:nvPr>
            <p:extLst>
              <p:ext uri="{D42A27DB-BD31-4B8C-83A1-F6EECF244321}">
                <p14:modId xmlns:p14="http://schemas.microsoft.com/office/powerpoint/2010/main" val="3885719232"/>
              </p:ext>
            </p:extLst>
          </p:nvPr>
        </p:nvGraphicFramePr>
        <p:xfrm>
          <a:off x="144711" y="1747024"/>
          <a:ext cx="4523932" cy="2041417"/>
        </p:xfrm>
        <a:graphic>
          <a:graphicData uri="http://schemas.openxmlformats.org/drawingml/2006/table">
            <a:tbl>
              <a:tblPr firstRow="1" bandRow="1">
                <a:tableStyleId>{FCDFE8DD-8876-4DAC-8A29-8DA13A1A0097}</a:tableStyleId>
              </a:tblPr>
              <a:tblGrid>
                <a:gridCol w="2259348">
                  <a:extLst>
                    <a:ext uri="{9D8B030D-6E8A-4147-A177-3AD203B41FA5}">
                      <a16:colId xmlns:a16="http://schemas.microsoft.com/office/drawing/2014/main" val="2353115458"/>
                    </a:ext>
                  </a:extLst>
                </a:gridCol>
                <a:gridCol w="1132292">
                  <a:extLst>
                    <a:ext uri="{9D8B030D-6E8A-4147-A177-3AD203B41FA5}">
                      <a16:colId xmlns:a16="http://schemas.microsoft.com/office/drawing/2014/main" val="305515857"/>
                    </a:ext>
                  </a:extLst>
                </a:gridCol>
                <a:gridCol w="1132292">
                  <a:extLst>
                    <a:ext uri="{9D8B030D-6E8A-4147-A177-3AD203B41FA5}">
                      <a16:colId xmlns:a16="http://schemas.microsoft.com/office/drawing/2014/main" val="4163539639"/>
                    </a:ext>
                  </a:extLst>
                </a:gridCol>
              </a:tblGrid>
              <a:tr h="395497">
                <a:tc>
                  <a:txBody>
                    <a:bodyPr/>
                    <a:lstStyle/>
                    <a:p>
                      <a:r>
                        <a:rPr lang="en-IN" sz="1050" dirty="0">
                          <a:solidFill>
                            <a:srgbClr val="FFFF00"/>
                          </a:solidFill>
                        </a:rPr>
                        <a:t>LSM username</a:t>
                      </a:r>
                    </a:p>
                  </a:txBody>
                  <a:tcPr/>
                </a:tc>
                <a:tc>
                  <a:txBody>
                    <a:bodyPr/>
                    <a:lstStyle/>
                    <a:p>
                      <a:r>
                        <a:rPr lang="en-IN" sz="1050" dirty="0">
                          <a:solidFill>
                            <a:srgbClr val="FFFF00"/>
                          </a:solidFill>
                        </a:rPr>
                        <a:t>Name</a:t>
                      </a:r>
                    </a:p>
                  </a:txBody>
                  <a:tcPr/>
                </a:tc>
                <a:tc>
                  <a:txBody>
                    <a:bodyPr/>
                    <a:lstStyle/>
                    <a:p>
                      <a:r>
                        <a:rPr lang="en-IN" sz="1050" dirty="0">
                          <a:solidFill>
                            <a:srgbClr val="FFFF00"/>
                          </a:solidFill>
                        </a:rPr>
                        <a:t>Batch</a:t>
                      </a:r>
                    </a:p>
                  </a:txBody>
                  <a:tcPr/>
                </a:tc>
                <a:extLst>
                  <a:ext uri="{0D108BD9-81ED-4DB2-BD59-A6C34878D82A}">
                    <a16:rowId xmlns:a16="http://schemas.microsoft.com/office/drawing/2014/main" val="1707043195"/>
                  </a:ext>
                </a:extLst>
              </a:tr>
              <a:tr h="395497">
                <a:tc>
                  <a:txBody>
                    <a:bodyPr/>
                    <a:lstStyle/>
                    <a:p>
                      <a:r>
                        <a:rPr lang="en-IN" sz="1050" dirty="0">
                          <a:solidFill>
                            <a:schemeClr val="tx1"/>
                          </a:solidFill>
                        </a:rPr>
                        <a:t>530FB978D54DF2CBF87415555AF6FBCE</a:t>
                      </a:r>
                    </a:p>
                  </a:txBody>
                  <a:tcPr/>
                </a:tc>
                <a:tc>
                  <a:txBody>
                    <a:bodyPr/>
                    <a:lstStyle/>
                    <a:p>
                      <a:r>
                        <a:rPr lang="en-IN" sz="1050" dirty="0" err="1">
                          <a:solidFill>
                            <a:schemeClr val="bg1"/>
                          </a:solidFill>
                        </a:rPr>
                        <a:t>Pugazhenthi.E</a:t>
                      </a:r>
                      <a:endParaRPr lang="en-IN" sz="1050" dirty="0">
                        <a:solidFill>
                          <a:schemeClr val="bg1"/>
                        </a:solidFill>
                      </a:endParaRPr>
                    </a:p>
                  </a:txBody>
                  <a:tcPr/>
                </a:tc>
                <a:tc>
                  <a:txBody>
                    <a:bodyPr/>
                    <a:lstStyle/>
                    <a:p>
                      <a:r>
                        <a:rPr lang="en-IN" sz="1050" dirty="0">
                          <a:solidFill>
                            <a:schemeClr val="bg1"/>
                          </a:solidFill>
                        </a:rPr>
                        <a:t>CA9</a:t>
                      </a:r>
                    </a:p>
                  </a:txBody>
                  <a:tcPr/>
                </a:tc>
                <a:extLst>
                  <a:ext uri="{0D108BD9-81ED-4DB2-BD59-A6C34878D82A}">
                    <a16:rowId xmlns:a16="http://schemas.microsoft.com/office/drawing/2014/main" val="1713936980"/>
                  </a:ext>
                </a:extLst>
              </a:tr>
              <a:tr h="395497">
                <a:tc>
                  <a:txBody>
                    <a:bodyPr/>
                    <a:lstStyle/>
                    <a:p>
                      <a:r>
                        <a:rPr lang="en-IN" sz="1050" dirty="0">
                          <a:solidFill>
                            <a:schemeClr val="tx1"/>
                          </a:solidFill>
                        </a:rPr>
                        <a:t>CFCB0F257DA08B0AD714337C24BC37BA</a:t>
                      </a:r>
                    </a:p>
                  </a:txBody>
                  <a:tcPr/>
                </a:tc>
                <a:tc>
                  <a:txBody>
                    <a:bodyPr/>
                    <a:lstStyle/>
                    <a:p>
                      <a:r>
                        <a:rPr lang="en-IN" sz="1050" dirty="0" err="1">
                          <a:solidFill>
                            <a:schemeClr val="bg1"/>
                          </a:solidFill>
                        </a:rPr>
                        <a:t>Thirumoorthy.K</a:t>
                      </a:r>
                      <a:endParaRPr lang="en-IN" sz="1050" dirty="0">
                        <a:solidFill>
                          <a:schemeClr val="bg1"/>
                        </a:solidFill>
                      </a:endParaRPr>
                    </a:p>
                  </a:txBody>
                  <a:tcPr/>
                </a:tc>
                <a:tc>
                  <a:txBody>
                    <a:bodyPr/>
                    <a:lstStyle/>
                    <a:p>
                      <a:r>
                        <a:rPr lang="en-IN" sz="1050" dirty="0">
                          <a:solidFill>
                            <a:schemeClr val="bg1"/>
                          </a:solidFill>
                        </a:rPr>
                        <a:t>CA9</a:t>
                      </a:r>
                    </a:p>
                  </a:txBody>
                  <a:tcPr/>
                </a:tc>
                <a:extLst>
                  <a:ext uri="{0D108BD9-81ED-4DB2-BD59-A6C34878D82A}">
                    <a16:rowId xmlns:a16="http://schemas.microsoft.com/office/drawing/2014/main" val="514122482"/>
                  </a:ext>
                </a:extLst>
              </a:tr>
              <a:tr h="395497">
                <a:tc>
                  <a:txBody>
                    <a:bodyPr/>
                    <a:lstStyle/>
                    <a:p>
                      <a:r>
                        <a:rPr lang="en-IN" sz="1050" dirty="0">
                          <a:solidFill>
                            <a:schemeClr val="tx1"/>
                          </a:solidFill>
                        </a:rPr>
                        <a:t>AEAFB619EFA478385D9441A884A3D302</a:t>
                      </a:r>
                    </a:p>
                  </a:txBody>
                  <a:tcPr/>
                </a:tc>
                <a:tc>
                  <a:txBody>
                    <a:bodyPr/>
                    <a:lstStyle/>
                    <a:p>
                      <a:r>
                        <a:rPr lang="en-IN" sz="1050" dirty="0" err="1">
                          <a:solidFill>
                            <a:schemeClr val="bg1"/>
                          </a:solidFill>
                        </a:rPr>
                        <a:t>Rohit.N</a:t>
                      </a:r>
                      <a:endParaRPr lang="en-IN" sz="1050" dirty="0">
                        <a:solidFill>
                          <a:schemeClr val="bg1"/>
                        </a:solidFill>
                      </a:endParaRPr>
                    </a:p>
                  </a:txBody>
                  <a:tcPr/>
                </a:tc>
                <a:tc>
                  <a:txBody>
                    <a:bodyPr/>
                    <a:lstStyle/>
                    <a:p>
                      <a:r>
                        <a:rPr lang="en-IN" sz="1050" dirty="0">
                          <a:solidFill>
                            <a:schemeClr val="bg1"/>
                          </a:solidFill>
                        </a:rPr>
                        <a:t>CA9</a:t>
                      </a:r>
                    </a:p>
                  </a:txBody>
                  <a:tcPr/>
                </a:tc>
                <a:extLst>
                  <a:ext uri="{0D108BD9-81ED-4DB2-BD59-A6C34878D82A}">
                    <a16:rowId xmlns:a16="http://schemas.microsoft.com/office/drawing/2014/main" val="950421055"/>
                  </a:ext>
                </a:extLst>
              </a:tr>
              <a:tr h="395497">
                <a:tc>
                  <a:txBody>
                    <a:bodyPr/>
                    <a:lstStyle/>
                    <a:p>
                      <a:r>
                        <a:rPr lang="en-IN" sz="1050" dirty="0">
                          <a:solidFill>
                            <a:schemeClr val="tx1"/>
                          </a:solidFill>
                        </a:rPr>
                        <a:t>29BCA33B8858A0281DF4E735E32334CE</a:t>
                      </a:r>
                    </a:p>
                  </a:txBody>
                  <a:tcPr/>
                </a:tc>
                <a:tc>
                  <a:txBody>
                    <a:bodyPr/>
                    <a:lstStyle/>
                    <a:p>
                      <a:r>
                        <a:rPr lang="en-IN" sz="1050" dirty="0" err="1">
                          <a:solidFill>
                            <a:schemeClr val="bg1"/>
                          </a:solidFill>
                        </a:rPr>
                        <a:t>Giridhar.M</a:t>
                      </a:r>
                      <a:endParaRPr lang="en-IN" sz="1050" dirty="0">
                        <a:solidFill>
                          <a:schemeClr val="bg1"/>
                        </a:solidFill>
                      </a:endParaRPr>
                    </a:p>
                  </a:txBody>
                  <a:tcPr/>
                </a:tc>
                <a:tc>
                  <a:txBody>
                    <a:bodyPr/>
                    <a:lstStyle/>
                    <a:p>
                      <a:r>
                        <a:rPr lang="en-IN" sz="1050" dirty="0">
                          <a:solidFill>
                            <a:schemeClr val="bg1"/>
                          </a:solidFill>
                        </a:rPr>
                        <a:t>CA9</a:t>
                      </a:r>
                    </a:p>
                  </a:txBody>
                  <a:tcPr/>
                </a:tc>
                <a:extLst>
                  <a:ext uri="{0D108BD9-81ED-4DB2-BD59-A6C34878D82A}">
                    <a16:rowId xmlns:a16="http://schemas.microsoft.com/office/drawing/2014/main" val="314096935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41379" y="1896975"/>
            <a:ext cx="3058511" cy="954067"/>
          </a:xfrm>
          <a:prstGeom prst="rect">
            <a:avLst/>
          </a:prstGeom>
          <a:solidFill>
            <a:schemeClr val="tx1">
              <a:lumMod val="50000"/>
              <a:lumOff val="50000"/>
            </a:schemeClr>
          </a:solidFill>
          <a:ln>
            <a:noFill/>
          </a:ln>
        </p:spPr>
        <p:txBody>
          <a:bodyPr spcFirstLastPara="1" wrap="square" lIns="91425" tIns="45700" rIns="91425" bIns="45700" anchor="ctr" anchorCtr="0">
            <a:spAutoFit/>
          </a:bodyPr>
          <a:lstStyle/>
          <a:p>
            <a:pPr marL="0" lvl="0" indent="0"/>
            <a:r>
              <a:rPr lang="en-IN" b="0" i="0" dirty="0">
                <a:solidFill>
                  <a:schemeClr val="tx1"/>
                </a:solidFill>
                <a:latin typeface="+mn-lt"/>
                <a:ea typeface="EB Garamond SemiBold"/>
                <a:cs typeface="EB Garamond SemiBold"/>
                <a:sym typeface="EB Garamond SemiBold"/>
              </a:rPr>
              <a:t>https://github.com/Pugazh13/Portfolio-website/blob/main/portfolio%20task%202%20(3).zip</a:t>
            </a:r>
            <a:endParaRPr b="0" i="0" dirty="0">
              <a:solidFill>
                <a:schemeClr val="tx1"/>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557</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EB Garamond</vt:lpstr>
      <vt:lpstr>Noto Sans Symbols</vt:lpstr>
      <vt:lpstr>Public Sans</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Ninja Pugazh</cp:lastModifiedBy>
  <cp:revision>7</cp:revision>
  <dcterms:created xsi:type="dcterms:W3CDTF">2020-08-13T11:21:46Z</dcterms:created>
  <dcterms:modified xsi:type="dcterms:W3CDTF">2023-11-28T14:04:14Z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