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5" y="8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C30BB-BFDB-ADE6-E9CB-D41D21649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75461"/>
              </p:ext>
            </p:extLst>
          </p:nvPr>
        </p:nvGraphicFramePr>
        <p:xfrm>
          <a:off x="0" y="1728000"/>
          <a:ext cx="4585689" cy="2016000"/>
        </p:xfrm>
        <a:graphic>
          <a:graphicData uri="http://schemas.openxmlformats.org/drawingml/2006/table">
            <a:tbl>
              <a:tblPr firstRow="1" bandRow="1">
                <a:tableStyleId>{8645CD8B-8379-4346-B697-FF005FB4B97D}</a:tableStyleId>
              </a:tblPr>
              <a:tblGrid>
                <a:gridCol w="1528563">
                  <a:extLst>
                    <a:ext uri="{9D8B030D-6E8A-4147-A177-3AD203B41FA5}">
                      <a16:colId xmlns:a16="http://schemas.microsoft.com/office/drawing/2014/main" val="1053181322"/>
                    </a:ext>
                  </a:extLst>
                </a:gridCol>
                <a:gridCol w="1528563">
                  <a:extLst>
                    <a:ext uri="{9D8B030D-6E8A-4147-A177-3AD203B41FA5}">
                      <a16:colId xmlns:a16="http://schemas.microsoft.com/office/drawing/2014/main" val="518562420"/>
                    </a:ext>
                  </a:extLst>
                </a:gridCol>
                <a:gridCol w="1528563">
                  <a:extLst>
                    <a:ext uri="{9D8B030D-6E8A-4147-A177-3AD203B41FA5}">
                      <a16:colId xmlns:a16="http://schemas.microsoft.com/office/drawing/2014/main" val="4253930484"/>
                    </a:ext>
                  </a:extLst>
                </a:gridCol>
              </a:tblGrid>
              <a:tr h="3700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LSM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Batch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06567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r>
                        <a:rPr lang="en-IN" sz="1050" dirty="0"/>
                        <a:t>530FB978D54DF2CBF87415555AF6FBCE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err="1">
                          <a:solidFill>
                            <a:schemeClr val="bg1"/>
                          </a:solidFill>
                        </a:rPr>
                        <a:t>Pugazhenthi.E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812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r>
                        <a:rPr lang="en-IN" sz="1050" dirty="0"/>
                        <a:t>CFCB0F257DA08B0AD714337C24BC37BA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err="1">
                          <a:solidFill>
                            <a:schemeClr val="bg1"/>
                          </a:solidFill>
                        </a:rPr>
                        <a:t>Thirumoorthy.K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40755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r>
                        <a:rPr lang="en-IN" sz="1050" dirty="0"/>
                        <a:t>AEAFB619EFA478385D9441A884A3D302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err="1">
                          <a:solidFill>
                            <a:schemeClr val="bg1"/>
                          </a:solidFill>
                        </a:rPr>
                        <a:t>Rohit.N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12057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r>
                        <a:rPr lang="en-IN" sz="1050" dirty="0"/>
                        <a:t>29BCA33B8858A0281DF4E735E32334CE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err="1">
                          <a:solidFill>
                            <a:schemeClr val="bg1"/>
                          </a:solidFill>
                        </a:rPr>
                        <a:t>Giridhar.M</a:t>
                      </a:r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2726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ACCF345-CBF9-54AF-F863-1358860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IN" b="0" i="0" dirty="0">
                <a:solidFill>
                  <a:schemeClr val="tx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https://phenomenal-custard-4f133a.netlify.app/</a:t>
            </a:r>
            <a:endParaRPr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381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</vt:lpstr>
      <vt:lpstr>Calibri</vt:lpstr>
      <vt:lpstr>EB Garamond</vt:lpstr>
      <vt:lpstr>EB Garamond ExtraBold</vt:lpstr>
      <vt:lpstr>EB Garamond SemiBold</vt:lpstr>
      <vt:lpstr>Noto Sans Symbols</vt:lpstr>
      <vt:lpstr>Public Sans</vt:lpstr>
      <vt:lpstr>Simple Light</vt:lpstr>
      <vt:lpstr>Simple Light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Ninja Pugazh</cp:lastModifiedBy>
  <cp:revision>2</cp:revision>
  <dcterms:created xsi:type="dcterms:W3CDTF">2020-08-13T11:21:46Z</dcterms:created>
  <dcterms:modified xsi:type="dcterms:W3CDTF">2023-11-28T13:56:37Z</dcterms:modified>
</cp:coreProperties>
</file>