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9730"/>
          </a:xfrm>
        </p:spPr>
        <p:txBody>
          <a:bodyPr/>
          <a:p>
            <a:pPr algn="ctr"/>
            <a:r>
              <a:rPr lang="en-IN" altLang="en-US" sz="9600"/>
              <a:t>CYBER SECURITY</a:t>
            </a:r>
            <a:endParaRPr lang="en-IN" altLang="en-US" sz="9600"/>
          </a:p>
        </p:txBody>
      </p:sp>
      <p:sp>
        <p:nvSpPr>
          <p:cNvPr id="8" name="Text Box 7"/>
          <p:cNvSpPr txBox="1"/>
          <p:nvPr/>
        </p:nvSpPr>
        <p:spPr>
          <a:xfrm>
            <a:off x="8796020" y="5436870"/>
            <a:ext cx="3139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0000"/>
                </a:solidFill>
              </a:rPr>
              <a:t>PRESENTED  BY:</a:t>
            </a:r>
            <a:endParaRPr lang="en-IN" altLang="en-US">
              <a:solidFill>
                <a:srgbClr val="FF0000"/>
              </a:solidFill>
            </a:endParaRPr>
          </a:p>
          <a:p>
            <a:r>
              <a:rPr lang="en-IN" altLang="en-US">
                <a:solidFill>
                  <a:srgbClr val="FF0000"/>
                </a:solidFill>
              </a:rPr>
              <a:t>             THIRUMULLAI   T  &amp; </a:t>
            </a:r>
            <a:endParaRPr lang="en-IN" altLang="en-US">
              <a:solidFill>
                <a:srgbClr val="FF0000"/>
              </a:solidFill>
            </a:endParaRPr>
          </a:p>
          <a:p>
            <a:r>
              <a:rPr lang="en-IN" altLang="en-US">
                <a:solidFill>
                  <a:srgbClr val="FF0000"/>
                </a:solidFill>
              </a:rPr>
              <a:t>              MAHALAKSHMI  K</a:t>
            </a:r>
            <a:endParaRPr lang="en-I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29410" y="795655"/>
            <a:ext cx="29292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3.AVAILABILITY:</a:t>
            </a:r>
            <a:endParaRPr lang="en-IN" altLang="en-US" sz="2800"/>
          </a:p>
          <a:p>
            <a:r>
              <a:rPr lang="en-IN" altLang="en-US"/>
              <a:t>               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217420" y="2726690"/>
            <a:ext cx="98151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Information should be consistently and readily accessible for</a:t>
            </a:r>
            <a:endParaRPr lang="en-IN" altLang="en-US" sz="2800"/>
          </a:p>
          <a:p>
            <a:r>
              <a:rPr lang="en-IN" altLang="en-US" sz="2800"/>
              <a:t>authorized parties.</a:t>
            </a:r>
            <a:endParaRPr lang="en-IN" altLang="en-US" sz="2800"/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416685" y="591185"/>
            <a:ext cx="9947275" cy="5690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      </a:t>
            </a:r>
            <a:r>
              <a:rPr lang="en-IN" altLang="en-US">
                <a:highlight>
                  <a:srgbClr val="FF0000"/>
                </a:highlight>
              </a:rPr>
              <a:t>OUTCOMES</a:t>
            </a:r>
            <a:endParaRPr lang="en-IN" altLang="en-US">
              <a:highlight>
                <a:srgbClr val="FF0000"/>
              </a:highligh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55190" y="2348230"/>
            <a:ext cx="624967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Define cyber security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know the key objectives of cyber threats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understands the CIA triad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know the application of cyber security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62050" y="1682750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Upon the completion of this session,the learner will be able to</a:t>
            </a:r>
            <a:endParaRPr lang="en-IN" altLang="en-US" sz="2400"/>
          </a:p>
        </p:txBody>
      </p:sp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023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060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4036695" y="499745"/>
            <a:ext cx="373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6000">
                <a:latin typeface="Times New Roman" panose="02020603050405020304" charset="0"/>
                <a:cs typeface="Times New Roman" panose="02020603050405020304" charset="0"/>
              </a:rPr>
              <a:t>CONTENT</a:t>
            </a:r>
            <a:endParaRPr lang="en-IN" alt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185920" y="2556510"/>
            <a:ext cx="41706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MAJOR SECURITY PROBLEMS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CIA TRIAD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APPLICATION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55535" y="1727835"/>
            <a:ext cx="4482465" cy="3637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859530" y="559435"/>
            <a:ext cx="394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/>
              <a:t>INTRODUCTION</a:t>
            </a:r>
            <a:endParaRPr lang="en-IN" altLang="en-US" sz="3600"/>
          </a:p>
        </p:txBody>
      </p:sp>
      <p:sp>
        <p:nvSpPr>
          <p:cNvPr id="3" name="Text Box 2"/>
          <p:cNvSpPr txBox="1"/>
          <p:nvPr/>
        </p:nvSpPr>
        <p:spPr>
          <a:xfrm rot="10800000" flipV="1">
            <a:off x="118110" y="2049780"/>
            <a:ext cx="70243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800"/>
              <a:t>Cybersecurity is the process of protecting data,electronic systems and network against cyber attacks.</a:t>
            </a:r>
            <a:endParaRPr lang="en-I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800"/>
              <a:t>It is necessary since it helps in securing data from the threats such as data theft or misuse,also safeguard your system from viruses.</a:t>
            </a:r>
            <a:endParaRPr lang="en-IN" altLang="en-US" sz="2800"/>
          </a:p>
          <a:p>
            <a:pPr indent="0">
              <a:buFont typeface="Arial" panose="020B0604020202020204" pitchFamily="34" charset="0"/>
              <a:buNone/>
            </a:pPr>
            <a:endParaRPr lang="en-I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edge/>
      </p:transition>
    </mc:Choice>
    <mc:Fallback>
      <p:transition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159125" y="768985"/>
            <a:ext cx="55098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MAJOR    SECURITY           PROBLEMS</a:t>
            </a:r>
            <a:endParaRPr lang="en-IN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202565" y="1990090"/>
            <a:ext cx="2165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 sz="2400"/>
              <a:t>MALWARE</a:t>
            </a:r>
            <a:endParaRPr lang="en-IN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549910" y="2952750"/>
            <a:ext cx="77889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Malware is any software that infects and  damages a computer systems without the owner’s  knowledge or permission.</a:t>
            </a:r>
            <a:endParaRPr lang="en-IN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2040255" y="4921250"/>
            <a:ext cx="8516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prevention:</a:t>
            </a:r>
            <a:endParaRPr lang="en-IN" altLang="en-US" sz="2400"/>
          </a:p>
          <a:p>
            <a:r>
              <a:rPr lang="en-IN" altLang="en-US" sz="2400"/>
              <a:t>            </a:t>
            </a:r>
            <a:endParaRPr lang="en-IN" altLang="en-US" sz="2400"/>
          </a:p>
          <a:p>
            <a:r>
              <a:rPr lang="en-IN" altLang="en-US" sz="2400"/>
              <a:t>  Activate Network Threat Protection,Firewall,Antivirus</a:t>
            </a:r>
            <a:endParaRPr lang="en-IN" altLang="en-US" sz="2400"/>
          </a:p>
          <a:p>
            <a:r>
              <a:rPr lang="en-IN" altLang="en-US"/>
              <a:t>                  </a:t>
            </a:r>
            <a:endParaRPr lang="en-IN" alt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519795" y="1525905"/>
            <a:ext cx="3525520" cy="3516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7175" y="765175"/>
            <a:ext cx="335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US"/>
              <a:t>2.    </a:t>
            </a:r>
            <a:r>
              <a:rPr lang="en-IN" altLang="en-US" sz="2400"/>
              <a:t>PHISHING ATTACK</a:t>
            </a:r>
            <a:endParaRPr lang="en-IN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2021205" y="3979545"/>
            <a:ext cx="1801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prevention:</a:t>
            </a:r>
            <a:endParaRPr lang="en-IN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2820670" y="4809490"/>
            <a:ext cx="5919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Be suspicious of unexpected emails</a:t>
            </a:r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make use of anyi-malware software</a:t>
            </a:r>
            <a:endParaRPr lang="en-IN" altLang="en-US" sz="2400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9011285" y="1503045"/>
            <a:ext cx="3180715" cy="3614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391795" y="1804670"/>
            <a:ext cx="862012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Phishing attacks are the practice of sending fraudlent   </a:t>
            </a:r>
            <a:endParaRPr lang="en-IN" altLang="en-US" sz="2400"/>
          </a:p>
          <a:p>
            <a:r>
              <a:rPr lang="en-IN" altLang="en-US" sz="2400"/>
              <a:t>communications that appear to come from a reputable source.</a:t>
            </a:r>
            <a:endParaRPr lang="en-IN" altLang="en-US" sz="2400"/>
          </a:p>
          <a:p>
            <a:r>
              <a:rPr lang="en-IN" altLang="en-US" sz="2400"/>
              <a:t>It is usually done through email.The goal is to steal sensitive</a:t>
            </a:r>
            <a:endParaRPr lang="en-IN" altLang="en-US" sz="2400"/>
          </a:p>
          <a:p>
            <a:r>
              <a:rPr lang="en-IN" altLang="en-US" sz="2400"/>
              <a:t>data like credit card and login information or to install malware </a:t>
            </a:r>
            <a:endParaRPr lang="en-IN" altLang="en-US" sz="2400"/>
          </a:p>
          <a:p>
            <a:r>
              <a:rPr lang="en-IN" altLang="en-US" sz="2400"/>
              <a:t>on the victim’s machine.</a:t>
            </a:r>
            <a:endParaRPr lang="en-IN" altLang="en-US" sz="2400"/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48335" y="976630"/>
            <a:ext cx="1204150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3. PASSWORD CRACKING:</a:t>
            </a:r>
            <a:endParaRPr lang="en-IN" altLang="en-US" sz="2400"/>
          </a:p>
          <a:p>
            <a:endParaRPr lang="en-IN" altLang="en-US" sz="2400"/>
          </a:p>
          <a:p>
            <a:endParaRPr lang="en-IN" altLang="en-US"/>
          </a:p>
          <a:p>
            <a:r>
              <a:rPr lang="en-IN" altLang="en-US"/>
              <a:t>                               </a:t>
            </a:r>
            <a:r>
              <a:rPr lang="en-IN" altLang="en-US" sz="2400"/>
              <a:t> Password attacks are attacks  by hackers that are able to determine </a:t>
            </a:r>
            <a:endParaRPr lang="en-IN" altLang="en-US" sz="2400"/>
          </a:p>
          <a:p>
            <a:r>
              <a:rPr lang="en-IN" altLang="en-US" sz="2400"/>
              <a:t>                         passwords or final passwords to different protect electronics areas                        </a:t>
            </a:r>
            <a:endParaRPr lang="en-IN" altLang="en-US" sz="2400"/>
          </a:p>
          <a:p>
            <a:r>
              <a:rPr lang="en-IN" altLang="en-US" sz="2400"/>
              <a:t>                         and social network sites.</a:t>
            </a:r>
            <a:endParaRPr lang="en-IN" altLang="en-US" sz="2400"/>
          </a:p>
          <a:p>
            <a:r>
              <a:rPr lang="en-IN" altLang="en-US" sz="2400"/>
              <a:t>                                                                     </a:t>
            </a:r>
            <a:endParaRPr lang="en-IN" altLang="en-US" sz="2400"/>
          </a:p>
          <a:p>
            <a:endParaRPr lang="en-IN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2006600" y="3707765"/>
            <a:ext cx="55067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/>
              <a:t>Prevention:</a:t>
            </a:r>
            <a:endParaRPr lang="en-I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000"/>
              <a:t>               use always strong password</a:t>
            </a:r>
            <a:r>
              <a:rPr lang="en-IN" altLang="en-US"/>
              <a:t>.                </a:t>
            </a:r>
            <a:endParaRPr lang="en-IN" alt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014845" y="3430270"/>
            <a:ext cx="5177155" cy="3134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2533650" y="1113790"/>
            <a:ext cx="7835265" cy="485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737100" y="340995"/>
            <a:ext cx="2805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CIA TRIAD</a:t>
            </a:r>
            <a:endParaRPr lang="en-IN" altLang="en-US" sz="2800"/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66390" y="614680"/>
            <a:ext cx="7806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/>
              <a:t>CIA TRIAD - 3 PILLARS OF CYBER SECURITY</a:t>
            </a:r>
            <a:endParaRPr lang="en-IN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935355" y="1625600"/>
            <a:ext cx="372046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/>
              <a:t>1.CONFIDENTIALITY:</a:t>
            </a:r>
            <a:endParaRPr lang="en-IN" altLang="en-US" sz="2800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338070" y="2681605"/>
            <a:ext cx="838644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prevent   sensitive information from unauthorized acesss</a:t>
            </a:r>
            <a:endParaRPr lang="en-I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   attempts  using encryption algorithm.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More or less stringent measures can then be implemented</a:t>
            </a:r>
            <a:endParaRPr lang="en-I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    according to those categories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 flipH="1">
            <a:off x="-95885" y="977265"/>
            <a:ext cx="43935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4" algn="l"/>
            <a:r>
              <a:rPr lang="en-IN" altLang="en-US" sz="2400">
                <a:sym typeface="+mn-ea"/>
              </a:rPr>
              <a:t>2.</a:t>
            </a:r>
            <a:r>
              <a:rPr lang="en-IN" altLang="en-US" sz="2800">
                <a:sym typeface="+mn-ea"/>
              </a:rPr>
              <a:t>INTEGRITY:</a:t>
            </a:r>
            <a:endParaRPr lang="en-IN" altLang="en-US" sz="2800"/>
          </a:p>
          <a:p>
            <a:endParaRPr lang="en-IN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2956560" y="2138680"/>
            <a:ext cx="76034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en-US" sz="2400">
                <a:sym typeface="+mn-ea"/>
              </a:rPr>
              <a:t>Involves maintaining the consistency ,accuracy and trustworthiness  of data over its entire lifecycle.</a:t>
            </a:r>
            <a:endParaRPr lang="en-IN" altLang="en-US" sz="24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en-US" sz="2400">
                <a:sym typeface="+mn-ea"/>
              </a:rPr>
              <a:t>Data must not be changed in transit.</a:t>
            </a:r>
            <a:endParaRPr lang="en-IN" altLang="en-US" sz="24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en-US" sz="2400">
                <a:sym typeface="+mn-ea"/>
              </a:rPr>
              <a:t>uses hashing for saving the file.</a:t>
            </a:r>
            <a:endParaRPr lang="en-IN" altLang="en-US" sz="2400"/>
          </a:p>
        </p:txBody>
      </p:sp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1_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Presentation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1_Art_mountaineering</vt:lpstr>
      <vt:lpstr>CYBER SECURITY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/>
  <cp:lastModifiedBy>ELCOT</cp:lastModifiedBy>
  <cp:revision>3</cp:revision>
  <dcterms:created xsi:type="dcterms:W3CDTF">2021-11-14T12:22:00Z</dcterms:created>
  <dcterms:modified xsi:type="dcterms:W3CDTF">2021-11-20T06:03:43Z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A09000DEC994411BB9078BFE11908156</vt:lpwstr>
  </property>
  <property fmtid="{D5CDD505-2E9C-101B-9397-08002B2CF9AE}" pid="3" name="KSOProductBuildVer">
    <vt:lpwstr>1033-11.2.0.10323</vt:lpwstr>
  </property>
</Properties>
</file>