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629"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01-04-2024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4/1/2024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4/1/2024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4/1/2024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4/1/2024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4/1/2024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4/1/2024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4/1/2024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4/1/2024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4/1/2024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4/1/2024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4/1/2024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4/1/2024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 </a:t>
            </a:r>
            <a:r>
              <a:rPr lang="en-US" sz="2000" b="1" dirty="0" err="1">
                <a:solidFill>
                  <a:schemeClr val="accent1">
                    <a:lumMod val="75000"/>
                  </a:schemeClr>
                </a:solidFill>
                <a:latin typeface="Arial"/>
                <a:cs typeface="Arial"/>
              </a:rPr>
              <a:t>Thirumurugan</a:t>
            </a:r>
            <a:r>
              <a:rPr lang="en-US" sz="2000" b="1" dirty="0">
                <a:solidFill>
                  <a:schemeClr val="accent1">
                    <a:lumMod val="75000"/>
                  </a:schemeClr>
                </a:solidFill>
                <a:latin typeface="Arial"/>
                <a:cs typeface="Arial"/>
              </a:rPr>
              <a:t> K-College of Engineering Guindy Anna University-Information Science and Technology</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IN" sz="3200">
                <a:solidFill>
                  <a:srgbClr val="0F0F0F"/>
                </a:solidFill>
                <a:ea typeface="+mn-lt"/>
                <a:cs typeface="+mn-lt"/>
              </a:rPr>
              <a:t>Example:</a:t>
            </a:r>
            <a:r>
              <a:rPr lang="en-IN" sz="2800">
                <a:solidFill>
                  <a:srgbClr val="0F0F0F"/>
                </a:solidFill>
                <a:ea typeface="+mn-lt"/>
                <a:cs typeface="+mn-lt"/>
              </a:rPr>
              <a:t> </a:t>
            </a:r>
            <a:r>
              <a:rPr lang="en-IN" sz="240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a:p>
          <a:p>
            <a:pPr marL="305435" indent="-305435"/>
            <a:endParaRPr lang="en-IN"/>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0</TotalTime>
  <Words>778</Words>
  <Application>Microsoft Office PowerPoint</Application>
  <PresentationFormat>Widescreen</PresentationFormat>
  <Paragraphs>59</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keylogger</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THIRUMURUGAN K</cp:lastModifiedBy>
  <cp:revision>23</cp:revision>
  <dcterms:created xsi:type="dcterms:W3CDTF">2021-05-26T16:50:10Z</dcterms:created>
  <dcterms:modified xsi:type="dcterms:W3CDTF">2024-04-01T04:46:23Z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