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6F4A-FE95-A352-327A-D68B96F5C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53BCD-37CE-D7FB-3387-27A58F535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65E5-257B-479B-DC80-6AD3FDE1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915-B636-4802-BE4D-FEFA11B1C4B7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6280-C680-C92D-E481-FDC5EA97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2290-FE94-3C15-D2C3-1FC1AFC3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9E64-0CF4-4FCE-9E3C-AE20C9F5C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1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2A8B-97C7-AD05-7C80-75C424CD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4566A-91D0-4F47-486F-FE8F6467F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80664-B77B-B01D-CBF8-6B081106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915-B636-4802-BE4D-FEFA11B1C4B7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B5BD-1E5D-DD11-78B2-AE5D06D5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BC2BB-508C-3353-1450-51BB06E0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9E64-0CF4-4FCE-9E3C-AE20C9F5C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DB0DC-9500-4F6D-A07E-E72A6BDB5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6D266-1D00-D353-4210-DCCB7FF07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47DE-83E7-36D5-011E-D1A63364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915-B636-4802-BE4D-FEFA11B1C4B7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1425-DC1E-45E9-8FFA-7CE5B9DC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147E-C3AF-E914-E55C-41D7D94F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9E64-0CF4-4FCE-9E3C-AE20C9F5C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657-1C81-B8B2-5FB2-6A0E18D8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88E2-0433-B6B9-C9FF-1687457B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8C80-277F-3E66-888A-16DF03A2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915-B636-4802-BE4D-FEFA11B1C4B7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E27D1-3B1A-89CC-F146-C7922F42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23503-2BAC-2D7E-51BB-880EC63D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9E64-0CF4-4FCE-9E3C-AE20C9F5C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9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988E-7187-DA35-9C6B-CE736333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04CA3-8290-C8C8-40C5-BE9B6F0A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1207-9630-90F5-7C1D-1A513CAA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915-B636-4802-BE4D-FEFA11B1C4B7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E31E-4E66-280C-F545-D7B9A7BC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DE16-E1C3-D0FC-64B2-E57A32FD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9E64-0CF4-4FCE-9E3C-AE20C9F5C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82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4249-1127-2E3C-945D-75BFC174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A3A2-B4CF-53DB-5B7F-5B35B2F5D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449AB-287F-4BD2-85FE-80D73AE73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65877-5DDC-EB34-338D-045D0CED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915-B636-4802-BE4D-FEFA11B1C4B7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A8C3E-8373-B50D-5D70-4E32EC7E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2B250-0F3C-A029-A03C-E578F507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9E64-0CF4-4FCE-9E3C-AE20C9F5C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16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BA1A-2C26-521A-11D5-63192DED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9717-3380-0D66-01FA-FB2255C1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130C1-056B-55E7-F919-FB1597B8E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9C5E3-C268-FA3F-C283-99EAA7434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7F879-05AD-738A-6E52-D86247435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89C7D-13A1-CAB6-FA7C-9ABF30E1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915-B636-4802-BE4D-FEFA11B1C4B7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EA9C4-B306-E7A7-A8CC-20494696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3DAD9-23D2-5E9D-AECB-B620597A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9E64-0CF4-4FCE-9E3C-AE20C9F5C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16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F04-D396-2512-266C-EFE3D198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0E075-7E49-D8FE-15AE-4BC8088A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915-B636-4802-BE4D-FEFA11B1C4B7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CFA01-6AD2-691F-14BC-F2511D64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66D2C-7BEE-9DCE-EDF1-4423AAB1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9E64-0CF4-4FCE-9E3C-AE20C9F5C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4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A7AC4-5F9C-E292-DA29-45EA72BD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915-B636-4802-BE4D-FEFA11B1C4B7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B5318-5C08-6683-3CD6-01E12250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9198E-4979-37E6-467D-1D8289F5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9E64-0CF4-4FCE-9E3C-AE20C9F5C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50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62F7-6402-979D-A410-E54B52C3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5B11-C5B6-ACD1-722B-9F3E815B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F8E81-375A-33CF-B59F-3E74BCCE6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B150B-BCDA-3157-7FA9-6B8F46E4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915-B636-4802-BE4D-FEFA11B1C4B7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6D99D-227D-6752-A189-D8240B85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7C8AB-F59A-26BE-8682-F6AA5E2B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9E64-0CF4-4FCE-9E3C-AE20C9F5C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9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11A3-E460-9653-2901-D9169774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D2BA2-B95C-C140-7C08-701670687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44648-06CB-DA29-A610-49910FC43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3B8E0-018C-F444-20F2-8FC4B506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915-B636-4802-BE4D-FEFA11B1C4B7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1166C-B45D-8AB8-8A16-A7B7BAB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33D14-E3EB-45B4-A634-EE88C24E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9E64-0CF4-4FCE-9E3C-AE20C9F5C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7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2ADE5-9164-9F81-4F2C-E375E2DC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9DAEA-324C-CD1C-6FB6-B5D8752E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1BD0-2E70-5D30-8E61-D48E484CD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B915-B636-4802-BE4D-FEFA11B1C4B7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FCE2-698B-E560-6C59-B5C670F42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BAED-95C7-8589-3BE8-44BAEF9AE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49E64-0CF4-4FCE-9E3C-AE20C9F5C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2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THIRUMURUGAN\Downloads\Online%20Retail%20Data%20Set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919E-4B8C-EDF3-364D-7E5990E4E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Visualisation-Empowering Business with Effective Insights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F23C7-9277-59F7-3940-AE1E6B125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151" y="5134276"/>
            <a:ext cx="3122141" cy="389194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THIRUMURUGAN T</a:t>
            </a:r>
          </a:p>
        </p:txBody>
      </p:sp>
    </p:spTree>
    <p:extLst>
      <p:ext uri="{BB962C8B-B14F-4D97-AF65-F5344CB8AC3E}">
        <p14:creationId xmlns:p14="http://schemas.microsoft.com/office/powerpoint/2010/main" val="97526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BA84-8B31-2BCB-E52E-0FD0AC8C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329" y="3626708"/>
            <a:ext cx="3190103" cy="1359243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</a:t>
            </a:r>
          </a:p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8.89M</a:t>
            </a:r>
          </a:p>
          <a:p>
            <a:pPr marL="0" indent="0" algn="ctr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BF2516-0850-9903-9E1B-61F9C5680433}"/>
              </a:ext>
            </a:extLst>
          </p:cNvPr>
          <p:cNvSpPr txBox="1">
            <a:spLocks/>
          </p:cNvSpPr>
          <p:nvPr/>
        </p:nvSpPr>
        <p:spPr>
          <a:xfrm>
            <a:off x="875270" y="2496066"/>
            <a:ext cx="3190103" cy="1359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B6936E-4614-264E-DA38-61B77617333A}"/>
              </a:ext>
            </a:extLst>
          </p:cNvPr>
          <p:cNvSpPr txBox="1">
            <a:spLocks/>
          </p:cNvSpPr>
          <p:nvPr/>
        </p:nvSpPr>
        <p:spPr>
          <a:xfrm>
            <a:off x="961767" y="4485504"/>
            <a:ext cx="3190103" cy="1359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EC3714-9563-98D7-C4AE-362783BCE754}"/>
              </a:ext>
            </a:extLst>
          </p:cNvPr>
          <p:cNvSpPr txBox="1">
            <a:spLocks/>
          </p:cNvSpPr>
          <p:nvPr/>
        </p:nvSpPr>
        <p:spPr>
          <a:xfrm>
            <a:off x="4164226" y="2397211"/>
            <a:ext cx="3190103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Countries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2F3166-058D-4D10-7EA2-7830AF0BCA30}"/>
              </a:ext>
            </a:extLst>
          </p:cNvPr>
          <p:cNvSpPr txBox="1">
            <a:spLocks/>
          </p:cNvSpPr>
          <p:nvPr/>
        </p:nvSpPr>
        <p:spPr>
          <a:xfrm>
            <a:off x="961766" y="3756454"/>
            <a:ext cx="3190103" cy="1359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Unit sold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5M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FCE060-022C-D8EF-5D27-15D9CDC141C0}"/>
              </a:ext>
            </a:extLst>
          </p:cNvPr>
          <p:cNvSpPr txBox="1">
            <a:spLocks/>
          </p:cNvSpPr>
          <p:nvPr/>
        </p:nvSpPr>
        <p:spPr>
          <a:xfrm>
            <a:off x="499418" y="1550773"/>
            <a:ext cx="5140411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Online Retail Dataset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6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4216-BEC0-BA5B-63C6-6940EB64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for Year 2011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279F6-77C0-0847-B162-F612E010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12108"/>
            <a:ext cx="10515601" cy="52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8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4216-BEC0-BA5B-63C6-6940EB64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Countries  Revenue along with Quantity except UK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B6BE6-9C06-6E54-FA01-6F9DBA2D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35" y="1573431"/>
            <a:ext cx="6788129" cy="528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0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4216-BEC0-BA5B-63C6-6940EB64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Customers by Revenue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4EE80-AC7D-D352-0BBC-53D7CCCD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1" y="1366549"/>
            <a:ext cx="9798907" cy="512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6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4216-BEC0-BA5B-63C6-6940EB64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in All Countries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9687C-5DBE-2641-CBA9-ABA2EBC9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8" y="1233181"/>
            <a:ext cx="10773032" cy="54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07AF-393A-031F-16A2-F519050D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082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Data Visualisation-Empowering Business with Effective Insights</vt:lpstr>
      <vt:lpstr>PowerPoint Presentation</vt:lpstr>
      <vt:lpstr>Revenue for Year 2011</vt:lpstr>
      <vt:lpstr>Top 10 Countries  Revenue along with Quantity except UK</vt:lpstr>
      <vt:lpstr>Top 10 Customers by Revenue</vt:lpstr>
      <vt:lpstr>Demand in All Countries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Visualisation-Empowering Business with Effective Insights</dc:title>
  <dc:creator>THIRUMURUGAN T</dc:creator>
  <cp:lastModifiedBy>THIRUMURUGAN T</cp:lastModifiedBy>
  <cp:revision>2</cp:revision>
  <dcterms:created xsi:type="dcterms:W3CDTF">2022-11-08T06:01:14Z</dcterms:created>
  <dcterms:modified xsi:type="dcterms:W3CDTF">2022-11-08T11:57:50Z</dcterms:modified>
</cp:coreProperties>
</file>