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4" r:id="rId2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howGuides="1"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3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7" name=""/>
        <p:cNvGrpSpPr/>
        <p:nvPr/>
      </p:nvGrpSpPr>
      <p:grpSpPr>
        <a:xfrm>
          <a:off x="0" y="0"/>
          <a:ext cx="0" cy="0"/>
          <a:chOff x="0" y="0"/>
          <a:chExt cx="0" cy="0"/>
        </a:xfrm>
      </p:grpSpPr>
      <p:pic>
        <p:nvPicPr>
          <p:cNvPr id="2097157"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602"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603"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04"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05"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606" name="Title 1"/>
          <p:cNvSpPr>
            <a:spLocks noGrp="1"/>
          </p:cNvSpPr>
          <p:nvPr>
            <p:ph type="ctrTitle"/>
          </p:nvPr>
        </p:nvSpPr>
        <p:spPr>
          <a:xfrm rot="21420000">
            <a:off x="891201" y="662656"/>
            <a:ext cx="9755187" cy="2766528"/>
          </a:xfrm>
        </p:spPr>
        <p:txBody>
          <a:bodyPr anchor="b">
            <a:normAutofit fontScale="90000"/>
          </a:bodyPr>
          <a:lstStyle>
            <a:lvl1pPr algn="r">
              <a:defRPr sz="8000"/>
            </a:lvl1pPr>
          </a:lstStyle>
          <a:p>
            <a:r>
              <a:rPr lang="en-US"/>
              <a:t>Click to edit Master title style</a:t>
            </a:r>
            <a:endParaRPr dirty="0" lang="en-US"/>
          </a:p>
        </p:txBody>
      </p:sp>
      <p:sp>
        <p:nvSpPr>
          <p:cNvPr id="1048607"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08"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E63F115-4E5E-4359-A06E-1CCB0054CC3B}" type="datetimeFigureOut">
              <a:rPr lang="en-IN" smtClean="0"/>
              <a:t>18-02-2020</a:t>
            </a:fld>
            <a:endParaRPr lang="en-IN"/>
          </a:p>
        </p:txBody>
      </p:sp>
      <p:sp>
        <p:nvSpPr>
          <p:cNvPr id="1048609"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lang="en-IN"/>
          </a:p>
        </p:txBody>
      </p:sp>
      <p:sp>
        <p:nvSpPr>
          <p:cNvPr id="1048610"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93D8943-AA39-484F-9D30-E66C495AD167}" type="slidenum">
              <a:rPr lang="en-IN" smtClean="0"/>
              <a:t>‹#›</a:t>
            </a:fld>
            <a:endParaRPr lang="en-IN"/>
          </a:p>
        </p:txBody>
      </p:sp>
      <p:sp>
        <p:nvSpPr>
          <p:cNvPr id="1048611"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9" name=""/>
        <p:cNvGrpSpPr/>
        <p:nvPr/>
      </p:nvGrpSpPr>
      <p:grpSpPr>
        <a:xfrm>
          <a:off x="0" y="0"/>
          <a:ext cx="0" cy="0"/>
          <a:chOff x="0" y="0"/>
          <a:chExt cx="0" cy="0"/>
        </a:xfrm>
      </p:grpSpPr>
      <p:sp>
        <p:nvSpPr>
          <p:cNvPr id="1048697"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698"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9"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701" name="Footer Placeholder 5"/>
          <p:cNvSpPr>
            <a:spLocks noGrp="1"/>
          </p:cNvSpPr>
          <p:nvPr>
            <p:ph type="ftr" sz="quarter" idx="11"/>
          </p:nvPr>
        </p:nvSpPr>
        <p:spPr/>
        <p:txBody>
          <a:bodyPr/>
          <a:p>
            <a:endParaRPr lang="en-IN"/>
          </a:p>
        </p:txBody>
      </p:sp>
      <p:sp>
        <p:nvSpPr>
          <p:cNvPr id="1048702"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4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4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650" name="Footer Placeholder 5"/>
          <p:cNvSpPr>
            <a:spLocks noGrp="1"/>
          </p:cNvSpPr>
          <p:nvPr>
            <p:ph type="ftr" sz="quarter" idx="11"/>
          </p:nvPr>
        </p:nvSpPr>
        <p:spPr/>
        <p:txBody>
          <a:bodyPr/>
          <a:p>
            <a:endParaRPr lang="en-IN"/>
          </a:p>
        </p:txBody>
      </p:sp>
      <p:sp>
        <p:nvSpPr>
          <p:cNvPr id="1048651"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689"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690"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1"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2"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693" name="Footer Placeholder 5"/>
          <p:cNvSpPr>
            <a:spLocks noGrp="1"/>
          </p:cNvSpPr>
          <p:nvPr>
            <p:ph type="ftr" sz="quarter" idx="11"/>
          </p:nvPr>
        </p:nvSpPr>
        <p:spPr/>
        <p:txBody>
          <a:bodyPr/>
          <a:p>
            <a:endParaRPr lang="en-IN"/>
          </a:p>
        </p:txBody>
      </p:sp>
      <p:sp>
        <p:nvSpPr>
          <p:cNvPr id="1048694" name="Slide Number Placeholder 6"/>
          <p:cNvSpPr>
            <a:spLocks noGrp="1"/>
          </p:cNvSpPr>
          <p:nvPr>
            <p:ph type="sldNum" sz="quarter" idx="12"/>
          </p:nvPr>
        </p:nvSpPr>
        <p:spPr/>
        <p:txBody>
          <a:bodyPr/>
          <a:p>
            <a:fld id="{593D8943-AA39-484F-9D30-E66C495AD167}" type="slidenum">
              <a:rPr lang="en-IN" smtClean="0"/>
              <a:t>‹#›</a:t>
            </a:fld>
            <a:endParaRPr lang="en-IN"/>
          </a:p>
        </p:txBody>
      </p:sp>
      <p:sp>
        <p:nvSpPr>
          <p:cNvPr id="1048695"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6"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4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4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4"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645" name="Footer Placeholder 5"/>
          <p:cNvSpPr>
            <a:spLocks noGrp="1"/>
          </p:cNvSpPr>
          <p:nvPr>
            <p:ph type="ftr" sz="quarter" idx="11"/>
          </p:nvPr>
        </p:nvSpPr>
        <p:spPr/>
        <p:txBody>
          <a:bodyPr/>
          <a:p>
            <a:endParaRPr lang="en-IN"/>
          </a:p>
        </p:txBody>
      </p:sp>
      <p:sp>
        <p:nvSpPr>
          <p:cNvPr id="1048646"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1" name=""/>
        <p:cNvGrpSpPr/>
        <p:nvPr/>
      </p:nvGrpSpPr>
      <p:grpSpPr>
        <a:xfrm>
          <a:off x="0" y="0"/>
          <a:ext cx="0" cy="0"/>
          <a:chOff x="0" y="0"/>
          <a:chExt cx="0" cy="0"/>
        </a:xfrm>
      </p:grpSpPr>
      <p:sp>
        <p:nvSpPr>
          <p:cNvPr id="1048709" name="Title 1"/>
          <p:cNvSpPr>
            <a:spLocks noGrp="1"/>
          </p:cNvSpPr>
          <p:nvPr>
            <p:ph type="title"/>
          </p:nvPr>
        </p:nvSpPr>
        <p:spPr>
          <a:xfrm>
            <a:off x="685802" y="685800"/>
            <a:ext cx="10394706" cy="1151965"/>
          </a:xfrm>
        </p:spPr>
        <p:txBody>
          <a:bodyPr>
            <a:normAutofit fontScale="90000"/>
          </a:bodyPr>
          <a:lstStyle>
            <a:lvl1pPr algn="ctr"/>
          </a:lstStyle>
          <a:p>
            <a:r>
              <a:rPr lang="en-US"/>
              <a:t>Click to edit Master title style</a:t>
            </a:r>
            <a:endParaRPr dirty="0" lang="en-US"/>
          </a:p>
        </p:txBody>
      </p:sp>
      <p:sp>
        <p:nvSpPr>
          <p:cNvPr id="1048710"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6" name="Date Placeholder 2"/>
          <p:cNvSpPr>
            <a:spLocks noGrp="1"/>
          </p:cNvSpPr>
          <p:nvPr>
            <p:ph type="dt" sz="half" idx="10"/>
          </p:nvPr>
        </p:nvSpPr>
        <p:spPr/>
        <p:txBody>
          <a:bodyPr/>
          <a:p>
            <a:fld id="{6E63F115-4E5E-4359-A06E-1CCB0054CC3B}" type="datetimeFigureOut">
              <a:rPr lang="en-IN" smtClean="0"/>
              <a:t>18-02-2020</a:t>
            </a:fld>
            <a:endParaRPr lang="en-IN"/>
          </a:p>
        </p:txBody>
      </p:sp>
      <p:sp>
        <p:nvSpPr>
          <p:cNvPr id="1048717" name="Footer Placeholder 3"/>
          <p:cNvSpPr>
            <a:spLocks noGrp="1"/>
          </p:cNvSpPr>
          <p:nvPr>
            <p:ph type="ftr" sz="quarter" idx="11"/>
          </p:nvPr>
        </p:nvSpPr>
        <p:spPr/>
        <p:txBody>
          <a:bodyPr/>
          <a:p>
            <a:endParaRPr lang="en-IN"/>
          </a:p>
        </p:txBody>
      </p:sp>
      <p:sp>
        <p:nvSpPr>
          <p:cNvPr id="1048718" name="Slide Number Placeholder 4"/>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4" name=""/>
        <p:cNvGrpSpPr/>
        <p:nvPr/>
      </p:nvGrpSpPr>
      <p:grpSpPr>
        <a:xfrm>
          <a:off x="0" y="0"/>
          <a:ext cx="0" cy="0"/>
          <a:chOff x="0" y="0"/>
          <a:chExt cx="0" cy="0"/>
        </a:xfrm>
      </p:grpSpPr>
      <p:sp>
        <p:nvSpPr>
          <p:cNvPr id="1048658" name="Title 1"/>
          <p:cNvSpPr>
            <a:spLocks noGrp="1"/>
          </p:cNvSpPr>
          <p:nvPr>
            <p:ph type="title"/>
          </p:nvPr>
        </p:nvSpPr>
        <p:spPr>
          <a:xfrm>
            <a:off x="685801" y="685800"/>
            <a:ext cx="10396882" cy="1151965"/>
          </a:xfrm>
        </p:spPr>
        <p:txBody>
          <a:bodyPr>
            <a:normAutofit fontScale="90000"/>
          </a:bodyPr>
          <a:lstStyle>
            <a:lvl1pPr algn="ctr"/>
          </a:lstStyle>
          <a:p>
            <a:r>
              <a:rPr lang="en-US"/>
              <a:t>Click to edit Master title style</a:t>
            </a:r>
            <a:endParaRPr dirty="0" lang="en-US"/>
          </a:p>
        </p:txBody>
      </p:sp>
      <p:sp>
        <p:nvSpPr>
          <p:cNvPr id="104865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2"/>
          <p:cNvSpPr>
            <a:spLocks noGrp="1"/>
          </p:cNvSpPr>
          <p:nvPr>
            <p:ph type="dt" sz="half" idx="10"/>
          </p:nvPr>
        </p:nvSpPr>
        <p:spPr/>
        <p:txBody>
          <a:bodyPr/>
          <a:p>
            <a:fld id="{6E63F115-4E5E-4359-A06E-1CCB0054CC3B}" type="datetimeFigureOut">
              <a:rPr lang="en-IN" smtClean="0"/>
              <a:t>18-02-2020</a:t>
            </a:fld>
            <a:endParaRPr lang="en-IN"/>
          </a:p>
        </p:txBody>
      </p:sp>
      <p:sp>
        <p:nvSpPr>
          <p:cNvPr id="1048669" name="Footer Placeholder 3"/>
          <p:cNvSpPr>
            <a:spLocks noGrp="1"/>
          </p:cNvSpPr>
          <p:nvPr>
            <p:ph type="ftr" sz="quarter" idx="11"/>
          </p:nvPr>
        </p:nvSpPr>
        <p:spPr/>
        <p:txBody>
          <a:bodyPr/>
          <a:p>
            <a:endParaRPr lang="en-IN"/>
          </a:p>
        </p:txBody>
      </p:sp>
      <p:sp>
        <p:nvSpPr>
          <p:cNvPr id="1048670" name="Slide Number Placeholder 4"/>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725" name="Title 1"/>
          <p:cNvSpPr>
            <a:spLocks noGrp="1"/>
          </p:cNvSpPr>
          <p:nvPr>
            <p:ph type="title"/>
          </p:nvPr>
        </p:nvSpPr>
        <p:spPr/>
        <p:txBody>
          <a:bodyPr>
            <a:normAutofit fontScale="90000"/>
          </a:bodyPr>
          <a:lstStyle>
            <a:lvl1pPr algn="r"/>
          </a:lstStyle>
          <a:p>
            <a:r>
              <a:rPr lang="en-US"/>
              <a:t>Click to edit Master title style</a:t>
            </a:r>
            <a:endParaRPr dirty="0" lang="en-US"/>
          </a:p>
        </p:txBody>
      </p:sp>
      <p:sp>
        <p:nvSpPr>
          <p:cNvPr id="1048726"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Date Placeholder 3"/>
          <p:cNvSpPr>
            <a:spLocks noGrp="1"/>
          </p:cNvSpPr>
          <p:nvPr>
            <p:ph type="dt" sz="half" idx="10"/>
          </p:nvPr>
        </p:nvSpPr>
        <p:spPr/>
        <p:txBody>
          <a:bodyPr/>
          <a:p>
            <a:fld id="{6E63F115-4E5E-4359-A06E-1CCB0054CC3B}" type="datetimeFigureOut">
              <a:rPr lang="en-IN" smtClean="0"/>
              <a:t>18-02-2020</a:t>
            </a:fld>
            <a:endParaRPr lang="en-IN"/>
          </a:p>
        </p:txBody>
      </p:sp>
      <p:sp>
        <p:nvSpPr>
          <p:cNvPr id="1048728" name="Footer Placeholder 4"/>
          <p:cNvSpPr>
            <a:spLocks noGrp="1"/>
          </p:cNvSpPr>
          <p:nvPr>
            <p:ph type="ftr" sz="quarter" idx="11"/>
          </p:nvPr>
        </p:nvSpPr>
        <p:spPr/>
        <p:txBody>
          <a:bodyPr/>
          <a:p>
            <a:endParaRPr lang="en-IN"/>
          </a:p>
        </p:txBody>
      </p:sp>
      <p:sp>
        <p:nvSpPr>
          <p:cNvPr id="1048729" name="Slide Number Placeholder 5"/>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84" name="Vertical Title 1"/>
          <p:cNvSpPr>
            <a:spLocks noGrp="1"/>
          </p:cNvSpPr>
          <p:nvPr>
            <p:ph type="title" orient="vert"/>
          </p:nvPr>
        </p:nvSpPr>
        <p:spPr>
          <a:xfrm>
            <a:off x="8815862" y="685800"/>
            <a:ext cx="2264646" cy="4688785"/>
          </a:xfrm>
        </p:spPr>
        <p:txBody>
          <a:bodyPr vert="eaVert">
            <a:normAutofit fontScale="90000"/>
          </a:bodyPr>
          <a:lstStyle>
            <a:lvl1pPr algn="l"/>
          </a:lstStyle>
          <a:p>
            <a:r>
              <a:rPr lang="en-US"/>
              <a:t>Click to edit Master title style</a:t>
            </a:r>
            <a:endParaRPr dirty="0" lang="en-US"/>
          </a:p>
        </p:txBody>
      </p:sp>
      <p:sp>
        <p:nvSpPr>
          <p:cNvPr id="1048685"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6E63F115-4E5E-4359-A06E-1CCB0054CC3B}" type="datetimeFigureOut">
              <a:rPr lang="en-IN" smtClean="0"/>
              <a:t>18-02-2020</a:t>
            </a:fld>
            <a:endParaRPr lang="en-IN"/>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588" name="Title 1"/>
          <p:cNvSpPr>
            <a:spLocks noGrp="1"/>
          </p:cNvSpPr>
          <p:nvPr>
            <p:ph type="title"/>
          </p:nvPr>
        </p:nvSpPr>
        <p:spPr/>
        <p:txBody>
          <a:bodyPr>
            <a:normAutofit fontScale="90000"/>
          </a:bodyPr>
          <a:p>
            <a:r>
              <a:rPr lang="en-US"/>
              <a:t>Click to edit Master title style</a:t>
            </a:r>
            <a:endParaRPr dirty="0" lang="en-US"/>
          </a:p>
        </p:txBody>
      </p:sp>
      <p:sp>
        <p:nvSpPr>
          <p:cNvPr id="1048589"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6E63F115-4E5E-4359-A06E-1CCB0054CC3B}" type="datetimeFigureOut">
              <a:rPr lang="en-IN" smtClean="0"/>
              <a:t>18-02-2020</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671"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7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6E63F115-4E5E-4359-A06E-1CCB0054CC3B}" type="datetimeFigureOut">
              <a:rPr lang="en-IN" smtClean="0"/>
              <a:t>18-02-2020</a:t>
            </a:fld>
            <a:endParaRPr lang="en-IN"/>
          </a:p>
        </p:txBody>
      </p:sp>
      <p:sp>
        <p:nvSpPr>
          <p:cNvPr id="1048674" name="Footer Placeholder 4"/>
          <p:cNvSpPr>
            <a:spLocks noGrp="1"/>
          </p:cNvSpPr>
          <p:nvPr>
            <p:ph type="ftr" sz="quarter" idx="11"/>
          </p:nvPr>
        </p:nvSpPr>
        <p:spPr/>
        <p:txBody>
          <a:bodyPr/>
          <a:p>
            <a:endParaRPr lang="en-IN"/>
          </a:p>
        </p:txBody>
      </p:sp>
      <p:sp>
        <p:nvSpPr>
          <p:cNvPr id="1048675" name="Slide Number Placeholder 5"/>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03" name="Title 1"/>
          <p:cNvSpPr>
            <a:spLocks noGrp="1"/>
          </p:cNvSpPr>
          <p:nvPr>
            <p:ph type="title"/>
          </p:nvPr>
        </p:nvSpPr>
        <p:spPr>
          <a:xfrm>
            <a:off x="685801" y="685800"/>
            <a:ext cx="10396882" cy="1158140"/>
          </a:xfrm>
        </p:spPr>
        <p:txBody>
          <a:bodyPr>
            <a:normAutofit fontScale="90000"/>
          </a:bodyPr>
          <a:p>
            <a:r>
              <a:rPr lang="en-US"/>
              <a:t>Click to edit Master title style</a:t>
            </a:r>
            <a:endParaRPr dirty="0" lang="en-US"/>
          </a:p>
        </p:txBody>
      </p:sp>
      <p:sp>
        <p:nvSpPr>
          <p:cNvPr id="1048704"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707" name="Footer Placeholder 5"/>
          <p:cNvSpPr>
            <a:spLocks noGrp="1"/>
          </p:cNvSpPr>
          <p:nvPr>
            <p:ph type="ftr" sz="quarter" idx="11"/>
          </p:nvPr>
        </p:nvSpPr>
        <p:spPr/>
        <p:txBody>
          <a:bodyPr/>
          <a:p>
            <a:endParaRPr lang="en-IN"/>
          </a:p>
        </p:txBody>
      </p:sp>
      <p:sp>
        <p:nvSpPr>
          <p:cNvPr id="1048708"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76" name="Title 1"/>
          <p:cNvSpPr>
            <a:spLocks noGrp="1"/>
          </p:cNvSpPr>
          <p:nvPr>
            <p:ph type="title"/>
          </p:nvPr>
        </p:nvSpPr>
        <p:spPr>
          <a:xfrm>
            <a:off x="685801" y="685800"/>
            <a:ext cx="10394707" cy="1158140"/>
          </a:xfrm>
        </p:spPr>
        <p:txBody>
          <a:bodyPr>
            <a:normAutofit fontScale="90000"/>
          </a:bodyPr>
          <a:p>
            <a:r>
              <a:rPr lang="en-US"/>
              <a:t>Click to edit Master title style</a:t>
            </a:r>
            <a:endParaRPr dirty="0" lang="en-US"/>
          </a:p>
        </p:txBody>
      </p:sp>
      <p:sp>
        <p:nvSpPr>
          <p:cNvPr id="104867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0"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1" name="Date Placeholder 6"/>
          <p:cNvSpPr>
            <a:spLocks noGrp="1"/>
          </p:cNvSpPr>
          <p:nvPr>
            <p:ph type="dt" sz="half" idx="10"/>
          </p:nvPr>
        </p:nvSpPr>
        <p:spPr/>
        <p:txBody>
          <a:bodyPr/>
          <a:p>
            <a:fld id="{6E63F115-4E5E-4359-A06E-1CCB0054CC3B}" type="datetimeFigureOut">
              <a:rPr lang="en-IN" smtClean="0"/>
              <a:t>18-02-2020</a:t>
            </a:fld>
            <a:endParaRPr lang="en-IN"/>
          </a:p>
        </p:txBody>
      </p:sp>
      <p:sp>
        <p:nvSpPr>
          <p:cNvPr id="1048682" name="Footer Placeholder 7"/>
          <p:cNvSpPr>
            <a:spLocks noGrp="1"/>
          </p:cNvSpPr>
          <p:nvPr>
            <p:ph type="ftr" sz="quarter" idx="11"/>
          </p:nvPr>
        </p:nvSpPr>
        <p:spPr/>
        <p:txBody>
          <a:bodyPr/>
          <a:p>
            <a:endParaRPr lang="en-IN"/>
          </a:p>
        </p:txBody>
      </p:sp>
      <p:sp>
        <p:nvSpPr>
          <p:cNvPr id="1048683" name="Slide Number Placeholder 8"/>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38" name="Title 1"/>
          <p:cNvSpPr>
            <a:spLocks noGrp="1"/>
          </p:cNvSpPr>
          <p:nvPr>
            <p:ph type="title"/>
          </p:nvPr>
        </p:nvSpPr>
        <p:spPr/>
        <p:txBody>
          <a:bodyPr>
            <a:normAutofit fontScale="90000"/>
          </a:bodyPr>
          <a:p>
            <a:r>
              <a:rPr lang="en-US"/>
              <a:t>Click to edit Master title style</a:t>
            </a:r>
            <a:endParaRPr dirty="0" lang="en-US"/>
          </a:p>
        </p:txBody>
      </p:sp>
      <p:sp>
        <p:nvSpPr>
          <p:cNvPr id="1048639" name="Date Placeholder 2"/>
          <p:cNvSpPr>
            <a:spLocks noGrp="1"/>
          </p:cNvSpPr>
          <p:nvPr>
            <p:ph type="dt" sz="half" idx="10"/>
          </p:nvPr>
        </p:nvSpPr>
        <p:spPr/>
        <p:txBody>
          <a:bodyPr/>
          <a:p>
            <a:fld id="{6E63F115-4E5E-4359-A06E-1CCB0054CC3B}" type="datetimeFigureOut">
              <a:rPr lang="en-IN" smtClean="0"/>
              <a:t>18-02-2020</a:t>
            </a:fld>
            <a:endParaRPr lang="en-IN"/>
          </a:p>
        </p:txBody>
      </p:sp>
      <p:sp>
        <p:nvSpPr>
          <p:cNvPr id="1048640" name="Footer Placeholder 3"/>
          <p:cNvSpPr>
            <a:spLocks noGrp="1"/>
          </p:cNvSpPr>
          <p:nvPr>
            <p:ph type="ftr" sz="quarter" idx="11"/>
          </p:nvPr>
        </p:nvSpPr>
        <p:spPr/>
        <p:txBody>
          <a:bodyPr/>
          <a:p>
            <a:endParaRPr lang="en-IN"/>
          </a:p>
        </p:txBody>
      </p:sp>
      <p:sp>
        <p:nvSpPr>
          <p:cNvPr id="1048641" name="Slide Number Placeholder 4"/>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584" name="Date Placeholder 1"/>
          <p:cNvSpPr>
            <a:spLocks noGrp="1"/>
          </p:cNvSpPr>
          <p:nvPr>
            <p:ph type="dt" sz="half" idx="10"/>
          </p:nvPr>
        </p:nvSpPr>
        <p:spPr/>
        <p:txBody>
          <a:bodyPr/>
          <a:p>
            <a:fld id="{6E63F115-4E5E-4359-A06E-1CCB0054CC3B}" type="datetimeFigureOut">
              <a:rPr lang="en-IN" smtClean="0"/>
              <a:t>18-02-2020</a:t>
            </a:fld>
            <a:endParaRPr lang="en-IN"/>
          </a:p>
        </p:txBody>
      </p:sp>
      <p:sp>
        <p:nvSpPr>
          <p:cNvPr id="1048585" name="Footer Placeholder 2"/>
          <p:cNvSpPr>
            <a:spLocks noGrp="1"/>
          </p:cNvSpPr>
          <p:nvPr>
            <p:ph type="ftr" sz="quarter" idx="11"/>
          </p:nvPr>
        </p:nvSpPr>
        <p:spPr/>
        <p:txBody>
          <a:bodyPr/>
          <a:p>
            <a:endParaRPr lang="en-IN"/>
          </a:p>
        </p:txBody>
      </p:sp>
      <p:sp>
        <p:nvSpPr>
          <p:cNvPr id="1048586" name="Slide Number Placeholder 3"/>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19"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20"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1"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2"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723" name="Footer Placeholder 5"/>
          <p:cNvSpPr>
            <a:spLocks noGrp="1"/>
          </p:cNvSpPr>
          <p:nvPr>
            <p:ph type="ftr" sz="quarter" idx="11"/>
          </p:nvPr>
        </p:nvSpPr>
        <p:spPr/>
        <p:txBody>
          <a:bodyPr/>
          <a:p>
            <a:endParaRPr lang="en-IN"/>
          </a:p>
        </p:txBody>
      </p:sp>
      <p:sp>
        <p:nvSpPr>
          <p:cNvPr id="1048724"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65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5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6E63F115-4E5E-4359-A06E-1CCB0054CC3B}" type="datetimeFigureOut">
              <a:rPr lang="en-IN" smtClean="0"/>
              <a:t>18-02-2020</a:t>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p:txBody>
          <a:bodyPr/>
          <a:p>
            <a:fld id="{593D8943-AA39-484F-9D30-E66C495AD16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jpe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20"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8"/>
          <a:stretch>
            <a:fillRect/>
          </a:stretch>
        </p:blipFill>
        <p:spPr>
          <a:xfrm>
            <a:off x="0" y="0"/>
            <a:ext cx="12192000" cy="6858000"/>
          </a:xfrm>
          <a:prstGeom prst="rect"/>
        </p:spPr>
      </p:pic>
      <p:grpSp>
        <p:nvGrpSpPr>
          <p:cNvPr id="21"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6E63F115-4E5E-4359-A06E-1CCB0054CC3B}" type="datetimeFigureOut">
              <a:rPr lang="en-IN" smtClean="0"/>
              <a:t>18-02-2020</a:t>
            </a:fld>
            <a:endParaRPr lang="en-IN"/>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lang="en-IN"/>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593D8943-AA39-484F-9D30-E66C495AD167}"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image" Target="../media/image24.jpeg"/><Relationship Id="rId4" Type="http://schemas.openxmlformats.org/officeDocument/2006/relationships/image" Target="../media/image25.jpeg"/><Relationship Id="rId5" Type="http://schemas.openxmlformats.org/officeDocument/2006/relationships/image" Target="../media/image26.jpeg"/><Relationship Id="rId6"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duotone>
              <a:schemeClr val="bg1">
                <a:shade val="48000"/>
                <a:satMod val="110000"/>
                <a:lumMod val="40000"/>
              </a:schemeClr>
              <a:schemeClr val="bg1">
                <a:tint val="90000"/>
                <a:lumMod val="106000"/>
              </a:schemeClr>
            </a:duotone>
          </a:blip>
          <a:stretch>
            <a:fillRect/>
          </a:stretch>
        </a:blipFill>
      </p:bgPr>
    </p:bg>
    <p:spTree>
      <p:nvGrpSpPr>
        <p:cNvPr id="48" name=""/>
        <p:cNvGrpSpPr/>
        <p:nvPr/>
      </p:nvGrpSpPr>
      <p:grpSpPr>
        <a:xfrm>
          <a:off x="0" y="0"/>
          <a:ext cx="0" cy="0"/>
          <a:chOff x="0" y="0"/>
          <a:chExt cx="0" cy="0"/>
        </a:xfrm>
      </p:grpSpPr>
      <p:sp>
        <p:nvSpPr>
          <p:cNvPr id="1048612" name="Freeform: Shape 26"/>
          <p:cNvSpPr>
            <a:spLocks noChangeAspect="1" noMove="1" noResize="1" noRot="1" noGrp="1" noAdjustHandles="1" noEditPoints="1" noChangeArrowheads="1" noChangeShapeType="1" noTextEdit="1"/>
          </p:cNvSpPr>
          <p:nvPr/>
        </p:nvSpPr>
        <p:spPr>
          <a:xfrm>
            <a:off x="0" y="1"/>
            <a:ext cx="12192001" cy="6857999"/>
          </a:xfrm>
          <a:custGeom>
            <a:avLst/>
            <a:gdLst>
              <a:gd name="connsiteX0" fmla="*/ 3 w 11647715"/>
              <a:gd name="connsiteY0" fmla="*/ 0 h 2634343"/>
              <a:gd name="connsiteX1" fmla="*/ 11647715 w 11647715"/>
              <a:gd name="connsiteY1" fmla="*/ 0 h 2634343"/>
              <a:gd name="connsiteX2" fmla="*/ 11647715 w 11647715"/>
              <a:gd name="connsiteY2" fmla="*/ 2634343 h 2634343"/>
              <a:gd name="connsiteX3" fmla="*/ 3 w 11647715"/>
              <a:gd name="connsiteY3" fmla="*/ 2634343 h 2634343"/>
              <a:gd name="connsiteX4" fmla="*/ 3 w 11647715"/>
              <a:gd name="connsiteY4" fmla="*/ 1533667 h 2634343"/>
              <a:gd name="connsiteX5" fmla="*/ 0 w 11647715"/>
              <a:gd name="connsiteY5" fmla="*/ 1533667 h 2634343"/>
              <a:gd name="connsiteX6" fmla="*/ 0 w 11647715"/>
              <a:gd name="connsiteY6" fmla="*/ 980400 h 2634343"/>
              <a:gd name="connsiteX7" fmla="*/ 3 w 11647715"/>
              <a:gd name="connsiteY7" fmla="*/ 980400 h 263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47715" h="2634343">
                <a:moveTo>
                  <a:pt x="3" y="0"/>
                </a:moveTo>
                <a:lnTo>
                  <a:pt x="11647715" y="0"/>
                </a:lnTo>
                <a:lnTo>
                  <a:pt x="11647715" y="2634343"/>
                </a:lnTo>
                <a:lnTo>
                  <a:pt x="3" y="2634343"/>
                </a:lnTo>
                <a:lnTo>
                  <a:pt x="3" y="1533667"/>
                </a:lnTo>
                <a:lnTo>
                  <a:pt x="0" y="1533667"/>
                </a:lnTo>
                <a:lnTo>
                  <a:pt x="0" y="980400"/>
                </a:lnTo>
                <a:lnTo>
                  <a:pt x="3" y="98040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useBgFill="1">
        <p:nvSpPr>
          <p:cNvPr id="1048613" name="Freeform: Shape 28"/>
          <p:cNvSpPr>
            <a:spLocks noChangeAspect="1" noMove="1" noResize="1" noRot="1" noGrp="1" noAdjustHandles="1" noEditPoints="1" noChangeArrowheads="1" noChangeShapeType="1" noTextEdit="1"/>
          </p:cNvSpPr>
          <p:nvPr/>
        </p:nvSpPr>
        <p:spPr>
          <a:xfrm>
            <a:off x="643466" y="643467"/>
            <a:ext cx="10905067" cy="5571066"/>
          </a:xfrm>
          <a:custGeom>
            <a:avLst/>
            <a:gdLst>
              <a:gd name="connsiteX0" fmla="*/ 0 w 8130198"/>
              <a:gd name="connsiteY0" fmla="*/ 0 h 6857999"/>
              <a:gd name="connsiteX1" fmla="*/ 7241014 w 8130198"/>
              <a:gd name="connsiteY1" fmla="*/ 0 h 6857999"/>
              <a:gd name="connsiteX2" fmla="*/ 8130198 w 8130198"/>
              <a:gd name="connsiteY2" fmla="*/ 0 h 6857999"/>
              <a:gd name="connsiteX3" fmla="*/ 8130198 w 8130198"/>
              <a:gd name="connsiteY3" fmla="*/ 6857999 h 6857999"/>
              <a:gd name="connsiteX4" fmla="*/ 0 w 8130198"/>
              <a:gd name="connsiteY4" fmla="*/ 6857999 h 6857999"/>
              <a:gd name="connsiteX5" fmla="*/ 0 w 8130198"/>
              <a:gd name="connsiteY5" fmla="*/ 63753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0198" h="6857999">
                <a:moveTo>
                  <a:pt x="0" y="0"/>
                </a:moveTo>
                <a:lnTo>
                  <a:pt x="7241014" y="0"/>
                </a:lnTo>
                <a:lnTo>
                  <a:pt x="8130198" y="0"/>
                </a:lnTo>
                <a:lnTo>
                  <a:pt x="8130198" y="6857999"/>
                </a:lnTo>
                <a:lnTo>
                  <a:pt x="0" y="6857999"/>
                </a:lnTo>
                <a:lnTo>
                  <a:pt x="0" y="6375361"/>
                </a:lnTo>
                <a:close/>
              </a:path>
            </a:pathLst>
          </a:custGeom>
          <a:ln w="50800" cap="sq">
            <a:solidFill>
              <a:schemeClr val="tx1">
                <a:lumMod val="50000"/>
                <a:lumOff val="50000"/>
              </a:schemeClr>
            </a:solidFill>
            <a:miter lim="800000"/>
          </a:ln>
          <a:effectLst>
            <a:outerShdw algn="t" blurRad="127000" dir="4380000" dist="63500" rotWithShape="0">
              <a:prstClr val="black">
                <a:alpha val="43000"/>
              </a:prstClr>
            </a:outerShdw>
          </a:effectLst>
        </p:spPr>
        <p:style>
          <a:lnRef idx="1">
            <a:schemeClr val="accent1"/>
          </a:lnRef>
          <a:fillRef idx="3">
            <a:schemeClr val="accent1"/>
          </a:fillRef>
          <a:effectRef idx="2">
            <a:schemeClr val="accent1"/>
          </a:effectRef>
          <a:fontRef idx="minor">
            <a:schemeClr val="lt1"/>
          </a:fontRef>
        </p:style>
      </p:sp>
      <p:sp>
        <p:nvSpPr>
          <p:cNvPr id="1048614" name="5-Point Star 24"/>
          <p:cNvSpPr>
            <a:spLocks noChangeAspect="1" noMove="1" noResize="1" noRot="1" noGrp="1" noAdjustHandles="1" noEditPoints="1" noChangeArrowheads="1" noChangeShapeType="1" noTextEdit="1"/>
          </p:cNvSpPr>
          <p:nvPr/>
        </p:nvSpPr>
        <p:spPr>
          <a:xfrm>
            <a:off x="5969678" y="3748085"/>
            <a:ext cx="252644" cy="252644"/>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
        <p:nvSpPr>
          <p:cNvPr id="1048615" name="Title 1"/>
          <p:cNvSpPr>
            <a:spLocks noGrp="1"/>
          </p:cNvSpPr>
          <p:nvPr>
            <p:ph type="ctrTitle"/>
          </p:nvPr>
        </p:nvSpPr>
        <p:spPr>
          <a:xfrm>
            <a:off x="1218407" y="1044250"/>
            <a:ext cx="9841574" cy="2646007"/>
          </a:xfrm>
        </p:spPr>
        <p:txBody>
          <a:bodyPr>
            <a:normAutofit/>
          </a:bodyPr>
          <a:p>
            <a:pPr algn="ctr"/>
            <a:r>
              <a:rPr b="1" dirty="0" sz="6000" lang="en-IN"/>
              <a:t>VEHICLE NUMBER DETECTION USING MATLAB</a:t>
            </a:r>
          </a:p>
        </p:txBody>
      </p:sp>
      <p:sp>
        <p:nvSpPr>
          <p:cNvPr id="1048616" name="Subtitle 2"/>
          <p:cNvSpPr>
            <a:spLocks noGrp="1"/>
          </p:cNvSpPr>
          <p:nvPr>
            <p:ph type="subTitle" idx="1"/>
          </p:nvPr>
        </p:nvSpPr>
        <p:spPr>
          <a:xfrm>
            <a:off x="7724774" y="4058557"/>
            <a:ext cx="3335207" cy="1906814"/>
          </a:xfrm>
        </p:spPr>
        <p:txBody>
          <a:bodyPr>
            <a:normAutofit/>
          </a:bodyPr>
          <a:p>
            <a:pPr algn="ctr">
              <a:lnSpc>
                <a:spcPct val="110000"/>
              </a:lnSpc>
            </a:pPr>
            <a:r>
              <a:rPr dirty="0" sz="1500" lang="en-IN">
                <a:solidFill>
                  <a:schemeClr val="tx1">
                    <a:lumMod val="85000"/>
                    <a:lumOff val="15000"/>
                  </a:schemeClr>
                </a:solidFill>
              </a:rPr>
              <a:t>BY</a:t>
            </a:r>
          </a:p>
          <a:p>
            <a:pPr algn="ctr">
              <a:lnSpc>
                <a:spcPct val="110000"/>
              </a:lnSpc>
            </a:pPr>
            <a:r>
              <a:rPr dirty="0" sz="1500" lang="en-IN">
                <a:solidFill>
                  <a:schemeClr val="tx1">
                    <a:lumMod val="85000"/>
                    <a:lumOff val="15000"/>
                  </a:schemeClr>
                </a:solidFill>
              </a:rPr>
              <a:t>T . </a:t>
            </a:r>
            <a:r>
              <a:rPr dirty="0" sz="1500" lang="en-IN" smtClean="0">
                <a:solidFill>
                  <a:schemeClr val="tx1">
                    <a:lumMod val="85000"/>
                    <a:lumOff val="15000"/>
                  </a:schemeClr>
                </a:solidFill>
              </a:rPr>
              <a:t>DEEKSHITH 	(18245A0222)</a:t>
            </a:r>
            <a:endParaRPr dirty="0" sz="1500" lang="en-IN">
              <a:solidFill>
                <a:schemeClr val="tx1">
                  <a:lumMod val="85000"/>
                  <a:lumOff val="15000"/>
                </a:schemeClr>
              </a:solidFill>
            </a:endParaRPr>
          </a:p>
          <a:p>
            <a:pPr algn="ctr">
              <a:lnSpc>
                <a:spcPct val="110000"/>
              </a:lnSpc>
            </a:pPr>
            <a:r>
              <a:rPr dirty="0" sz="1500" lang="en-IN">
                <a:solidFill>
                  <a:schemeClr val="tx1">
                    <a:lumMod val="85000"/>
                    <a:lumOff val="15000"/>
                  </a:schemeClr>
                </a:solidFill>
              </a:rPr>
              <a:t>P . PAVAN </a:t>
            </a:r>
            <a:r>
              <a:rPr dirty="0" sz="1500" lang="en-IN" smtClean="0">
                <a:solidFill>
                  <a:schemeClr val="tx1">
                    <a:lumMod val="85000"/>
                    <a:lumOff val="15000"/>
                  </a:schemeClr>
                </a:solidFill>
              </a:rPr>
              <a:t>KALYAN 	(17241A02A3)    </a:t>
            </a:r>
          </a:p>
          <a:p>
            <a:pPr algn="ctr">
              <a:lnSpc>
                <a:spcPct val="110000"/>
              </a:lnSpc>
            </a:pPr>
            <a:r>
              <a:rPr dirty="0" sz="1500" lang="en-IN" smtClean="0">
                <a:solidFill>
                  <a:schemeClr val="tx1">
                    <a:lumMod val="85000"/>
                    <a:lumOff val="15000"/>
                  </a:schemeClr>
                </a:solidFill>
              </a:rPr>
              <a:t>Y.UMAKANTH	(18245A0224)</a:t>
            </a:r>
            <a:endParaRPr dirty="0" sz="1500" lang="en-IN">
              <a:solidFill>
                <a:schemeClr val="tx1">
                  <a:lumMod val="85000"/>
                  <a:lumOff val="15000"/>
                </a:schemeClr>
              </a:solidFill>
            </a:endParaRPr>
          </a:p>
          <a:p>
            <a:pPr algn="ctr">
              <a:lnSpc>
                <a:spcPct val="110000"/>
              </a:lnSpc>
            </a:pPr>
            <a:r>
              <a:rPr dirty="0" sz="1500" lang="en-IN">
                <a:solidFill>
                  <a:schemeClr val="tx1">
                    <a:lumMod val="85000"/>
                    <a:lumOff val="15000"/>
                  </a:schemeClr>
                </a:solidFill>
              </a:rPr>
              <a:t>CH . </a:t>
            </a:r>
            <a:r>
              <a:rPr dirty="0" sz="1500" lang="en-IN" smtClean="0">
                <a:solidFill>
                  <a:schemeClr val="tx1">
                    <a:lumMod val="85000"/>
                    <a:lumOff val="15000"/>
                  </a:schemeClr>
                </a:solidFill>
              </a:rPr>
              <a:t>HARSHA	(17241A02B7)</a:t>
            </a:r>
            <a:endParaRPr dirty="0" sz="1500" lang="en-IN">
              <a:solidFill>
                <a:schemeClr val="tx1">
                  <a:lumMod val="85000"/>
                  <a:lumOff val="15000"/>
                </a:schemeClr>
              </a:solidFill>
            </a:endParaRPr>
          </a:p>
        </p:txBody>
      </p:sp>
      <p:sp>
        <p:nvSpPr>
          <p:cNvPr id="1048617" name="TextBox 3"/>
          <p:cNvSpPr txBox="1"/>
          <p:nvPr/>
        </p:nvSpPr>
        <p:spPr>
          <a:xfrm>
            <a:off x="1218407" y="4333723"/>
            <a:ext cx="2609850" cy="1488439"/>
          </a:xfrm>
          <a:prstGeom prst="rect"/>
          <a:noFill/>
        </p:spPr>
        <p:txBody>
          <a:bodyPr rtlCol="0" wrap="square">
            <a:spAutoFit/>
          </a:bodyPr>
          <a:p>
            <a:r>
              <a:rPr dirty="0" lang="en-IN"/>
              <a:t>               GUIDE</a:t>
            </a:r>
          </a:p>
          <a:p>
            <a:r>
              <a:rPr dirty="0" lang="en-IN"/>
              <a:t>        P . </a:t>
            </a:r>
            <a:r>
              <a:rPr dirty="0" lang="en-IN" smtClean="0"/>
              <a:t>SIRISHA </a:t>
            </a:r>
            <a:endParaRPr dirty="0" lang="en-IN"/>
          </a:p>
          <a:p>
            <a:r>
              <a:rPr dirty="0" lang="en-IN"/>
              <a:t>( ASSISTANT PROFESSOR )</a:t>
            </a:r>
          </a:p>
          <a:p>
            <a:r>
              <a:rPr dirty="0" lang="en-IN"/>
              <a:t>               GRIET</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2" name="Content Placeholder 3"/>
          <p:cNvPicPr>
            <a:picLocks noChangeAspect="1" noGrp="1"/>
          </p:cNvPicPr>
          <p:nvPr>
            <p:ph sz="quarter" idx="13"/>
          </p:nvPr>
        </p:nvPicPr>
        <p:blipFill>
          <a:blip xmlns:r="http://schemas.openxmlformats.org/officeDocument/2006/relationships" r:embed="rId1"/>
          <a:stretch>
            <a:fillRect/>
          </a:stretch>
        </p:blipFill>
        <p:spPr>
          <a:xfrm>
            <a:off x="4074653" y="109977"/>
            <a:ext cx="3617579" cy="2652272"/>
          </a:xfrm>
          <a:prstGeom prst="rect"/>
        </p:spPr>
      </p:pic>
      <p:pic>
        <p:nvPicPr>
          <p:cNvPr id="2097163" name="Picture 4"/>
          <p:cNvPicPr>
            <a:picLocks noChangeAspect="1"/>
          </p:cNvPicPr>
          <p:nvPr/>
        </p:nvPicPr>
        <p:blipFill>
          <a:blip xmlns:r="http://schemas.openxmlformats.org/officeDocument/2006/relationships" r:embed="rId2"/>
          <a:stretch>
            <a:fillRect/>
          </a:stretch>
        </p:blipFill>
        <p:spPr>
          <a:xfrm>
            <a:off x="7751230" y="109977"/>
            <a:ext cx="3617579" cy="2652272"/>
          </a:xfrm>
          <a:prstGeom prst="rect"/>
        </p:spPr>
      </p:pic>
      <p:pic>
        <p:nvPicPr>
          <p:cNvPr id="2097164" name="Picture 5"/>
          <p:cNvPicPr>
            <a:picLocks noChangeAspect="1"/>
          </p:cNvPicPr>
          <p:nvPr/>
        </p:nvPicPr>
        <p:blipFill>
          <a:blip xmlns:r="http://schemas.openxmlformats.org/officeDocument/2006/relationships" r:embed="rId3"/>
          <a:stretch>
            <a:fillRect/>
          </a:stretch>
        </p:blipFill>
        <p:spPr>
          <a:xfrm>
            <a:off x="238422" y="2952750"/>
            <a:ext cx="3836232" cy="2572497"/>
          </a:xfrm>
          <a:prstGeom prst="rect"/>
        </p:spPr>
      </p:pic>
      <p:pic>
        <p:nvPicPr>
          <p:cNvPr id="2097165" name="Picture 6"/>
          <p:cNvPicPr>
            <a:picLocks noChangeAspect="1"/>
          </p:cNvPicPr>
          <p:nvPr/>
        </p:nvPicPr>
        <p:blipFill>
          <a:blip xmlns:r="http://schemas.openxmlformats.org/officeDocument/2006/relationships" r:embed="rId4"/>
          <a:stretch>
            <a:fillRect/>
          </a:stretch>
        </p:blipFill>
        <p:spPr>
          <a:xfrm>
            <a:off x="4074653" y="2952750"/>
            <a:ext cx="3495071" cy="2590798"/>
          </a:xfrm>
          <a:prstGeom prst="rect"/>
        </p:spPr>
      </p:pic>
      <p:pic>
        <p:nvPicPr>
          <p:cNvPr id="2097166" name="Picture 7"/>
          <p:cNvPicPr>
            <a:picLocks noChangeAspect="1"/>
          </p:cNvPicPr>
          <p:nvPr/>
        </p:nvPicPr>
        <p:blipFill>
          <a:blip xmlns:r="http://schemas.openxmlformats.org/officeDocument/2006/relationships" r:embed="rId5"/>
          <a:stretch>
            <a:fillRect/>
          </a:stretch>
        </p:blipFill>
        <p:spPr>
          <a:xfrm>
            <a:off x="7692231" y="2952750"/>
            <a:ext cx="3676577" cy="2572497"/>
          </a:xfrm>
          <a:prstGeom prst="rect"/>
        </p:spPr>
      </p:pic>
      <p:pic>
        <p:nvPicPr>
          <p:cNvPr id="2097167" name="Picture 8"/>
          <p:cNvPicPr>
            <a:picLocks noChangeAspect="1"/>
          </p:cNvPicPr>
          <p:nvPr/>
        </p:nvPicPr>
        <p:blipFill>
          <a:blip xmlns:r="http://schemas.openxmlformats.org/officeDocument/2006/relationships" r:embed="rId6"/>
          <a:stretch>
            <a:fillRect/>
          </a:stretch>
        </p:blipFill>
        <p:spPr>
          <a:xfrm>
            <a:off x="238421" y="109977"/>
            <a:ext cx="3836232" cy="2652272"/>
          </a:xfrm>
          <a:prstGeom prst="rect"/>
        </p:spPr>
      </p:pic>
    </p:spTree>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4" name="Title 1"/>
          <p:cNvSpPr>
            <a:spLocks noGrp="1"/>
          </p:cNvSpPr>
          <p:nvPr>
            <p:ph type="title"/>
          </p:nvPr>
        </p:nvSpPr>
        <p:spPr>
          <a:xfrm>
            <a:off x="1388930" y="252168"/>
            <a:ext cx="9414139" cy="426562"/>
          </a:xfrm>
        </p:spPr>
        <p:txBody>
          <a:bodyPr>
            <a:noAutofit/>
          </a:bodyPr>
          <a:p>
            <a:pPr algn="ctr"/>
            <a:r>
              <a:rPr dirty="0" sz="3400" lang="en-IN">
                <a:latin typeface="Times New Roman" panose="02020603050405020304" pitchFamily="18" charset="0"/>
                <a:cs typeface="Times New Roman" panose="02020603050405020304" pitchFamily="18" charset="0"/>
              </a:rPr>
              <a:t>Character segmentation</a:t>
            </a:r>
          </a:p>
        </p:txBody>
      </p:sp>
      <p:sp>
        <p:nvSpPr>
          <p:cNvPr id="1048635" name="Content Placeholder 2"/>
          <p:cNvSpPr>
            <a:spLocks noGrp="1"/>
          </p:cNvSpPr>
          <p:nvPr>
            <p:ph sz="quarter" idx="13"/>
          </p:nvPr>
        </p:nvSpPr>
        <p:spPr>
          <a:xfrm>
            <a:off x="685801" y="801278"/>
            <a:ext cx="6836790" cy="3667027"/>
          </a:xfrm>
        </p:spPr>
        <p:txBody>
          <a:bodyPr>
            <a:normAutofit lnSpcReduction="10000"/>
          </a:bodyPr>
          <a:p>
            <a:pPr indent="0" marL="0">
              <a:buNone/>
            </a:pPr>
            <a:r>
              <a:rPr cap="none" dirty="0" lang="en-US">
                <a:latin typeface="Times New Roman" panose="02020603050405020304" pitchFamily="18" charset="0"/>
                <a:cs typeface="Times New Roman" panose="02020603050405020304" pitchFamily="18" charset="0"/>
              </a:rPr>
              <a:t>Segmentation is one of the most important processes in the number plate recognition, because all further steps rely on it. If the segmentation fails, a character can be improperly divided into two pieces, or two characters. The ultimate solution on this problem is to use bounding box technique. The bounding box is used to measure the properties of the image region. Once a bounding box created over each character and numbers presented on number plate, each character &amp; number is separate out for recognition of number plate The result of operation is shown in Fig.</a:t>
            </a:r>
            <a:endParaRPr cap="none" dirty="0" lang="en-IN">
              <a:latin typeface="Times New Roman" panose="02020603050405020304" pitchFamily="18" charset="0"/>
              <a:cs typeface="Times New Roman" panose="02020603050405020304" pitchFamily="18" charset="0"/>
            </a:endParaRPr>
          </a:p>
        </p:txBody>
      </p:sp>
      <p:pic>
        <p:nvPicPr>
          <p:cNvPr id="2097168" name="Picture 3"/>
          <p:cNvPicPr>
            <a:picLocks noChangeAspect="1"/>
          </p:cNvPicPr>
          <p:nvPr/>
        </p:nvPicPr>
        <p:blipFill>
          <a:blip xmlns:r="http://schemas.openxmlformats.org/officeDocument/2006/relationships" r:embed="rId1"/>
          <a:stretch>
            <a:fillRect/>
          </a:stretch>
        </p:blipFill>
        <p:spPr>
          <a:xfrm>
            <a:off x="7974144" y="801278"/>
            <a:ext cx="2828925" cy="1066800"/>
          </a:xfrm>
          <a:prstGeom prst="rect"/>
        </p:spPr>
      </p:pic>
      <p:pic>
        <p:nvPicPr>
          <p:cNvPr id="2097169" name="Picture 4"/>
          <p:cNvPicPr>
            <a:picLocks noChangeAspect="1"/>
          </p:cNvPicPr>
          <p:nvPr/>
        </p:nvPicPr>
        <p:blipFill>
          <a:blip xmlns:r="http://schemas.openxmlformats.org/officeDocument/2006/relationships" r:embed="rId2"/>
          <a:stretch>
            <a:fillRect/>
          </a:stretch>
        </p:blipFill>
        <p:spPr>
          <a:xfrm>
            <a:off x="7522590" y="1990626"/>
            <a:ext cx="3812159" cy="3247968"/>
          </a:xfrm>
          <a:prstGeom prst="rect"/>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6" name=""/>
          <p:cNvSpPr txBox="1"/>
          <p:nvPr/>
        </p:nvSpPr>
        <p:spPr>
          <a:xfrm>
            <a:off x="1327177" y="173374"/>
            <a:ext cx="9444845" cy="650240"/>
          </a:xfrm>
          <a:prstGeom prst="rect"/>
        </p:spPr>
        <p:txBody>
          <a:bodyPr rtlCol="0" wrap="square">
            <a:spAutoFit/>
          </a:bodyPr>
          <a:p>
            <a:r>
              <a:rPr b="1" sz="3600" lang="en-US">
                <a:solidFill>
                  <a:srgbClr val="C00000"/>
                </a:solidFill>
                <a:latin typeface="Impact"/>
                <a:ea typeface="Impact"/>
                <a:cs typeface="Impact"/>
              </a:rPr>
              <a:t>I</a:t>
            </a:r>
            <a:r>
              <a:rPr b="1" sz="3600" lang="en-US">
                <a:solidFill>
                  <a:srgbClr val="C00000"/>
                </a:solidFill>
                <a:latin typeface="Impact"/>
                <a:ea typeface="Impact"/>
                <a:cs typeface="Impact"/>
              </a:rPr>
              <a:t>N</a:t>
            </a:r>
            <a:r>
              <a:rPr b="1" sz="3600" lang="en-US">
                <a:solidFill>
                  <a:srgbClr val="C00000"/>
                </a:solidFill>
                <a:latin typeface="Impact"/>
                <a:ea typeface="Impact"/>
                <a:cs typeface="Impact"/>
              </a:rPr>
              <a:t>T</a:t>
            </a:r>
            <a:r>
              <a:rPr b="1" sz="3600" lang="en-US">
                <a:solidFill>
                  <a:srgbClr val="C00000"/>
                </a:solidFill>
                <a:latin typeface="Impact"/>
                <a:ea typeface="Impact"/>
                <a:cs typeface="Impact"/>
              </a:rPr>
              <a:t>E</a:t>
            </a:r>
            <a:r>
              <a:rPr b="1" sz="3600" lang="en-US">
                <a:solidFill>
                  <a:srgbClr val="C00000"/>
                </a:solidFill>
                <a:latin typeface="Impact"/>
                <a:ea typeface="Impact"/>
                <a:cs typeface="Impact"/>
              </a:rPr>
              <a:t>R</a:t>
            </a:r>
            <a:r>
              <a:rPr b="1" sz="3600" lang="en-US">
                <a:solidFill>
                  <a:srgbClr val="C00000"/>
                </a:solidFill>
                <a:latin typeface="Impact"/>
                <a:ea typeface="Impact"/>
                <a:cs typeface="Impact"/>
              </a:rPr>
              <a:t>F</a:t>
            </a:r>
            <a:r>
              <a:rPr b="1" sz="3600" lang="en-US">
                <a:solidFill>
                  <a:srgbClr val="C00000"/>
                </a:solidFill>
                <a:latin typeface="Impact"/>
                <a:ea typeface="Impact"/>
                <a:cs typeface="Impact"/>
              </a:rPr>
              <a:t>A</a:t>
            </a:r>
            <a:r>
              <a:rPr b="1" sz="3600" lang="en-US">
                <a:solidFill>
                  <a:srgbClr val="C00000"/>
                </a:solidFill>
                <a:latin typeface="Impact"/>
                <a:ea typeface="Impact"/>
                <a:cs typeface="Impact"/>
              </a:rPr>
              <a:t>C</a:t>
            </a:r>
            <a:r>
              <a:rPr b="1" sz="3600" lang="en-US">
                <a:solidFill>
                  <a:srgbClr val="C00000"/>
                </a:solidFill>
                <a:latin typeface="Impact"/>
                <a:ea typeface="Impact"/>
                <a:cs typeface="Impact"/>
              </a:rPr>
              <a:t>ING</a:t>
            </a:r>
            <a:r>
              <a:rPr b="1" sz="3600" lang="en-US">
                <a:solidFill>
                  <a:srgbClr val="C00000"/>
                </a:solidFill>
                <a:latin typeface="Impact"/>
                <a:ea typeface="Impact"/>
                <a:cs typeface="Impact"/>
              </a:rPr>
              <a:t> </a:t>
            </a:r>
            <a:r>
              <a:rPr b="1" sz="3600" lang="en-US">
                <a:solidFill>
                  <a:srgbClr val="C00000"/>
                </a:solidFill>
                <a:latin typeface="Impact"/>
                <a:ea typeface="Impact"/>
                <a:cs typeface="Impact"/>
              </a:rPr>
              <a:t>R</a:t>
            </a:r>
            <a:r>
              <a:rPr b="1" sz="3600" lang="en-US">
                <a:solidFill>
                  <a:srgbClr val="C00000"/>
                </a:solidFill>
                <a:latin typeface="Impact"/>
                <a:ea typeface="Impact"/>
                <a:cs typeface="Impact"/>
              </a:rPr>
              <a:t>A</a:t>
            </a:r>
            <a:r>
              <a:rPr b="1" sz="3600" lang="en-US">
                <a:solidFill>
                  <a:srgbClr val="C00000"/>
                </a:solidFill>
                <a:latin typeface="Impact"/>
                <a:ea typeface="Impact"/>
                <a:cs typeface="Impact"/>
              </a:rPr>
              <a:t>S</a:t>
            </a:r>
            <a:r>
              <a:rPr b="1" sz="3600" lang="en-US">
                <a:solidFill>
                  <a:srgbClr val="C00000"/>
                </a:solidFill>
                <a:latin typeface="Impact"/>
                <a:ea typeface="Impact"/>
                <a:cs typeface="Impact"/>
              </a:rPr>
              <a:t>P</a:t>
            </a:r>
            <a:r>
              <a:rPr b="1" sz="3600" lang="en-US">
                <a:solidFill>
                  <a:srgbClr val="C00000"/>
                </a:solidFill>
                <a:latin typeface="Impact"/>
                <a:ea typeface="Impact"/>
                <a:cs typeface="Impact"/>
              </a:rPr>
              <a:t>B</a:t>
            </a:r>
            <a:r>
              <a:rPr b="1" sz="3600" lang="en-US">
                <a:solidFill>
                  <a:srgbClr val="C00000"/>
                </a:solidFill>
                <a:latin typeface="Impact"/>
                <a:ea typeface="Impact"/>
                <a:cs typeface="Impact"/>
              </a:rPr>
              <a:t>E</a:t>
            </a:r>
            <a:r>
              <a:rPr b="1" sz="3600" lang="en-US">
                <a:solidFill>
                  <a:srgbClr val="C00000"/>
                </a:solidFill>
                <a:latin typeface="Impact"/>
                <a:ea typeface="Impact"/>
                <a:cs typeface="Impact"/>
              </a:rPr>
              <a:t>R</a:t>
            </a:r>
            <a:r>
              <a:rPr b="1" sz="3600" lang="en-US">
                <a:solidFill>
                  <a:srgbClr val="C00000"/>
                </a:solidFill>
                <a:latin typeface="Impact"/>
                <a:ea typeface="Impact"/>
                <a:cs typeface="Impact"/>
              </a:rPr>
              <a:t>RY</a:t>
            </a:r>
            <a:r>
              <a:rPr b="1" sz="3600" lang="en-US">
                <a:solidFill>
                  <a:srgbClr val="C00000"/>
                </a:solidFill>
                <a:latin typeface="Impact"/>
                <a:ea typeface="Impact"/>
                <a:cs typeface="Impact"/>
              </a:rPr>
              <a:t> </a:t>
            </a:r>
            <a:r>
              <a:rPr b="1" sz="3600" lang="en-US">
                <a:solidFill>
                  <a:srgbClr val="C00000"/>
                </a:solidFill>
                <a:latin typeface="Impact"/>
                <a:ea typeface="Impact"/>
                <a:cs typeface="Impact"/>
              </a:rPr>
              <a:t>P</a:t>
            </a:r>
            <a:r>
              <a:rPr b="1" sz="3600" lang="en-US">
                <a:solidFill>
                  <a:srgbClr val="C00000"/>
                </a:solidFill>
                <a:latin typeface="Impact"/>
                <a:ea typeface="Impact"/>
                <a:cs typeface="Impact"/>
              </a:rPr>
              <a:t>I</a:t>
            </a:r>
            <a:r>
              <a:rPr b="1" sz="3600" lang="en-US">
                <a:solidFill>
                  <a:srgbClr val="C00000"/>
                </a:solidFill>
                <a:latin typeface="Impact"/>
                <a:ea typeface="Impact"/>
                <a:cs typeface="Impact"/>
              </a:rPr>
              <a:t> </a:t>
            </a:r>
            <a:r>
              <a:rPr b="1" sz="3600" lang="en-US">
                <a:solidFill>
                  <a:srgbClr val="C00000"/>
                </a:solidFill>
                <a:latin typeface="Impact"/>
                <a:ea typeface="Impact"/>
                <a:cs typeface="Impact"/>
              </a:rPr>
              <a:t>W</a:t>
            </a:r>
            <a:r>
              <a:rPr b="1" sz="3600" lang="en-US">
                <a:solidFill>
                  <a:srgbClr val="C00000"/>
                </a:solidFill>
                <a:latin typeface="Impact"/>
                <a:ea typeface="Impact"/>
                <a:cs typeface="Impact"/>
              </a:rPr>
              <a:t>I</a:t>
            </a:r>
            <a:r>
              <a:rPr b="1" sz="3600" lang="en-US">
                <a:solidFill>
                  <a:srgbClr val="C00000"/>
                </a:solidFill>
                <a:latin typeface="Impact"/>
                <a:ea typeface="Impact"/>
                <a:cs typeface="Impact"/>
              </a:rPr>
              <a:t>T</a:t>
            </a:r>
            <a:r>
              <a:rPr b="1" sz="3600" lang="en-US">
                <a:solidFill>
                  <a:srgbClr val="C00000"/>
                </a:solidFill>
                <a:latin typeface="Impact"/>
                <a:ea typeface="Impact"/>
                <a:cs typeface="Impact"/>
              </a:rPr>
              <a:t>H</a:t>
            </a:r>
            <a:r>
              <a:rPr b="1" sz="3600" lang="en-US">
                <a:solidFill>
                  <a:srgbClr val="C00000"/>
                </a:solidFill>
                <a:latin typeface="Impact"/>
                <a:ea typeface="Impact"/>
                <a:cs typeface="Impact"/>
              </a:rPr>
              <a:t> </a:t>
            </a:r>
            <a:r>
              <a:rPr b="1" sz="3600" lang="en-US">
                <a:solidFill>
                  <a:srgbClr val="C00000"/>
                </a:solidFill>
                <a:latin typeface="Impact"/>
                <a:ea typeface="Impact"/>
                <a:cs typeface="Impact"/>
              </a:rPr>
              <a:t>M</a:t>
            </a:r>
            <a:r>
              <a:rPr b="1" sz="3600" lang="en-US">
                <a:solidFill>
                  <a:srgbClr val="C00000"/>
                </a:solidFill>
                <a:latin typeface="Impact"/>
                <a:ea typeface="Impact"/>
                <a:cs typeface="Impact"/>
              </a:rPr>
              <a:t>A</a:t>
            </a:r>
            <a:r>
              <a:rPr b="1" sz="3600" lang="en-US">
                <a:solidFill>
                  <a:srgbClr val="C00000"/>
                </a:solidFill>
                <a:latin typeface="Impact"/>
                <a:ea typeface="Impact"/>
                <a:cs typeface="Impact"/>
              </a:rPr>
              <a:t>T</a:t>
            </a:r>
            <a:r>
              <a:rPr b="1" sz="3600" lang="en-US">
                <a:solidFill>
                  <a:srgbClr val="C00000"/>
                </a:solidFill>
                <a:latin typeface="Impact"/>
                <a:ea typeface="Impact"/>
                <a:cs typeface="Impact"/>
              </a:rPr>
              <a:t>L</a:t>
            </a:r>
            <a:r>
              <a:rPr b="1" sz="3600" lang="en-US">
                <a:solidFill>
                  <a:srgbClr val="C00000"/>
                </a:solidFill>
                <a:latin typeface="Impact"/>
                <a:ea typeface="Impact"/>
                <a:cs typeface="Impact"/>
              </a:rPr>
              <a:t>A</a:t>
            </a:r>
            <a:r>
              <a:rPr b="1" sz="3600" lang="en-US">
                <a:solidFill>
                  <a:srgbClr val="C00000"/>
                </a:solidFill>
                <a:latin typeface="Impact"/>
                <a:ea typeface="Impact"/>
                <a:cs typeface="Impact"/>
              </a:rPr>
              <a:t>B</a:t>
            </a:r>
            <a:endParaRPr b="1" sz="3600" lang="en-GB">
              <a:solidFill>
                <a:srgbClr val="C00000"/>
              </a:solidFill>
            </a:endParaRPr>
          </a:p>
        </p:txBody>
      </p:sp>
      <p:sp>
        <p:nvSpPr>
          <p:cNvPr id="1048637" name=""/>
          <p:cNvSpPr txBox="1"/>
          <p:nvPr/>
        </p:nvSpPr>
        <p:spPr>
          <a:xfrm>
            <a:off x="293244" y="941714"/>
            <a:ext cx="10644039" cy="3710941"/>
          </a:xfrm>
          <a:prstGeom prst="rect"/>
        </p:spPr>
        <p:txBody>
          <a:bodyPr rtlCol="0" wrap="square">
            <a:spAutoFit/>
          </a:bodyPr>
          <a:p>
            <a:r>
              <a:rPr b="1" sz="1300" lang="en-GB">
                <a:solidFill>
                  <a:srgbClr val="000000"/>
                </a:solidFill>
              </a:rPr>
              <a:t>Install Support for Raspberry Pi Hardware
</a:t>
            </a:r>
            <a:r>
              <a:rPr sz="1200" lang="en-GB">
                <a:solidFill>
                  <a:srgbClr val="000000"/>
                </a:solidFill>
              </a:rPr>
              <a:t>Add support for Raspberry Pi hardware to the MATLAB product by installing the MATLAB Support
Package for Raspberry Pi Hardware.
This process installs the following items on your host computer:
• Third-party software development tools
• MATLAB commands
• Examples
This process also installs a customized version of Raspbian Linux® on the Raspberry Pi hardware.
When you complete this installation, you can use MATLAB commands to control, and retrieve data
from, Raspberry Pi hardware and peripherals.
The Raspberry Pi hardware is also referred to as a board or as target hardware</a:t>
            </a:r>
            <a:endParaRPr sz="1200" lang="en-GB">
              <a:solidFill>
                <a:srgbClr val="000000"/>
              </a:solidFill>
            </a:endParaRPr>
          </a:p>
          <a:p>
            <a:r>
              <a:rPr b="1" sz="1300" lang="en-GB">
                <a:solidFill>
                  <a:srgbClr val="000000"/>
                </a:solidFill>
              </a:rPr>
              <a:t>Create Connection to One Board</a:t>
            </a:r>
            <a:endParaRPr b="1" sz="1300" lang="en-GB">
              <a:solidFill>
                <a:srgbClr val="000000"/>
              </a:solidFill>
            </a:endParaRPr>
          </a:p>
          <a:p>
            <a:r>
              <a:rPr sz="1200" lang="en-GB">
                <a:solidFill>
                  <a:srgbClr val="000000"/>
                </a:solidFill>
              </a:rPr>
              <a:t>Use the raspi function to create a connection to Raspberry Pi hardware and assign the connection</a:t>
            </a:r>
            <a:endParaRPr sz="1200" lang="en-GB">
              <a:solidFill>
                <a:srgbClr val="000000"/>
              </a:solidFill>
            </a:endParaRPr>
          </a:p>
          <a:p>
            <a:r>
              <a:rPr sz="1200" lang="en-GB">
                <a:solidFill>
                  <a:srgbClr val="000000"/>
                </a:solidFill>
              </a:rPr>
              <a:t>to a handle. Later, you can use the handle to interact with Raspberry Pi hardware and peripherals.</a:t>
            </a:r>
            <a:endParaRPr sz="1200" lang="en-GB">
              <a:solidFill>
                <a:srgbClr val="000000"/>
              </a:solidFill>
            </a:endParaRPr>
          </a:p>
          <a:p>
            <a:r>
              <a:rPr sz="1200" lang="en-GB">
                <a:solidFill>
                  <a:srgbClr val="000000"/>
                </a:solidFill>
              </a:rPr>
              <a:t>Using raspi without any inputs creates a connection to the Raspberry Pi that had the most recent</a:t>
            </a:r>
            <a:r>
              <a:rPr sz="1200" lang="en-GB">
                <a:solidFill>
                  <a:srgbClr val="000000"/>
                </a:solidFill>
              </a:rPr>
              <a:t>successful connection.</a:t>
            </a:r>
            <a:endParaRPr sz="1200" lang="en-GB">
              <a:solidFill>
                <a:srgbClr val="000000"/>
              </a:solidFill>
            </a:endParaRPr>
          </a:p>
          <a:p>
            <a:r>
              <a:rPr sz="1200" lang="en-GB">
                <a:solidFill>
                  <a:srgbClr val="000000"/>
                </a:solidFill>
              </a:rPr>
              <a:t> Supported peripherals</a:t>
            </a:r>
            <a:endParaRPr sz="1200" lang="en-GB">
              <a:solidFill>
                <a:srgbClr val="000000"/>
              </a:solidFill>
            </a:endParaRPr>
          </a:p>
          <a:p>
            <a:r>
              <a:rPr sz="1200" lang="en-GB">
                <a:solidFill>
                  <a:srgbClr val="000000"/>
                </a:solidFill>
              </a:rPr>
              <a:t>In this example:</a:t>
            </a:r>
            <a:endParaRPr sz="1200" lang="en-GB">
              <a:solidFill>
                <a:srgbClr val="000000"/>
              </a:solidFill>
            </a:endParaRPr>
          </a:p>
          <a:p>
            <a:r>
              <a:rPr sz="1200" lang="en-GB">
                <a:solidFill>
                  <a:srgbClr val="000000"/>
                </a:solidFill>
              </a:rPr>
              <a:t>• The raspi function uses the IP address, user name, and password from the most recent</a:t>
            </a:r>
            <a:endParaRPr sz="1200" lang="en-GB">
              <a:solidFill>
                <a:srgbClr val="000000"/>
              </a:solidFill>
            </a:endParaRPr>
          </a:p>
          <a:p>
            <a:r>
              <a:rPr sz="1200" lang="en-GB">
                <a:solidFill>
                  <a:srgbClr val="000000"/>
                </a:solidFill>
              </a:rPr>
              <a:t>connection to the Raspberry Pi hardware.</a:t>
            </a:r>
            <a:endParaRPr sz="1200" lang="en-GB">
              <a:solidFill>
                <a:srgbClr val="000000"/>
              </a:solidFill>
            </a:endParaRPr>
          </a:p>
          <a:p>
            <a:r>
              <a:rPr sz="1200" lang="en-GB">
                <a:solidFill>
                  <a:srgbClr val="000000"/>
                </a:solidFill>
              </a:rPr>
              <a:t>• The handle, mypi, displays properties from the Raspberry Pi hardware.</a:t>
            </a:r>
            <a:endParaRPr sz="1200" lang="en-GB">
              <a:solidFill>
                <a:srgbClr val="000000"/>
              </a:solidFill>
            </a:endParaRPr>
          </a:p>
          <a:p>
            <a:r>
              <a:rPr sz="1200" lang="en-GB">
                <a:solidFill>
                  <a:srgbClr val="000000"/>
                </a:solidFill>
              </a:rPr>
              <a:t>In MATLAB Online, using raspi with no inputs also connects to the Raspberry Pi that had the most</a:t>
            </a:r>
            <a:endParaRPr sz="1200" lang="en-GB">
              <a:solidFill>
                <a:srgbClr val="000000"/>
              </a:solidFill>
            </a:endParaRPr>
          </a:p>
          <a:p>
            <a:r>
              <a:rPr sz="1200" lang="en-GB">
                <a:solidFill>
                  <a:srgbClr val="000000"/>
                </a:solidFill>
              </a:rPr>
              <a:t>recent successful connection</a:t>
            </a:r>
            <a:endParaRPr sz="1200" lang="en-GB">
              <a:solidFill>
                <a:srgbClr val="000000"/>
              </a:solidFill>
            </a:endParaRPr>
          </a:p>
        </p:txBody>
      </p:sp>
      <p:pic>
        <p:nvPicPr>
          <p:cNvPr id="2097170" name=""/>
          <p:cNvPicPr>
            <a:picLocks/>
          </p:cNvPicPr>
          <p:nvPr/>
        </p:nvPicPr>
        <p:blipFill>
          <a:blip xmlns:r="http://schemas.openxmlformats.org/officeDocument/2006/relationships" r:embed="rId1"/>
          <a:stretch>
            <a:fillRect/>
          </a:stretch>
        </p:blipFill>
        <p:spPr>
          <a:xfrm rot="0">
            <a:off x="5876268" y="3428999"/>
            <a:ext cx="4895755" cy="188547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dir="l" thruBlk="0"/>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0" name=""/>
          <p:cNvSpPr txBox="1"/>
          <p:nvPr/>
        </p:nvSpPr>
        <p:spPr>
          <a:xfrm>
            <a:off x="627154" y="958374"/>
            <a:ext cx="6980573" cy="2948941"/>
          </a:xfrm>
          <a:prstGeom prst="rect"/>
        </p:spPr>
        <p:txBody>
          <a:bodyPr rtlCol="0" wrap="square">
            <a:spAutoFit/>
          </a:bodyPr>
          <a:p>
            <a:r>
              <a:rPr b="1" sz="1300" lang="en-GB">
                <a:solidFill>
                  <a:srgbClr val="000000"/>
                </a:solidFill>
              </a:rPr>
              <a:t>Guidelines for Entering Static IP Settings</a:t>
            </a:r>
            <a:endParaRPr b="1" sz="1300" lang="en-GB">
              <a:solidFill>
                <a:srgbClr val="000000"/>
              </a:solidFill>
            </a:endParaRPr>
          </a:p>
          <a:p>
            <a:r>
              <a:rPr sz="1200" lang="en-GB">
                <a:solidFill>
                  <a:srgbClr val="000000"/>
                </a:solidFill>
              </a:rPr>
              <a:t>• The IP address must be unique for each device on the network.</a:t>
            </a:r>
            <a:endParaRPr sz="2800" lang="en-GB">
              <a:solidFill>
                <a:srgbClr val="000000"/>
              </a:solidFill>
            </a:endParaRPr>
          </a:p>
          <a:p>
            <a:r>
              <a:rPr sz="1200" lang="en-GB">
                <a:solidFill>
                  <a:srgbClr val="000000"/>
                </a:solidFill>
              </a:rPr>
              <a:t>• The Network mask must be the same for all devices on the network. This value is also known as</a:t>
            </a:r>
            <a:endParaRPr sz="2800" lang="en-GB">
              <a:solidFill>
                <a:srgbClr val="000000"/>
              </a:solidFill>
            </a:endParaRPr>
          </a:p>
          <a:p>
            <a:r>
              <a:rPr sz="1200" lang="en-GB">
                <a:solidFill>
                  <a:srgbClr val="000000"/>
                </a:solidFill>
              </a:rPr>
              <a:t>Subnet mask.</a:t>
            </a:r>
            <a:endParaRPr sz="2800" lang="en-GB">
              <a:solidFill>
                <a:srgbClr val="000000"/>
              </a:solidFill>
            </a:endParaRPr>
          </a:p>
          <a:p>
            <a:r>
              <a:rPr sz="1200" lang="en-GB">
                <a:solidFill>
                  <a:srgbClr val="000000"/>
                </a:solidFill>
              </a:rPr>
              <a:t>• The Default gateway is usually the same for all devices on the network.</a:t>
            </a:r>
            <a:endParaRPr sz="2800" lang="en-GB">
              <a:solidFill>
                <a:srgbClr val="000000"/>
              </a:solidFill>
            </a:endParaRPr>
          </a:p>
          <a:p>
            <a:r>
              <a:rPr sz="1200" lang="en-GB">
                <a:solidFill>
                  <a:srgbClr val="000000"/>
                </a:solidFill>
              </a:rPr>
              <a:t>Start by entering ipconfig at the command line of your host computer. This command displays</a:t>
            </a:r>
            <a:endParaRPr sz="2800" lang="en-GB">
              <a:solidFill>
                <a:srgbClr val="000000"/>
              </a:solidFill>
            </a:endParaRPr>
          </a:p>
          <a:p>
            <a:r>
              <a:rPr sz="1200" lang="en-GB">
                <a:solidFill>
                  <a:srgbClr val="000000"/>
                </a:solidFill>
              </a:rPr>
              <a:t>network settings of the Ethernet adapters on the host computer. Look for the settings of the Ethernet</a:t>
            </a:r>
            <a:endParaRPr sz="2800" lang="en-GB">
              <a:solidFill>
                <a:srgbClr val="000000"/>
              </a:solidFill>
            </a:endParaRPr>
          </a:p>
          <a:p>
            <a:r>
              <a:rPr sz="1200" lang="en-GB">
                <a:solidFill>
                  <a:srgbClr val="000000"/>
                </a:solidFill>
              </a:rPr>
              <a:t>adapter that is connected to the target hardware.</a:t>
            </a:r>
            <a:endParaRPr sz="2800" lang="en-GB">
              <a:solidFill>
                <a:srgbClr val="000000"/>
              </a:solidFill>
            </a:endParaRPr>
          </a:p>
          <a:p>
            <a:r>
              <a:rPr sz="1200" lang="en-GB">
                <a:solidFill>
                  <a:srgbClr val="000000"/>
                </a:solidFill>
              </a:rPr>
              <a:t>Suppose that the Ethernet adapter connected to the target hardware has the following values:</a:t>
            </a:r>
            <a:endParaRPr sz="2800" lang="en-GB">
              <a:solidFill>
                <a:srgbClr val="000000"/>
              </a:solidFill>
            </a:endParaRPr>
          </a:p>
          <a:p>
            <a:r>
              <a:rPr sz="1200" lang="en-GB">
                <a:solidFill>
                  <a:srgbClr val="000000"/>
                </a:solidFill>
              </a:rPr>
              <a:t> IPv4 Address. . . . . . . . . . . : 192.168.1.2</a:t>
            </a:r>
            <a:endParaRPr sz="2800" lang="en-GB">
              <a:solidFill>
                <a:srgbClr val="000000"/>
              </a:solidFill>
            </a:endParaRPr>
          </a:p>
          <a:p>
            <a:r>
              <a:rPr sz="1200" lang="en-GB">
                <a:solidFill>
                  <a:srgbClr val="000000"/>
                </a:solidFill>
              </a:rPr>
              <a:t> Subnet Mask . . . . . . . . . . . : 255.255.255.0</a:t>
            </a:r>
            <a:endParaRPr sz="2800" lang="en-GB">
              <a:solidFill>
                <a:srgbClr val="000000"/>
              </a:solidFill>
            </a:endParaRPr>
          </a:p>
          <a:p>
            <a:r>
              <a:rPr sz="1200" lang="en-GB">
                <a:solidFill>
                  <a:srgbClr val="000000"/>
                </a:solidFill>
              </a:rPr>
              <a:t> Default Gateway . . . . . . . . . : 192.168.1.1</a:t>
            </a:r>
            <a:endParaRPr sz="2800" lang="en-GB">
              <a:solidFill>
                <a:srgbClr val="000000"/>
              </a:solidFill>
            </a:endParaRPr>
          </a:p>
          <a:p>
            <a:r>
              <a:rPr sz="1200" lang="en-GB">
                <a:solidFill>
                  <a:srgbClr val="000000"/>
                </a:solidFill>
              </a:rPr>
              <a:t>In that case, for the target hardware:</a:t>
            </a:r>
            <a:endParaRPr sz="2800" lang="en-GB">
              <a:solidFill>
                <a:srgbClr val="000000"/>
              </a:solidFill>
            </a:endParaRPr>
          </a:p>
          <a:p>
            <a:r>
              <a:rPr sz="1200" lang="en-GB">
                <a:solidFill>
                  <a:srgbClr val="000000"/>
                </a:solidFill>
              </a:rPr>
              <a:t>• Set IP address to an unused IP address, between 192.168.1.3 and 192.168.1.254</a:t>
            </a:r>
            <a:endParaRPr sz="2800" lang="en-GB">
              <a:solidFill>
                <a:srgbClr val="000000"/>
              </a:solidFill>
            </a:endParaRPr>
          </a:p>
          <a:p>
            <a:r>
              <a:rPr sz="1200" lang="en-GB">
                <a:solidFill>
                  <a:srgbClr val="000000"/>
                </a:solidFill>
              </a:rPr>
              <a:t>• Set Network mask to use the same network mask value, 255.255.255.0</a:t>
            </a:r>
            <a:endParaRPr sz="2800" lang="en-GB">
              <a:solidFill>
                <a:srgbClr val="000000"/>
              </a:solidFill>
            </a:endParaRPr>
          </a:p>
        </p:txBody>
      </p:sp>
      <p:sp>
        <p:nvSpPr>
          <p:cNvPr id="1048601" name=""/>
          <p:cNvSpPr txBox="1"/>
          <p:nvPr/>
        </p:nvSpPr>
        <p:spPr>
          <a:xfrm>
            <a:off x="2163734" y="308134"/>
            <a:ext cx="7864532" cy="650240"/>
          </a:xfrm>
          <a:prstGeom prst="rect"/>
        </p:spPr>
        <p:txBody>
          <a:bodyPr rtlCol="0" wrap="square">
            <a:spAutoFit/>
          </a:bodyPr>
          <a:p>
            <a:r>
              <a:rPr sz="3600" lang="en-US">
                <a:solidFill>
                  <a:srgbClr val="C00000"/>
                </a:solidFill>
              </a:rPr>
              <a:t>C</a:t>
            </a:r>
            <a:r>
              <a:rPr sz="3600" lang="en-US">
                <a:solidFill>
                  <a:srgbClr val="C00000"/>
                </a:solidFill>
              </a:rPr>
              <a:t>O</a:t>
            </a:r>
            <a:r>
              <a:rPr sz="3600" lang="en-US">
                <a:solidFill>
                  <a:srgbClr val="C00000"/>
                </a:solidFill>
              </a:rPr>
              <a:t>N</a:t>
            </a:r>
            <a:r>
              <a:rPr sz="3600" lang="en-US">
                <a:solidFill>
                  <a:srgbClr val="C00000"/>
                </a:solidFill>
              </a:rPr>
              <a:t>N</a:t>
            </a:r>
            <a:r>
              <a:rPr sz="3600" lang="en-US">
                <a:solidFill>
                  <a:srgbClr val="C00000"/>
                </a:solidFill>
              </a:rPr>
              <a:t>ECTING</a:t>
            </a:r>
            <a:r>
              <a:rPr sz="3600" lang="en-US">
                <a:solidFill>
                  <a:srgbClr val="C00000"/>
                </a:solidFill>
              </a:rPr>
              <a:t> </a:t>
            </a:r>
            <a:r>
              <a:rPr sz="3600" lang="en-US">
                <a:solidFill>
                  <a:srgbClr val="C00000"/>
                </a:solidFill>
              </a:rPr>
              <a:t>TO</a:t>
            </a:r>
            <a:r>
              <a:rPr sz="3600" lang="en-US">
                <a:solidFill>
                  <a:srgbClr val="C00000"/>
                </a:solidFill>
              </a:rPr>
              <a:t> </a:t>
            </a:r>
            <a:r>
              <a:rPr sz="3600" lang="en-US">
                <a:solidFill>
                  <a:srgbClr val="C00000"/>
                </a:solidFill>
              </a:rPr>
              <a:t>A</a:t>
            </a:r>
            <a:r>
              <a:rPr sz="3600" lang="en-US">
                <a:solidFill>
                  <a:srgbClr val="C00000"/>
                </a:solidFill>
              </a:rPr>
              <a:t> </a:t>
            </a:r>
            <a:r>
              <a:rPr sz="3600" lang="en-US">
                <a:solidFill>
                  <a:srgbClr val="C00000"/>
                </a:solidFill>
              </a:rPr>
              <a:t>S</a:t>
            </a:r>
            <a:r>
              <a:rPr sz="3600" lang="en-US">
                <a:solidFill>
                  <a:srgbClr val="C00000"/>
                </a:solidFill>
              </a:rPr>
              <a:t>T</a:t>
            </a:r>
            <a:r>
              <a:rPr sz="3600" lang="en-US">
                <a:solidFill>
                  <a:srgbClr val="C00000"/>
                </a:solidFill>
              </a:rPr>
              <a:t>A</a:t>
            </a:r>
            <a:r>
              <a:rPr sz="3600" lang="en-US">
                <a:solidFill>
                  <a:srgbClr val="C00000"/>
                </a:solidFill>
              </a:rPr>
              <a:t>T</a:t>
            </a:r>
            <a:r>
              <a:rPr sz="3600" lang="en-US">
                <a:solidFill>
                  <a:srgbClr val="C00000"/>
                </a:solidFill>
              </a:rPr>
              <a:t>I</a:t>
            </a:r>
            <a:r>
              <a:rPr sz="3600" lang="en-US">
                <a:solidFill>
                  <a:srgbClr val="C00000"/>
                </a:solidFill>
              </a:rPr>
              <a:t>C</a:t>
            </a:r>
            <a:r>
              <a:rPr sz="3600" lang="en-US">
                <a:solidFill>
                  <a:srgbClr val="C00000"/>
                </a:solidFill>
              </a:rPr>
              <a:t> </a:t>
            </a:r>
            <a:r>
              <a:rPr sz="3600" lang="en-US">
                <a:solidFill>
                  <a:srgbClr val="C00000"/>
                </a:solidFill>
              </a:rPr>
              <a:t>H</a:t>
            </a:r>
            <a:r>
              <a:rPr sz="3600" lang="en-US">
                <a:solidFill>
                  <a:srgbClr val="C00000"/>
                </a:solidFill>
              </a:rPr>
              <a:t>O</a:t>
            </a:r>
            <a:r>
              <a:rPr sz="3600" lang="en-US">
                <a:solidFill>
                  <a:srgbClr val="C00000"/>
                </a:solidFill>
              </a:rPr>
              <a:t>S</a:t>
            </a:r>
            <a:r>
              <a:rPr sz="3600" lang="en-US">
                <a:solidFill>
                  <a:srgbClr val="C00000"/>
                </a:solidFill>
              </a:rPr>
              <a:t>T</a:t>
            </a:r>
            <a:endParaRPr sz="3600" lang="en-GB">
              <a:solidFill>
                <a:srgbClr val="C00000"/>
              </a:solidFill>
            </a:endParaRPr>
          </a:p>
        </p:txBody>
      </p:sp>
      <p:pic>
        <p:nvPicPr>
          <p:cNvPr id="2097155" name=""/>
          <p:cNvPicPr>
            <a:picLocks/>
          </p:cNvPicPr>
          <p:nvPr/>
        </p:nvPicPr>
        <p:blipFill>
          <a:blip xmlns:r="http://schemas.openxmlformats.org/officeDocument/2006/relationships" r:embed="rId1"/>
          <a:stretch>
            <a:fillRect/>
          </a:stretch>
        </p:blipFill>
        <p:spPr>
          <a:xfrm rot="0">
            <a:off x="6096000" y="1072027"/>
            <a:ext cx="5288168" cy="1999658"/>
          </a:xfrm>
          <a:prstGeom prst="rect"/>
        </p:spPr>
      </p:pic>
      <p:pic>
        <p:nvPicPr>
          <p:cNvPr id="2097156" name=""/>
          <p:cNvPicPr>
            <a:picLocks/>
          </p:cNvPicPr>
          <p:nvPr/>
        </p:nvPicPr>
        <p:blipFill>
          <a:blip xmlns:r="http://schemas.openxmlformats.org/officeDocument/2006/relationships" r:embed="rId2"/>
          <a:stretch>
            <a:fillRect/>
          </a:stretch>
        </p:blipFill>
        <p:spPr>
          <a:xfrm rot="0">
            <a:off x="6095999" y="3185338"/>
            <a:ext cx="5168044" cy="220825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extLst>
          <p:ext uri="http://mobile.wps.cn/transition/2016/1">
            <p:transition val="wps_appear_l_1000"/>
          </p:ext>
        </p:extLs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8" name=""/>
          <p:cNvSpPr txBox="1"/>
          <p:nvPr/>
        </p:nvSpPr>
        <p:spPr>
          <a:xfrm>
            <a:off x="1111045" y="102804"/>
            <a:ext cx="9582116" cy="650240"/>
          </a:xfrm>
          <a:prstGeom prst="rect"/>
        </p:spPr>
        <p:txBody>
          <a:bodyPr rtlCol="0" wrap="square">
            <a:spAutoFit/>
          </a:bodyPr>
          <a:p>
            <a:r>
              <a:rPr b="0" sz="3600" lang="en-US">
                <a:solidFill>
                  <a:srgbClr val="C00000"/>
                </a:solidFill>
              </a:rPr>
              <a:t>C</a:t>
            </a:r>
            <a:r>
              <a:rPr b="0" sz="3600" lang="en-US">
                <a:solidFill>
                  <a:srgbClr val="C00000"/>
                </a:solidFill>
              </a:rPr>
              <a:t>O</a:t>
            </a:r>
            <a:r>
              <a:rPr b="0" sz="3600" lang="en-US">
                <a:solidFill>
                  <a:srgbClr val="C00000"/>
                </a:solidFill>
              </a:rPr>
              <a:t>N</a:t>
            </a:r>
            <a:r>
              <a:rPr b="0" sz="3600" lang="en-US">
                <a:solidFill>
                  <a:srgbClr val="C00000"/>
                </a:solidFill>
              </a:rPr>
              <a:t>F</a:t>
            </a:r>
            <a:r>
              <a:rPr b="0" sz="3600" lang="en-US">
                <a:solidFill>
                  <a:srgbClr val="C00000"/>
                </a:solidFill>
              </a:rPr>
              <a:t>I</a:t>
            </a:r>
            <a:r>
              <a:rPr b="0" sz="3600" lang="en-US">
                <a:solidFill>
                  <a:srgbClr val="C00000"/>
                </a:solidFill>
              </a:rPr>
              <a:t>G</a:t>
            </a:r>
            <a:r>
              <a:rPr b="0" sz="3600" lang="en-US">
                <a:solidFill>
                  <a:srgbClr val="C00000"/>
                </a:solidFill>
              </a:rPr>
              <a:t>U</a:t>
            </a:r>
            <a:r>
              <a:rPr b="0" sz="3600" lang="en-US">
                <a:solidFill>
                  <a:srgbClr val="C00000"/>
                </a:solidFill>
              </a:rPr>
              <a:t>R</a:t>
            </a:r>
            <a:r>
              <a:rPr b="0" sz="3600" lang="en-US">
                <a:solidFill>
                  <a:srgbClr val="C00000"/>
                </a:solidFill>
              </a:rPr>
              <a:t>I</a:t>
            </a:r>
            <a:r>
              <a:rPr b="0" sz="3600" lang="en-US">
                <a:solidFill>
                  <a:srgbClr val="C00000"/>
                </a:solidFill>
              </a:rPr>
              <a:t>NG</a:t>
            </a:r>
            <a:r>
              <a:rPr b="0" sz="3600" lang="en-US">
                <a:solidFill>
                  <a:srgbClr val="C00000"/>
                </a:solidFill>
              </a:rPr>
              <a:t> </a:t>
            </a:r>
            <a:r>
              <a:rPr b="0" sz="3600" lang="en-US">
                <a:solidFill>
                  <a:srgbClr val="C00000"/>
                </a:solidFill>
              </a:rPr>
              <a:t>RASPBERRY</a:t>
            </a:r>
            <a:r>
              <a:rPr b="0" sz="3600" lang="en-US">
                <a:solidFill>
                  <a:srgbClr val="C00000"/>
                </a:solidFill>
              </a:rPr>
              <a:t> </a:t>
            </a:r>
            <a:r>
              <a:rPr b="0" sz="3600" lang="en-US">
                <a:solidFill>
                  <a:srgbClr val="C00000"/>
                </a:solidFill>
              </a:rPr>
              <a:t>P</a:t>
            </a:r>
            <a:r>
              <a:rPr b="0" sz="3600" lang="en-US">
                <a:solidFill>
                  <a:srgbClr val="C00000"/>
                </a:solidFill>
              </a:rPr>
              <a:t>I</a:t>
            </a:r>
            <a:r>
              <a:rPr b="0" sz="3600" lang="en-US">
                <a:solidFill>
                  <a:srgbClr val="C00000"/>
                </a:solidFill>
              </a:rPr>
              <a:t> </a:t>
            </a:r>
            <a:r>
              <a:rPr b="0" sz="3600" lang="en-US">
                <a:solidFill>
                  <a:srgbClr val="C00000"/>
                </a:solidFill>
              </a:rPr>
              <a:t>A</a:t>
            </a:r>
            <a:r>
              <a:rPr b="0" sz="3600" lang="en-US">
                <a:solidFill>
                  <a:srgbClr val="C00000"/>
                </a:solidFill>
              </a:rPr>
              <a:t>N</a:t>
            </a:r>
            <a:r>
              <a:rPr b="0" sz="3600" lang="en-US">
                <a:solidFill>
                  <a:srgbClr val="C00000"/>
                </a:solidFill>
              </a:rPr>
              <a:t>D</a:t>
            </a:r>
            <a:r>
              <a:rPr b="0" sz="3600" lang="en-US">
                <a:solidFill>
                  <a:srgbClr val="C00000"/>
                </a:solidFill>
              </a:rPr>
              <a:t> </a:t>
            </a:r>
            <a:r>
              <a:rPr b="0" sz="3600" lang="en-US">
                <a:solidFill>
                  <a:srgbClr val="C00000"/>
                </a:solidFill>
              </a:rPr>
              <a:t>P</a:t>
            </a:r>
            <a:r>
              <a:rPr b="0" sz="3600" lang="en-US">
                <a:solidFill>
                  <a:srgbClr val="C00000"/>
                </a:solidFill>
              </a:rPr>
              <a:t>I</a:t>
            </a:r>
            <a:r>
              <a:rPr b="0" sz="3600" lang="en-US">
                <a:solidFill>
                  <a:srgbClr val="C00000"/>
                </a:solidFill>
              </a:rPr>
              <a:t> </a:t>
            </a:r>
            <a:r>
              <a:rPr b="0" sz="3600" lang="en-US">
                <a:solidFill>
                  <a:srgbClr val="C00000"/>
                </a:solidFill>
              </a:rPr>
              <a:t>C</a:t>
            </a:r>
            <a:r>
              <a:rPr b="0" sz="3600" lang="en-US">
                <a:solidFill>
                  <a:srgbClr val="C00000"/>
                </a:solidFill>
              </a:rPr>
              <a:t>E</a:t>
            </a:r>
            <a:r>
              <a:rPr b="0" sz="3600" lang="en-US">
                <a:solidFill>
                  <a:srgbClr val="C00000"/>
                </a:solidFill>
              </a:rPr>
              <a:t>M</a:t>
            </a:r>
            <a:r>
              <a:rPr b="0" sz="3600" lang="en-US">
                <a:solidFill>
                  <a:srgbClr val="C00000"/>
                </a:solidFill>
              </a:rPr>
              <a:t>ARA</a:t>
            </a:r>
            <a:endParaRPr b="0" sz="3600" lang="en-GB">
              <a:solidFill>
                <a:srgbClr val="C00000"/>
              </a:solidFill>
            </a:endParaRPr>
          </a:p>
        </p:txBody>
      </p:sp>
      <p:sp>
        <p:nvSpPr>
          <p:cNvPr id="1048599" name=""/>
          <p:cNvSpPr txBox="1"/>
          <p:nvPr/>
        </p:nvSpPr>
        <p:spPr>
          <a:xfrm>
            <a:off x="525165" y="946162"/>
            <a:ext cx="7652092" cy="3977640"/>
          </a:xfrm>
          <a:prstGeom prst="rect"/>
        </p:spPr>
        <p:txBody>
          <a:bodyPr rtlCol="0" wrap="square">
            <a:spAutoFit/>
          </a:bodyPr>
          <a:p>
            <a:pPr indent="-457200" marL="457200">
              <a:buFont typeface="Arial"/>
              <a:buChar char="•"/>
            </a:pP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following</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man</a:t>
            </a:r>
            <a:r>
              <a:rPr sz="2800" lang="en-US">
                <a:solidFill>
                  <a:srgbClr val="000000"/>
                </a:solidFill>
              </a:rPr>
              <a:t>d</a:t>
            </a:r>
            <a:r>
              <a:rPr sz="2800" lang="en-US">
                <a:solidFill>
                  <a:srgbClr val="000000"/>
                </a:solidFill>
              </a:rPr>
              <a:t>s</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f</a:t>
            </a:r>
            <a:r>
              <a:rPr sz="2800" lang="en-US">
                <a:solidFill>
                  <a:srgbClr val="000000"/>
                </a:solidFill>
              </a:rPr>
              <a:t>i</a:t>
            </a:r>
            <a:r>
              <a:rPr sz="2800" lang="en-US">
                <a:solidFill>
                  <a:srgbClr val="000000"/>
                </a:solidFill>
              </a:rPr>
              <a:t>g</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r</a:t>
            </a:r>
            <a:r>
              <a:rPr sz="2800" lang="en-US">
                <a:solidFill>
                  <a:srgbClr val="000000"/>
                </a:solidFill>
              </a:rPr>
              <a:t>a</a:t>
            </a:r>
            <a:r>
              <a:rPr sz="2800" lang="en-US">
                <a:solidFill>
                  <a:srgbClr val="000000"/>
                </a:solidFill>
              </a:rPr>
              <a:t>s</a:t>
            </a:r>
            <a:r>
              <a:rPr sz="2800" lang="en-US">
                <a:solidFill>
                  <a:srgbClr val="000000"/>
                </a:solidFill>
              </a:rPr>
              <a:t>p</a:t>
            </a:r>
            <a:r>
              <a:rPr sz="2800" lang="en-US">
                <a:solidFill>
                  <a:srgbClr val="000000"/>
                </a:solidFill>
              </a:rPr>
              <a:t>berry</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k</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L</a:t>
            </a:r>
            <a:r>
              <a:rPr sz="2800" lang="en-US">
                <a:solidFill>
                  <a:srgbClr val="000000"/>
                </a:solidFill>
              </a:rPr>
              <a:t>A</a:t>
            </a:r>
            <a:r>
              <a:rPr sz="2800" lang="en-US">
                <a:solidFill>
                  <a:srgbClr val="000000"/>
                </a:solidFill>
              </a:rPr>
              <a:t>B</a:t>
            </a:r>
            <a:r>
              <a:rPr sz="2800" lang="en-US">
                <a:solidFill>
                  <a:srgbClr val="000000"/>
                </a:solidFill>
              </a:rPr>
              <a:t>.</a:t>
            </a:r>
            <a:endParaRPr sz="2800" lang="en-GB">
              <a:solidFill>
                <a:srgbClr val="000000"/>
              </a:solidFill>
            </a:endParaRPr>
          </a:p>
          <a:p>
            <a:pPr indent="0" marL="0">
              <a:buNone/>
            </a:pP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200" lang="en-US">
                <a:solidFill>
                  <a:srgbClr val="000000"/>
                </a:solidFill>
              </a:rPr>
              <a:t>mypi = raspi(ipaddress,username,password)</a:t>
            </a:r>
            <a:endParaRPr sz="2200" lang="en-GB">
              <a:solidFill>
                <a:srgbClr val="000000"/>
              </a:solidFill>
            </a:endParaRPr>
          </a:p>
          <a:p>
            <a:pPr indent="-457200" marL="457200">
              <a:buFont typeface="Arial"/>
              <a:buChar char="•"/>
            </a:pP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llowing</a:t>
            </a:r>
            <a:r>
              <a:rPr sz="2800" lang="en-US">
                <a:solidFill>
                  <a:srgbClr val="000000"/>
                </a:solidFill>
              </a:rPr>
              <a:t> </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m</a:t>
            </a:r>
            <a:r>
              <a:rPr sz="2800" lang="en-US">
                <a:solidFill>
                  <a:srgbClr val="000000"/>
                </a:solidFill>
              </a:rPr>
              <a:t>and</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f</a:t>
            </a:r>
            <a:r>
              <a:rPr sz="2800" lang="en-US">
                <a:solidFill>
                  <a:srgbClr val="000000"/>
                </a:solidFill>
              </a:rPr>
              <a:t>i</a:t>
            </a:r>
            <a:r>
              <a:rPr sz="2800" lang="en-US">
                <a:solidFill>
                  <a:srgbClr val="000000"/>
                </a:solidFill>
              </a:rPr>
              <a:t>gure</a:t>
            </a:r>
            <a:r>
              <a:rPr sz="2800" lang="en-US">
                <a:solidFill>
                  <a:srgbClr val="000000"/>
                </a:solidFill>
              </a:rPr>
              <a:t> </a:t>
            </a:r>
            <a:endParaRPr sz="2800" lang="en-GB">
              <a:solidFill>
                <a:srgbClr val="000000"/>
              </a:solidFill>
            </a:endParaRPr>
          </a:p>
          <a:p>
            <a:pPr indent="0" marL="0">
              <a:buNone/>
            </a:pP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 </a:t>
            </a:r>
            <a:r>
              <a:rPr sz="2800" lang="en-US">
                <a:solidFill>
                  <a:srgbClr val="000000"/>
                </a:solidFill>
              </a:rPr>
              <a:t>c</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ra</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r</a:t>
            </a:r>
            <a:r>
              <a:rPr sz="2800" lang="en-US">
                <a:solidFill>
                  <a:srgbClr val="000000"/>
                </a:solidFill>
              </a:rPr>
              <a:t>o</a:t>
            </a:r>
            <a:r>
              <a:rPr sz="2800" lang="en-US">
                <a:solidFill>
                  <a:srgbClr val="000000"/>
                </a:solidFill>
              </a:rPr>
              <a:t>l</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L</a:t>
            </a:r>
            <a:r>
              <a:rPr sz="2800" lang="en-US">
                <a:solidFill>
                  <a:srgbClr val="000000"/>
                </a:solidFill>
              </a:rPr>
              <a:t>A</a:t>
            </a:r>
            <a:r>
              <a:rPr sz="2800" lang="en-US">
                <a:solidFill>
                  <a:srgbClr val="000000"/>
                </a:solidFill>
              </a:rPr>
              <a:t>B</a:t>
            </a:r>
            <a:r>
              <a:rPr sz="2800" lang="en-US">
                <a:solidFill>
                  <a:srgbClr val="000000"/>
                </a:solidFill>
              </a:rPr>
              <a:t>.</a:t>
            </a:r>
            <a:endParaRPr sz="2800" lang="en-GB">
              <a:solidFill>
                <a:srgbClr val="000000"/>
              </a:solidFill>
            </a:endParaRPr>
          </a:p>
          <a:p>
            <a:pPr indent="0" marL="0">
              <a:buNone/>
            </a:pP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200" lang="en-US">
                <a:solidFill>
                  <a:srgbClr val="000000"/>
                </a:solidFill>
              </a:rPr>
              <a:t>mycam = cameraboard(mypi,'Resolution','1280x720')</a:t>
            </a:r>
            <a:endParaRPr sz="2200" lang="en-GB">
              <a:solidFill>
                <a:srgbClr val="000000"/>
              </a:solidFill>
            </a:endParaRPr>
          </a:p>
          <a:p>
            <a:pPr indent="0" marL="0">
              <a:buNone/>
            </a:pP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i</a:t>
            </a:r>
            <a:r>
              <a:rPr altLang="en-GB" sz="2800" lang="en-US">
                <a:solidFill>
                  <a:srgbClr val="000000"/>
                </a:solidFill>
              </a:rPr>
              <a:t>s</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m</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s</a:t>
            </a:r>
            <a:r>
              <a:rPr altLang="en-GB" sz="2800" lang="en-US">
                <a:solidFill>
                  <a:srgbClr val="000000"/>
                </a:solidFill>
              </a:rPr>
              <a:t> </a:t>
            </a:r>
            <a:r>
              <a:rPr altLang="en-GB" sz="2800" lang="en-US">
                <a:solidFill>
                  <a:srgbClr val="000000"/>
                </a:solidFill>
              </a:rPr>
              <a:t>w</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 </a:t>
            </a:r>
            <a:r>
              <a:rPr altLang="en-GB" sz="2800" lang="en-US">
                <a:solidFill>
                  <a:srgbClr val="000000"/>
                </a:solidFill>
              </a:rPr>
              <a:t>s</a:t>
            </a:r>
            <a:r>
              <a:rPr altLang="en-GB" sz="2800" lang="en-US">
                <a:solidFill>
                  <a:srgbClr val="000000"/>
                </a:solidFill>
              </a:rPr>
              <a:t>h</a:t>
            </a:r>
            <a:r>
              <a:rPr altLang="en-GB" sz="2800" lang="en-US">
                <a:solidFill>
                  <a:srgbClr val="000000"/>
                </a:solidFill>
              </a:rPr>
              <a:t>o</a:t>
            </a:r>
            <a:r>
              <a:rPr altLang="en-GB" sz="2800" lang="en-US">
                <a:solidFill>
                  <a:srgbClr val="000000"/>
                </a:solidFill>
              </a:rPr>
              <a:t>w</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m</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e</a:t>
            </a:r>
            <a:r>
              <a:rPr altLang="en-GB" sz="2800" lang="en-US">
                <a:solidFill>
                  <a:srgbClr val="000000"/>
                </a:solidFill>
              </a:rPr>
              <a:t> </a:t>
            </a:r>
            <a:r>
              <a:rPr altLang="en-GB" sz="2800" lang="en-US">
                <a:solidFill>
                  <a:srgbClr val="000000"/>
                </a:solidFill>
              </a:rPr>
              <a:t>o</a:t>
            </a:r>
            <a:r>
              <a:rPr altLang="en-GB" sz="2800" lang="en-US">
                <a:solidFill>
                  <a:srgbClr val="000000"/>
                </a:solidFill>
              </a:rPr>
              <a:t>u</a:t>
            </a:r>
            <a:r>
              <a:rPr altLang="en-GB" sz="2800" lang="en-US">
                <a:solidFill>
                  <a:srgbClr val="000000"/>
                </a:solidFill>
              </a:rPr>
              <a:t>t</a:t>
            </a:r>
            <a:r>
              <a:rPr altLang="en-GB" sz="2800" lang="en-US">
                <a:solidFill>
                  <a:srgbClr val="000000"/>
                </a:solidFill>
              </a:rPr>
              <a:t>p</a:t>
            </a:r>
            <a:r>
              <a:rPr altLang="en-GB" sz="2800" lang="en-US">
                <a:solidFill>
                  <a:srgbClr val="000000"/>
                </a:solidFill>
              </a:rPr>
              <a:t>u</a:t>
            </a:r>
            <a:r>
              <a:rPr altLang="en-GB" sz="2800" lang="en-US">
                <a:solidFill>
                  <a:srgbClr val="000000"/>
                </a:solidFill>
              </a:rPr>
              <a:t>t</a:t>
            </a:r>
            <a:r>
              <a:rPr altLang="en-GB" sz="2800" lang="en-US">
                <a:solidFill>
                  <a:srgbClr val="000000"/>
                </a:solidFill>
              </a:rPr>
              <a:t> </a:t>
            </a:r>
            <a:r>
              <a:rPr altLang="en-GB" sz="2800" lang="en-US">
                <a:solidFill>
                  <a:srgbClr val="000000"/>
                </a:solidFill>
              </a:rPr>
              <a:t>a</a:t>
            </a:r>
            <a:r>
              <a:rPr altLang="en-GB" sz="2800" lang="en-US">
                <a:solidFill>
                  <a:srgbClr val="000000"/>
                </a:solidFill>
              </a:rPr>
              <a:t>s</a:t>
            </a:r>
            <a:r>
              <a:rPr altLang="en-GB" sz="2800" lang="en-US">
                <a:solidFill>
                  <a:srgbClr val="000000"/>
                </a:solidFill>
              </a:rPr>
              <a:t> </a:t>
            </a:r>
            <a:r>
              <a:rPr altLang="en-GB" sz="2800" lang="en-US">
                <a:solidFill>
                  <a:srgbClr val="000000"/>
                </a:solidFill>
              </a:rPr>
              <a:t>s</a:t>
            </a:r>
            <a:r>
              <a:rPr altLang="en-GB" sz="2800" lang="en-US">
                <a:solidFill>
                  <a:srgbClr val="000000"/>
                </a:solidFill>
              </a:rPr>
              <a:t>h</a:t>
            </a:r>
            <a:r>
              <a:rPr altLang="en-GB" sz="2800" lang="en-US">
                <a:solidFill>
                  <a:srgbClr val="000000"/>
                </a:solidFill>
              </a:rPr>
              <a:t>o</a:t>
            </a:r>
            <a:r>
              <a:rPr altLang="en-GB" sz="2800" lang="en-US">
                <a:solidFill>
                  <a:srgbClr val="000000"/>
                </a:solidFill>
              </a:rPr>
              <a:t>w</a:t>
            </a:r>
            <a:r>
              <a:rPr altLang="en-GB" sz="2800" lang="en-US">
                <a:solidFill>
                  <a:srgbClr val="000000"/>
                </a:solidFill>
              </a:rPr>
              <a:t>n</a:t>
            </a:r>
            <a:r>
              <a:rPr altLang="en-GB" sz="2800" lang="en-US">
                <a:solidFill>
                  <a:srgbClr val="000000"/>
                </a:solidFill>
              </a:rPr>
              <a:t> </a:t>
            </a:r>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f</a:t>
            </a:r>
            <a:r>
              <a:rPr altLang="en-GB" sz="2800" lang="en-US">
                <a:solidFill>
                  <a:srgbClr val="000000"/>
                </a:solidFill>
              </a:rPr>
              <a:t>i</a:t>
            </a:r>
            <a:r>
              <a:rPr altLang="en-GB" sz="2800" lang="en-US">
                <a:solidFill>
                  <a:srgbClr val="000000"/>
                </a:solidFill>
              </a:rPr>
              <a:t>g</a:t>
            </a:r>
            <a:endParaRPr sz="2800" lang="en-GB">
              <a:solidFill>
                <a:srgbClr val="000000"/>
              </a:solidFill>
            </a:endParaRPr>
          </a:p>
          <a:p>
            <a:pPr indent="0" marL="0">
              <a:buNone/>
            </a:pPr>
            <a:r>
              <a:rPr altLang="en-GB" sz="2800" lang="en-US">
                <a:solidFill>
                  <a:srgbClr val="000000"/>
                </a:solidFill>
              </a:rPr>
              <a:t> </a:t>
            </a:r>
            <a:r>
              <a:rPr altLang="en-GB" sz="2800" lang="en-US">
                <a:solidFill>
                  <a:srgbClr val="000000"/>
                </a:solidFill>
              </a:rPr>
              <a:t> </a:t>
            </a:r>
            <a:endParaRPr sz="2800" lang="en-GB">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7187750" y="984626"/>
            <a:ext cx="4410621" cy="2237341"/>
          </a:xfrm>
          <a:prstGeom prst="rect"/>
        </p:spPr>
      </p:pic>
      <p:pic>
        <p:nvPicPr>
          <p:cNvPr id="2097154" name=""/>
          <p:cNvPicPr>
            <a:picLocks/>
          </p:cNvPicPr>
          <p:nvPr/>
        </p:nvPicPr>
        <p:blipFill>
          <a:blip xmlns:r="http://schemas.openxmlformats.org/officeDocument/2006/relationships" r:embed="rId2"/>
          <a:stretch>
            <a:fillRect/>
          </a:stretch>
        </p:blipFill>
        <p:spPr>
          <a:xfrm rot="0">
            <a:off x="7207597" y="3316324"/>
            <a:ext cx="4390774" cy="203927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5" name=""/>
          <p:cNvSpPr txBox="1"/>
          <p:nvPr/>
        </p:nvSpPr>
        <p:spPr>
          <a:xfrm>
            <a:off x="2390226" y="280060"/>
            <a:ext cx="7411549" cy="650240"/>
          </a:xfrm>
          <a:prstGeom prst="rect"/>
        </p:spPr>
        <p:txBody>
          <a:bodyPr rtlCol="0" wrap="square">
            <a:spAutoFit/>
          </a:bodyPr>
          <a:p>
            <a:r>
              <a:rPr altLang="en-GB" b="1" sz="3600" lang="en-US">
                <a:solidFill>
                  <a:srgbClr val="C00000"/>
                </a:solidFill>
              </a:rPr>
              <a:t>D</a:t>
            </a:r>
            <a:r>
              <a:rPr altLang="en-GB" b="1" sz="3600" lang="en-US">
                <a:solidFill>
                  <a:srgbClr val="C00000"/>
                </a:solidFill>
              </a:rPr>
              <a:t>A</a:t>
            </a:r>
            <a:r>
              <a:rPr altLang="en-GB" b="1" sz="3600" lang="en-US">
                <a:solidFill>
                  <a:srgbClr val="C00000"/>
                </a:solidFill>
              </a:rPr>
              <a:t>T</a:t>
            </a:r>
            <a:r>
              <a:rPr altLang="en-GB" b="1" sz="3600" lang="en-US">
                <a:solidFill>
                  <a:srgbClr val="C00000"/>
                </a:solidFill>
              </a:rPr>
              <a:t>A</a:t>
            </a:r>
            <a:r>
              <a:rPr altLang="en-GB" b="1" sz="3600" lang="en-US">
                <a:solidFill>
                  <a:srgbClr val="C00000"/>
                </a:solidFill>
              </a:rPr>
              <a:t> </a:t>
            </a:r>
            <a:r>
              <a:rPr altLang="en-GB" b="1" sz="3600" lang="en-US">
                <a:solidFill>
                  <a:srgbClr val="C00000"/>
                </a:solidFill>
              </a:rPr>
              <a:t>H</a:t>
            </a:r>
            <a:r>
              <a:rPr altLang="en-GB" b="1" sz="3600" lang="en-US">
                <a:solidFill>
                  <a:srgbClr val="C00000"/>
                </a:solidFill>
              </a:rPr>
              <a:t>A</a:t>
            </a:r>
            <a:r>
              <a:rPr altLang="en-GB" b="1" sz="3600" lang="en-US">
                <a:solidFill>
                  <a:srgbClr val="C00000"/>
                </a:solidFill>
              </a:rPr>
              <a:t>N</a:t>
            </a:r>
            <a:r>
              <a:rPr altLang="en-GB" b="1" sz="3600" lang="en-US">
                <a:solidFill>
                  <a:srgbClr val="C00000"/>
                </a:solidFill>
              </a:rPr>
              <a:t>D</a:t>
            </a:r>
            <a:r>
              <a:rPr altLang="en-GB" b="1" sz="3600" lang="en-US">
                <a:solidFill>
                  <a:srgbClr val="C00000"/>
                </a:solidFill>
              </a:rPr>
              <a:t>L</a:t>
            </a:r>
            <a:r>
              <a:rPr altLang="en-GB" b="1" sz="3600" lang="en-US">
                <a:solidFill>
                  <a:srgbClr val="C00000"/>
                </a:solidFill>
              </a:rPr>
              <a:t>I</a:t>
            </a:r>
            <a:r>
              <a:rPr altLang="en-GB" b="1" sz="3600" lang="en-US">
                <a:solidFill>
                  <a:srgbClr val="C00000"/>
                </a:solidFill>
              </a:rPr>
              <a:t>N</a:t>
            </a:r>
            <a:r>
              <a:rPr altLang="en-GB" b="1" sz="3600" lang="en-US">
                <a:solidFill>
                  <a:srgbClr val="C00000"/>
                </a:solidFill>
              </a:rPr>
              <a:t>G</a:t>
            </a:r>
            <a:r>
              <a:rPr altLang="en-GB" b="1" sz="3600" lang="en-US">
                <a:solidFill>
                  <a:srgbClr val="C00000"/>
                </a:solidFill>
              </a:rPr>
              <a:t> </a:t>
            </a:r>
            <a:r>
              <a:rPr altLang="en-GB" b="1" sz="3600" lang="en-US">
                <a:solidFill>
                  <a:srgbClr val="C00000"/>
                </a:solidFill>
              </a:rPr>
              <a:t>W</a:t>
            </a:r>
            <a:r>
              <a:rPr altLang="en-GB" b="1" sz="3600" lang="en-US">
                <a:solidFill>
                  <a:srgbClr val="C00000"/>
                </a:solidFill>
              </a:rPr>
              <a:t>I</a:t>
            </a:r>
            <a:r>
              <a:rPr altLang="en-GB" b="1" sz="3600" lang="en-US">
                <a:solidFill>
                  <a:srgbClr val="C00000"/>
                </a:solidFill>
              </a:rPr>
              <a:t>T</a:t>
            </a:r>
            <a:r>
              <a:rPr altLang="en-GB" b="1" sz="3600" lang="en-US">
                <a:solidFill>
                  <a:srgbClr val="C00000"/>
                </a:solidFill>
              </a:rPr>
              <a:t>H</a:t>
            </a:r>
            <a:r>
              <a:rPr altLang="en-GB" b="1" sz="3600" lang="en-US">
                <a:solidFill>
                  <a:srgbClr val="C00000"/>
                </a:solidFill>
              </a:rPr>
              <a:t> </a:t>
            </a:r>
            <a:r>
              <a:rPr altLang="en-GB" b="1" sz="3600" lang="en-US">
                <a:solidFill>
                  <a:srgbClr val="C00000"/>
                </a:solidFill>
              </a:rPr>
              <a:t>M</a:t>
            </a:r>
            <a:r>
              <a:rPr altLang="en-GB" b="1" sz="3600" lang="en-US">
                <a:solidFill>
                  <a:srgbClr val="C00000"/>
                </a:solidFill>
              </a:rPr>
              <a:t>A</a:t>
            </a:r>
            <a:r>
              <a:rPr altLang="en-GB" b="1" sz="3600" lang="en-US">
                <a:solidFill>
                  <a:srgbClr val="C00000"/>
                </a:solidFill>
              </a:rPr>
              <a:t>T</a:t>
            </a:r>
            <a:r>
              <a:rPr altLang="en-GB" b="1" sz="3600" lang="en-US">
                <a:solidFill>
                  <a:srgbClr val="C00000"/>
                </a:solidFill>
              </a:rPr>
              <a:t>L</a:t>
            </a:r>
            <a:r>
              <a:rPr altLang="en-GB" b="1" sz="3600" lang="en-US">
                <a:solidFill>
                  <a:srgbClr val="C00000"/>
                </a:solidFill>
              </a:rPr>
              <a:t>A</a:t>
            </a:r>
            <a:r>
              <a:rPr altLang="en-GB" b="1" sz="3600" lang="en-US">
                <a:solidFill>
                  <a:srgbClr val="C00000"/>
                </a:solidFill>
              </a:rPr>
              <a:t>B</a:t>
            </a:r>
            <a:endParaRPr b="1" sz="3600" lang="en-GB">
              <a:solidFill>
                <a:srgbClr val="000000"/>
              </a:solidFill>
            </a:endParaRPr>
          </a:p>
        </p:txBody>
      </p:sp>
      <p:sp>
        <p:nvSpPr>
          <p:cNvPr id="1048596" name=""/>
          <p:cNvSpPr txBox="1"/>
          <p:nvPr/>
        </p:nvSpPr>
        <p:spPr>
          <a:xfrm>
            <a:off x="1245802" y="930300"/>
            <a:ext cx="5558820" cy="3545840"/>
          </a:xfrm>
          <a:prstGeom prst="rect"/>
        </p:spPr>
        <p:txBody>
          <a:bodyPr rtlCol="0" wrap="square">
            <a:spAutoFit/>
          </a:bodyPr>
          <a:p>
            <a:pPr indent="-457200" marL="457200">
              <a:buFont typeface="Arial"/>
              <a:buChar char="•"/>
            </a:pPr>
            <a:r>
              <a:rPr altLang="en-GB" sz="2800" lang="en-US">
                <a:solidFill>
                  <a:srgbClr val="000000"/>
                </a:solidFill>
              </a:rPr>
              <a:t>A</a:t>
            </a:r>
            <a:r>
              <a:rPr altLang="en-GB" sz="2800" lang="en-US">
                <a:solidFill>
                  <a:srgbClr val="000000"/>
                </a:solidFill>
              </a:rPr>
              <a:t>f</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o</a:t>
            </a:r>
            <a:r>
              <a:rPr altLang="en-GB" sz="2800" lang="en-US">
                <a:solidFill>
                  <a:srgbClr val="000000"/>
                </a:solidFill>
              </a:rPr>
              <a:t>b</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n</a:t>
            </a:r>
            <a:r>
              <a:rPr altLang="en-GB" sz="2800" lang="en-US">
                <a:solidFill>
                  <a:srgbClr val="000000"/>
                </a:solidFill>
              </a:rPr>
              <a:t>g</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e</a:t>
            </a:r>
            <a:r>
              <a:rPr altLang="en-GB" sz="2800" lang="en-US">
                <a:solidFill>
                  <a:srgbClr val="000000"/>
                </a:solidFill>
              </a:rPr>
              <a:t> </a:t>
            </a:r>
            <a:r>
              <a:rPr altLang="en-GB" sz="2800" lang="en-US">
                <a:solidFill>
                  <a:srgbClr val="000000"/>
                </a:solidFill>
              </a:rPr>
              <a:t>v</a:t>
            </a:r>
            <a:r>
              <a:rPr altLang="en-GB" sz="2800" lang="en-US">
                <a:solidFill>
                  <a:srgbClr val="000000"/>
                </a:solidFill>
              </a:rPr>
              <a:t>e</a:t>
            </a:r>
            <a:r>
              <a:rPr altLang="en-GB" sz="2800" lang="en-US">
                <a:solidFill>
                  <a:srgbClr val="000000"/>
                </a:solidFill>
              </a:rPr>
              <a:t>h</a:t>
            </a:r>
            <a:r>
              <a:rPr altLang="en-GB" sz="2800" lang="en-US">
                <a:solidFill>
                  <a:srgbClr val="000000"/>
                </a:solidFill>
              </a:rPr>
              <a:t>i</a:t>
            </a:r>
            <a:r>
              <a:rPr altLang="en-GB" sz="2800" lang="en-US">
                <a:solidFill>
                  <a:srgbClr val="000000"/>
                </a:solidFill>
              </a:rPr>
              <a:t>c</a:t>
            </a:r>
            <a:r>
              <a:rPr altLang="en-GB" sz="2800" lang="en-US">
                <a:solidFill>
                  <a:srgbClr val="000000"/>
                </a:solidFill>
              </a:rPr>
              <a:t>l</a:t>
            </a:r>
            <a:r>
              <a:rPr altLang="en-GB" sz="2800" lang="en-US">
                <a:solidFill>
                  <a:srgbClr val="000000"/>
                </a:solidFill>
              </a:rPr>
              <a:t>e</a:t>
            </a:r>
            <a:r>
              <a:rPr altLang="en-GB" sz="2800" lang="en-US">
                <a:solidFill>
                  <a:srgbClr val="000000"/>
                </a:solidFill>
              </a:rPr>
              <a:t> </a:t>
            </a:r>
            <a:r>
              <a:rPr altLang="en-GB" sz="2800" lang="en-US">
                <a:solidFill>
                  <a:srgbClr val="000000"/>
                </a:solidFill>
              </a:rPr>
              <a:t>n</a:t>
            </a:r>
            <a:r>
              <a:rPr altLang="en-GB" sz="2800" lang="en-US">
                <a:solidFill>
                  <a:srgbClr val="000000"/>
                </a:solidFill>
              </a:rPr>
              <a:t>u</a:t>
            </a:r>
            <a:r>
              <a:rPr altLang="en-GB" sz="2800" lang="en-US">
                <a:solidFill>
                  <a:srgbClr val="000000"/>
                </a:solidFill>
              </a:rPr>
              <a:t>m</a:t>
            </a:r>
            <a:r>
              <a:rPr altLang="en-GB" sz="2800" lang="en-US">
                <a:solidFill>
                  <a:srgbClr val="000000"/>
                </a:solidFill>
              </a:rPr>
              <a:t>b</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f</a:t>
            </a:r>
            <a:r>
              <a:rPr altLang="en-GB" sz="2800" lang="en-US">
                <a:solidFill>
                  <a:srgbClr val="000000"/>
                </a:solidFill>
              </a:rPr>
              <a:t>r</a:t>
            </a:r>
            <a:r>
              <a:rPr altLang="en-GB" sz="2800" lang="en-US">
                <a:solidFill>
                  <a:srgbClr val="000000"/>
                </a:solidFill>
              </a:rPr>
              <a:t>o</a:t>
            </a:r>
            <a:r>
              <a:rPr altLang="en-GB" sz="2800" lang="en-US">
                <a:solidFill>
                  <a:srgbClr val="000000"/>
                </a:solidFill>
              </a:rPr>
              <a:t>m</a:t>
            </a:r>
            <a:r>
              <a:rPr altLang="en-GB" sz="2800" lang="en-US">
                <a:solidFill>
                  <a:srgbClr val="000000"/>
                </a:solidFill>
              </a:rPr>
              <a:t> </a:t>
            </a:r>
            <a:r>
              <a:rPr altLang="en-GB" sz="2800" lang="en-US">
                <a:solidFill>
                  <a:srgbClr val="000000"/>
                </a:solidFill>
              </a:rPr>
              <a:t>N</a:t>
            </a:r>
            <a:r>
              <a:rPr altLang="en-GB" sz="2800" lang="en-US">
                <a:solidFill>
                  <a:srgbClr val="000000"/>
                </a:solidFill>
              </a:rPr>
              <a:t>P</a:t>
            </a:r>
            <a:r>
              <a:rPr altLang="en-GB" sz="2800" lang="en-US">
                <a:solidFill>
                  <a:srgbClr val="000000"/>
                </a:solidFill>
              </a:rPr>
              <a:t>R</a:t>
            </a:r>
            <a:r>
              <a:rPr altLang="en-GB" sz="2800" lang="en-US">
                <a:solidFill>
                  <a:srgbClr val="000000"/>
                </a:solidFill>
              </a:rPr>
              <a:t> </a:t>
            </a:r>
            <a:r>
              <a:rPr altLang="en-GB" sz="2800" lang="en-US">
                <a:solidFill>
                  <a:srgbClr val="000000"/>
                </a:solidFill>
              </a:rPr>
              <a:t>s</a:t>
            </a:r>
            <a:r>
              <a:rPr altLang="en-GB" sz="2800" lang="en-US">
                <a:solidFill>
                  <a:srgbClr val="000000"/>
                </a:solidFill>
              </a:rPr>
              <a:t>y</a:t>
            </a:r>
            <a:r>
              <a:rPr altLang="en-GB" sz="2800" lang="en-US">
                <a:solidFill>
                  <a:srgbClr val="000000"/>
                </a:solidFill>
              </a:rPr>
              <a:t>s</a:t>
            </a:r>
            <a:r>
              <a:rPr altLang="en-GB" sz="2800" lang="en-US">
                <a:solidFill>
                  <a:srgbClr val="000000"/>
                </a:solidFill>
              </a:rPr>
              <a:t>t</a:t>
            </a:r>
            <a:r>
              <a:rPr altLang="en-GB" sz="2800" lang="en-US">
                <a:solidFill>
                  <a:srgbClr val="000000"/>
                </a:solidFill>
              </a:rPr>
              <a:t>e</a:t>
            </a:r>
            <a:r>
              <a:rPr altLang="en-GB" sz="2800" lang="en-US">
                <a:solidFill>
                  <a:srgbClr val="000000"/>
                </a:solidFill>
              </a:rPr>
              <a:t>m</a:t>
            </a:r>
            <a:r>
              <a:rPr altLang="en-GB" sz="2800" lang="en-US">
                <a:solidFill>
                  <a:srgbClr val="000000"/>
                </a:solidFill>
              </a:rPr>
              <a:t>,</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a</a:t>
            </a:r>
            <a:r>
              <a:rPr altLang="en-GB" sz="2800" lang="en-US">
                <a:solidFill>
                  <a:srgbClr val="000000"/>
                </a:solidFill>
              </a:rPr>
              <a:t>t</a:t>
            </a:r>
            <a:r>
              <a:rPr altLang="en-GB" sz="2800" lang="en-US">
                <a:solidFill>
                  <a:srgbClr val="000000"/>
                </a:solidFill>
              </a:rPr>
              <a:t> </a:t>
            </a:r>
            <a:r>
              <a:rPr altLang="en-GB" sz="2800" lang="en-US">
                <a:solidFill>
                  <a:srgbClr val="000000"/>
                </a:solidFill>
              </a:rPr>
              <a:t>v</a:t>
            </a:r>
            <a:r>
              <a:rPr altLang="en-GB" sz="2800" lang="en-US">
                <a:solidFill>
                  <a:srgbClr val="000000"/>
                </a:solidFill>
              </a:rPr>
              <a:t>e</a:t>
            </a:r>
            <a:r>
              <a:rPr altLang="en-GB" sz="2800" lang="en-US">
                <a:solidFill>
                  <a:srgbClr val="000000"/>
                </a:solidFill>
              </a:rPr>
              <a:t>h</a:t>
            </a:r>
            <a:r>
              <a:rPr altLang="en-GB" sz="2800" lang="en-US">
                <a:solidFill>
                  <a:srgbClr val="000000"/>
                </a:solidFill>
              </a:rPr>
              <a:t>i</a:t>
            </a:r>
            <a:r>
              <a:rPr altLang="en-GB" sz="2800" lang="en-US">
                <a:solidFill>
                  <a:srgbClr val="000000"/>
                </a:solidFill>
              </a:rPr>
              <a:t>c</a:t>
            </a:r>
            <a:r>
              <a:rPr altLang="en-GB" sz="2800" lang="en-US">
                <a:solidFill>
                  <a:srgbClr val="000000"/>
                </a:solidFill>
              </a:rPr>
              <a:t>l</a:t>
            </a:r>
            <a:r>
              <a:rPr altLang="en-GB" sz="2800" lang="en-US">
                <a:solidFill>
                  <a:srgbClr val="000000"/>
                </a:solidFill>
              </a:rPr>
              <a:t>e</a:t>
            </a:r>
            <a:r>
              <a:rPr altLang="en-GB" sz="2800" lang="en-US">
                <a:solidFill>
                  <a:srgbClr val="000000"/>
                </a:solidFill>
              </a:rPr>
              <a:t> </a:t>
            </a:r>
            <a:r>
              <a:rPr altLang="en-GB" sz="2800" lang="en-US">
                <a:solidFill>
                  <a:srgbClr val="000000"/>
                </a:solidFill>
              </a:rPr>
              <a:t>n</a:t>
            </a:r>
            <a:r>
              <a:rPr altLang="en-GB" sz="2800" lang="en-US">
                <a:solidFill>
                  <a:srgbClr val="000000"/>
                </a:solidFill>
              </a:rPr>
              <a:t>u</a:t>
            </a:r>
            <a:r>
              <a:rPr altLang="en-GB" sz="2800" lang="en-US">
                <a:solidFill>
                  <a:srgbClr val="000000"/>
                </a:solidFill>
              </a:rPr>
              <a:t>m</a:t>
            </a:r>
            <a:r>
              <a:rPr altLang="en-GB" sz="2800" lang="en-US">
                <a:solidFill>
                  <a:srgbClr val="000000"/>
                </a:solidFill>
              </a:rPr>
              <a:t>b</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n</a:t>
            </a:r>
            <a:r>
              <a:rPr altLang="en-GB" sz="2800" lang="en-US">
                <a:solidFill>
                  <a:srgbClr val="000000"/>
                </a:solidFill>
              </a:rPr>
              <a:t>e</a:t>
            </a:r>
            <a:r>
              <a:rPr altLang="en-GB" sz="2800" lang="en-US">
                <a:solidFill>
                  <a:srgbClr val="000000"/>
                </a:solidFill>
              </a:rPr>
              <a:t>e</a:t>
            </a:r>
            <a:r>
              <a:rPr altLang="en-GB" sz="2800" lang="en-US">
                <a:solidFill>
                  <a:srgbClr val="000000"/>
                </a:solidFill>
              </a:rPr>
              <a:t>d</a:t>
            </a:r>
            <a:r>
              <a:rPr altLang="en-GB" sz="2800" lang="en-US">
                <a:solidFill>
                  <a:srgbClr val="000000"/>
                </a:solidFill>
              </a:rPr>
              <a:t>s</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b</a:t>
            </a:r>
            <a:r>
              <a:rPr altLang="en-GB" sz="2800" lang="en-US">
                <a:solidFill>
                  <a:srgbClr val="000000"/>
                </a:solidFill>
              </a:rPr>
              <a:t>e</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m</a:t>
            </a:r>
            <a:r>
              <a:rPr altLang="en-GB" sz="2800" lang="en-US">
                <a:solidFill>
                  <a:srgbClr val="000000"/>
                </a:solidFill>
              </a:rPr>
              <a:t>p</a:t>
            </a:r>
            <a:r>
              <a:rPr altLang="en-GB" sz="2800" lang="en-US">
                <a:solidFill>
                  <a:srgbClr val="000000"/>
                </a:solidFill>
              </a:rPr>
              <a:t>a</a:t>
            </a:r>
            <a:r>
              <a:rPr altLang="en-GB" sz="2800" lang="en-US">
                <a:solidFill>
                  <a:srgbClr val="000000"/>
                </a:solidFill>
              </a:rPr>
              <a:t>r</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w</a:t>
            </a:r>
            <a:r>
              <a:rPr altLang="en-GB" sz="2800" lang="en-US">
                <a:solidFill>
                  <a:srgbClr val="000000"/>
                </a:solidFill>
              </a:rPr>
              <a:t>i</a:t>
            </a:r>
            <a:r>
              <a:rPr altLang="en-GB" sz="2800" lang="en-US">
                <a:solidFill>
                  <a:srgbClr val="000000"/>
                </a:solidFill>
              </a:rPr>
              <a:t>t</a:t>
            </a:r>
            <a:r>
              <a:rPr altLang="en-GB" sz="2800" lang="en-US">
                <a:solidFill>
                  <a:srgbClr val="000000"/>
                </a:solidFill>
              </a:rPr>
              <a:t>h</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e</a:t>
            </a:r>
            <a:r>
              <a:rPr altLang="en-GB" sz="2800" lang="en-US">
                <a:solidFill>
                  <a:srgbClr val="000000"/>
                </a:solidFill>
              </a:rPr>
              <a:t>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a</a:t>
            </a:r>
            <a:r>
              <a:rPr altLang="en-GB" sz="2800" lang="en-US">
                <a:solidFill>
                  <a:srgbClr val="000000"/>
                </a:solidFill>
              </a:rPr>
              <a:t> </a:t>
            </a:r>
            <a:r>
              <a:rPr altLang="en-GB" sz="2800" lang="en-US">
                <a:solidFill>
                  <a:srgbClr val="000000"/>
                </a:solidFill>
              </a:rPr>
              <a:t>b</a:t>
            </a:r>
            <a:r>
              <a:rPr altLang="en-GB" sz="2800" lang="en-US">
                <a:solidFill>
                  <a:srgbClr val="000000"/>
                </a:solidFill>
              </a:rPr>
              <a:t>a</a:t>
            </a:r>
            <a:r>
              <a:rPr altLang="en-GB" sz="2800" lang="en-US">
                <a:solidFill>
                  <a:srgbClr val="000000"/>
                </a:solidFill>
              </a:rPr>
              <a:t>s</a:t>
            </a:r>
            <a:r>
              <a:rPr altLang="en-GB" sz="2800" lang="en-US">
                <a:solidFill>
                  <a:srgbClr val="000000"/>
                </a:solidFill>
              </a:rPr>
              <a:t>e</a:t>
            </a:r>
            <a:r>
              <a:rPr altLang="en-GB" sz="2800" lang="en-US">
                <a:solidFill>
                  <a:srgbClr val="000000"/>
                </a:solidFill>
              </a:rPr>
              <a:t> </a:t>
            </a:r>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e</a:t>
            </a:r>
            <a:r>
              <a:rPr altLang="en-GB" sz="2800" lang="en-US">
                <a:solidFill>
                  <a:srgbClr val="000000"/>
                </a:solidFill>
              </a:rPr>
              <a:t>x</a:t>
            </a:r>
            <a:r>
              <a:rPr altLang="en-GB" sz="2800" lang="en-US">
                <a:solidFill>
                  <a:srgbClr val="000000"/>
                </a:solidFill>
              </a:rPr>
              <a:t>e</a:t>
            </a:r>
            <a:r>
              <a:rPr altLang="en-GB" sz="2800" lang="en-US">
                <a:solidFill>
                  <a:srgbClr val="000000"/>
                </a:solidFill>
              </a:rPr>
              <a:t>l</a:t>
            </a:r>
            <a:r>
              <a:rPr altLang="en-GB" sz="2800" lang="en-US">
                <a:solidFill>
                  <a:srgbClr val="000000"/>
                </a:solidFill>
              </a:rPr>
              <a:t> </a:t>
            </a:r>
            <a:r>
              <a:rPr altLang="en-GB" sz="2800" lang="en-US">
                <a:solidFill>
                  <a:srgbClr val="000000"/>
                </a:solidFill>
              </a:rPr>
              <a:t>s</a:t>
            </a:r>
            <a:r>
              <a:rPr altLang="en-GB" sz="2800" lang="en-US">
                <a:solidFill>
                  <a:srgbClr val="000000"/>
                </a:solidFill>
              </a:rPr>
              <a:t>h</a:t>
            </a:r>
            <a:r>
              <a:rPr altLang="en-GB" sz="2800" lang="en-US">
                <a:solidFill>
                  <a:srgbClr val="000000"/>
                </a:solidFill>
              </a:rPr>
              <a:t>e</a:t>
            </a:r>
            <a:r>
              <a:rPr altLang="en-GB" sz="2800" lang="en-US">
                <a:solidFill>
                  <a:srgbClr val="000000"/>
                </a:solidFill>
              </a:rPr>
              <a:t>e</a:t>
            </a:r>
            <a:r>
              <a:rPr altLang="en-GB" sz="2800" lang="en-US">
                <a:solidFill>
                  <a:srgbClr val="000000"/>
                </a:solidFill>
              </a:rPr>
              <a:t>t</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 </a:t>
            </a:r>
            <a:r>
              <a:rPr altLang="en-GB" sz="2800" lang="en-US">
                <a:solidFill>
                  <a:srgbClr val="000000"/>
                </a:solidFill>
              </a:rPr>
              <a:t>k</a:t>
            </a:r>
            <a:r>
              <a:rPr altLang="en-GB" sz="2800" lang="en-US">
                <a:solidFill>
                  <a:srgbClr val="000000"/>
                </a:solidFill>
              </a:rPr>
              <a:t>n</a:t>
            </a:r>
            <a:r>
              <a:rPr altLang="en-GB" sz="2800" lang="en-US">
                <a:solidFill>
                  <a:srgbClr val="000000"/>
                </a:solidFill>
              </a:rPr>
              <a:t>o</a:t>
            </a:r>
            <a:r>
              <a:rPr altLang="en-GB" sz="2800" lang="en-US">
                <a:solidFill>
                  <a:srgbClr val="000000"/>
                </a:solidFill>
              </a:rPr>
              <a:t>w</a:t>
            </a:r>
            <a:r>
              <a:rPr altLang="en-GB" sz="2800" lang="en-US">
                <a:solidFill>
                  <a:srgbClr val="000000"/>
                </a:solidFill>
              </a:rPr>
              <a:t> </a:t>
            </a:r>
            <a:r>
              <a:rPr altLang="en-GB" sz="2800" lang="en-US">
                <a:solidFill>
                  <a:srgbClr val="000000"/>
                </a:solidFill>
              </a:rPr>
              <a:t>n</a:t>
            </a:r>
            <a:r>
              <a:rPr altLang="en-GB" sz="2800" lang="en-US">
                <a:solidFill>
                  <a:srgbClr val="000000"/>
                </a:solidFill>
              </a:rPr>
              <a:t>e</a:t>
            </a:r>
            <a:r>
              <a:rPr altLang="en-GB" sz="2800" lang="en-US">
                <a:solidFill>
                  <a:srgbClr val="000000"/>
                </a:solidFill>
              </a:rPr>
              <a:t>c</a:t>
            </a:r>
            <a:r>
              <a:rPr altLang="en-GB" sz="2800" lang="en-US">
                <a:solidFill>
                  <a:srgbClr val="000000"/>
                </a:solidFill>
              </a:rPr>
              <a:t>c</a:t>
            </a:r>
            <a:r>
              <a:rPr altLang="en-GB" sz="2800" lang="en-US">
                <a:solidFill>
                  <a:srgbClr val="000000"/>
                </a:solidFill>
              </a:rPr>
              <a:t>e</a:t>
            </a:r>
            <a:r>
              <a:rPr altLang="en-GB" sz="2800" lang="en-US">
                <a:solidFill>
                  <a:srgbClr val="000000"/>
                </a:solidFill>
              </a:rPr>
              <a:t>s</a:t>
            </a:r>
            <a:r>
              <a:rPr altLang="en-GB" sz="2800" lang="en-US">
                <a:solidFill>
                  <a:srgbClr val="000000"/>
                </a:solidFill>
              </a:rPr>
              <a:t>a</a:t>
            </a:r>
            <a:r>
              <a:rPr altLang="en-GB" sz="2800" lang="en-US">
                <a:solidFill>
                  <a:srgbClr val="000000"/>
                </a:solidFill>
              </a:rPr>
              <a:t>r</a:t>
            </a:r>
            <a:r>
              <a:rPr altLang="en-GB" sz="2800" lang="en-US">
                <a:solidFill>
                  <a:srgbClr val="000000"/>
                </a:solidFill>
              </a:rPr>
              <a:t>y</a:t>
            </a:r>
            <a:r>
              <a:rPr altLang="en-GB" sz="2800" lang="en-US">
                <a:solidFill>
                  <a:srgbClr val="000000"/>
                </a:solidFill>
              </a:rPr>
              <a:t> </a:t>
            </a:r>
            <a:r>
              <a:rPr altLang="en-GB" sz="2800" lang="en-US">
                <a:solidFill>
                  <a:srgbClr val="000000"/>
                </a:solidFill>
              </a:rPr>
              <a:t>d</a:t>
            </a:r>
            <a:r>
              <a:rPr altLang="en-GB" sz="2800" lang="en-US">
                <a:solidFill>
                  <a:srgbClr val="000000"/>
                </a:solidFill>
              </a:rPr>
              <a:t>e</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l</a:t>
            </a:r>
            <a:r>
              <a:rPr altLang="en-GB" sz="2800" lang="en-US">
                <a:solidFill>
                  <a:srgbClr val="000000"/>
                </a:solidFill>
              </a:rPr>
              <a:t>s</a:t>
            </a:r>
            <a:r>
              <a:rPr altLang="en-GB" sz="2800" lang="en-US">
                <a:solidFill>
                  <a:srgbClr val="000000"/>
                </a:solidFill>
              </a:rPr>
              <a:t>.</a:t>
            </a:r>
            <a:r>
              <a:rPr altLang="en-GB" sz="2800" lang="en-US">
                <a:solidFill>
                  <a:srgbClr val="000000"/>
                </a:solidFill>
              </a:rPr>
              <a:t> </a:t>
            </a:r>
            <a:endParaRPr sz="2800" lang="en-GB">
              <a:solidFill>
                <a:srgbClr val="000000"/>
              </a:solidFill>
            </a:endParaRPr>
          </a:p>
          <a:p>
            <a:pPr indent="-457200" marL="457200">
              <a:buFont typeface="Arial"/>
              <a:buChar char="•"/>
            </a:pPr>
            <a:r>
              <a:rPr altLang="en-GB" sz="2800" lang="en-US">
                <a:solidFill>
                  <a:srgbClr val="000000"/>
                </a:solidFill>
              </a:rPr>
              <a:t>t</a:t>
            </a:r>
            <a:r>
              <a:rPr altLang="en-GB" sz="2800" lang="en-US">
                <a:solidFill>
                  <a:srgbClr val="000000"/>
                </a:solidFill>
              </a:rPr>
              <a:t>h</a:t>
            </a:r>
            <a:r>
              <a:rPr altLang="en-GB" sz="2800" lang="en-US">
                <a:solidFill>
                  <a:srgbClr val="000000"/>
                </a:solidFill>
              </a:rPr>
              <a:t>i</a:t>
            </a:r>
            <a:r>
              <a:rPr altLang="en-GB" sz="2800" lang="en-US">
                <a:solidFill>
                  <a:srgbClr val="000000"/>
                </a:solidFill>
              </a:rPr>
              <a:t>s</a:t>
            </a:r>
            <a:r>
              <a:rPr altLang="en-GB" sz="2800" lang="en-US">
                <a:solidFill>
                  <a:srgbClr val="000000"/>
                </a:solidFill>
              </a:rPr>
              <a:t> </a:t>
            </a:r>
            <a:r>
              <a:rPr altLang="en-GB" sz="2800" lang="en-US">
                <a:solidFill>
                  <a:srgbClr val="000000"/>
                </a:solidFill>
              </a:rPr>
              <a:t>c</a:t>
            </a:r>
            <a:r>
              <a:rPr altLang="en-GB" sz="2800" lang="en-US">
                <a:solidFill>
                  <a:srgbClr val="000000"/>
                </a:solidFill>
              </a:rPr>
              <a:t>a</a:t>
            </a:r>
            <a:r>
              <a:rPr altLang="en-GB" sz="2800" lang="en-US">
                <a:solidFill>
                  <a:srgbClr val="000000"/>
                </a:solidFill>
              </a:rPr>
              <a:t>n</a:t>
            </a:r>
            <a:r>
              <a:rPr altLang="en-GB" sz="2800" lang="en-US">
                <a:solidFill>
                  <a:srgbClr val="000000"/>
                </a:solidFill>
              </a:rPr>
              <a:t> </a:t>
            </a:r>
            <a:r>
              <a:rPr altLang="en-GB" sz="2800" lang="en-US">
                <a:solidFill>
                  <a:srgbClr val="000000"/>
                </a:solidFill>
              </a:rPr>
              <a:t>b</a:t>
            </a:r>
            <a:r>
              <a:rPr altLang="en-GB" sz="2800" lang="en-US">
                <a:solidFill>
                  <a:srgbClr val="000000"/>
                </a:solidFill>
              </a:rPr>
              <a:t>e</a:t>
            </a:r>
            <a:r>
              <a:rPr altLang="en-GB" sz="2800" lang="en-US">
                <a:solidFill>
                  <a:srgbClr val="000000"/>
                </a:solidFill>
              </a:rPr>
              <a:t> </a:t>
            </a:r>
            <a:r>
              <a:rPr altLang="en-GB" sz="2800" lang="en-US">
                <a:solidFill>
                  <a:srgbClr val="000000"/>
                </a:solidFill>
              </a:rPr>
              <a:t>p</a:t>
            </a:r>
            <a:r>
              <a:rPr altLang="en-GB" sz="2800" lang="en-US">
                <a:solidFill>
                  <a:srgbClr val="000000"/>
                </a:solidFill>
              </a:rPr>
              <a:t>e</a:t>
            </a:r>
            <a:r>
              <a:rPr altLang="en-GB" sz="2800" lang="en-US">
                <a:solidFill>
                  <a:srgbClr val="000000"/>
                </a:solidFill>
              </a:rPr>
              <a:t>r</a:t>
            </a:r>
            <a:r>
              <a:rPr altLang="en-GB" sz="2800" lang="en-US">
                <a:solidFill>
                  <a:srgbClr val="000000"/>
                </a:solidFill>
              </a:rPr>
              <a:t>f</a:t>
            </a:r>
            <a:r>
              <a:rPr altLang="en-GB" sz="2800" lang="en-US">
                <a:solidFill>
                  <a:srgbClr val="000000"/>
                </a:solidFill>
              </a:rPr>
              <a:t>o</a:t>
            </a:r>
            <a:r>
              <a:rPr altLang="en-GB" sz="2800" lang="en-US">
                <a:solidFill>
                  <a:srgbClr val="000000"/>
                </a:solidFill>
              </a:rPr>
              <a:t>r</a:t>
            </a:r>
            <a:r>
              <a:rPr altLang="en-GB" sz="2800" lang="en-US">
                <a:solidFill>
                  <a:srgbClr val="000000"/>
                </a:solidFill>
              </a:rPr>
              <a:t>m</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b</a:t>
            </a:r>
            <a:r>
              <a:rPr altLang="en-GB" sz="2800" lang="en-US">
                <a:solidFill>
                  <a:srgbClr val="000000"/>
                </a:solidFill>
              </a:rPr>
              <a:t>y</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e</a:t>
            </a:r>
            <a:r>
              <a:rPr altLang="en-GB" sz="2800" lang="en-US">
                <a:solidFill>
                  <a:srgbClr val="000000"/>
                </a:solidFill>
              </a:rPr>
              <a:t> </a:t>
            </a:r>
            <a:r>
              <a:rPr altLang="en-GB" sz="2800" lang="en-US">
                <a:solidFill>
                  <a:srgbClr val="000000"/>
                </a:solidFill>
              </a:rPr>
              <a:t>M</a:t>
            </a:r>
            <a:r>
              <a:rPr altLang="en-GB" sz="2800" lang="en-US">
                <a:solidFill>
                  <a:srgbClr val="000000"/>
                </a:solidFill>
              </a:rPr>
              <a:t>A</a:t>
            </a:r>
            <a:r>
              <a:rPr altLang="en-GB" sz="2800" lang="en-US">
                <a:solidFill>
                  <a:srgbClr val="000000"/>
                </a:solidFill>
              </a:rPr>
              <a:t>T</a:t>
            </a:r>
            <a:r>
              <a:rPr altLang="en-GB" sz="2800" lang="en-US">
                <a:solidFill>
                  <a:srgbClr val="000000"/>
                </a:solidFill>
              </a:rPr>
              <a:t>L</a:t>
            </a:r>
            <a:r>
              <a:rPr altLang="en-GB" sz="2800" lang="en-US">
                <a:solidFill>
                  <a:srgbClr val="000000"/>
                </a:solidFill>
              </a:rPr>
              <a:t>A</a:t>
            </a:r>
            <a:r>
              <a:rPr altLang="en-GB" sz="2800" lang="en-US">
                <a:solidFill>
                  <a:srgbClr val="000000"/>
                </a:solidFill>
              </a:rPr>
              <a:t>B</a:t>
            </a:r>
            <a:r>
              <a:rPr altLang="en-GB" sz="2800" lang="en-US">
                <a:solidFill>
                  <a:srgbClr val="000000"/>
                </a:solidFill>
              </a:rPr>
              <a:t> </a:t>
            </a:r>
            <a:r>
              <a:rPr altLang="en-GB" sz="2800" lang="en-US">
                <a:solidFill>
                  <a:srgbClr val="000000"/>
                </a:solidFill>
              </a:rPr>
              <a:t>w</a:t>
            </a:r>
            <a:r>
              <a:rPr altLang="en-GB" sz="2800" lang="en-US">
                <a:solidFill>
                  <a:srgbClr val="000000"/>
                </a:solidFill>
              </a:rPr>
              <a:t>i</a:t>
            </a:r>
            <a:r>
              <a:rPr altLang="en-GB" sz="2800" lang="en-US">
                <a:solidFill>
                  <a:srgbClr val="000000"/>
                </a:solidFill>
              </a:rPr>
              <a:t>t</a:t>
            </a:r>
            <a:r>
              <a:rPr altLang="en-GB" sz="2800" lang="en-US">
                <a:solidFill>
                  <a:srgbClr val="000000"/>
                </a:solidFill>
              </a:rPr>
              <a:t>h</a:t>
            </a:r>
            <a:r>
              <a:rPr altLang="en-GB" sz="2800" lang="en-US">
                <a:solidFill>
                  <a:srgbClr val="000000"/>
                </a:solidFill>
              </a:rPr>
              <a:t> </a:t>
            </a:r>
            <a:r>
              <a:rPr altLang="en-GB" sz="2800" lang="en-US">
                <a:solidFill>
                  <a:srgbClr val="000000"/>
                </a:solidFill>
              </a:rPr>
              <a:t>f</a:t>
            </a:r>
            <a:r>
              <a:rPr altLang="en-GB" sz="2800" lang="en-US">
                <a:solidFill>
                  <a:srgbClr val="000000"/>
                </a:solidFill>
              </a:rPr>
              <a:t>i</a:t>
            </a:r>
            <a:r>
              <a:rPr altLang="en-GB" sz="2800" lang="en-US">
                <a:solidFill>
                  <a:srgbClr val="000000"/>
                </a:solidFill>
              </a:rPr>
              <a:t>l</a:t>
            </a:r>
            <a:r>
              <a:rPr altLang="en-GB" sz="2800" lang="en-US">
                <a:solidFill>
                  <a:srgbClr val="000000"/>
                </a:solidFill>
              </a:rPr>
              <a:t>e</a:t>
            </a:r>
            <a:r>
              <a:rPr altLang="en-GB" sz="2800" lang="en-US">
                <a:solidFill>
                  <a:srgbClr val="000000"/>
                </a:solidFill>
              </a:rPr>
              <a:t> </a:t>
            </a:r>
            <a:r>
              <a:rPr altLang="en-GB" sz="2800" lang="en-US">
                <a:solidFill>
                  <a:srgbClr val="000000"/>
                </a:solidFill>
              </a:rPr>
              <a:t>h</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g</a:t>
            </a:r>
            <a:r>
              <a:rPr altLang="en-GB" sz="2800" lang="en-US">
                <a:solidFill>
                  <a:srgbClr val="000000"/>
                </a:solidFill>
              </a:rPr>
              <a:t> </a:t>
            </a:r>
            <a:r>
              <a:rPr altLang="en-GB" sz="2800" lang="en-US">
                <a:solidFill>
                  <a:srgbClr val="000000"/>
                </a:solidFill>
              </a:rPr>
              <a:t>t</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n</a:t>
            </a:r>
            <a:r>
              <a:rPr altLang="en-GB" sz="2800" lang="en-US">
                <a:solidFill>
                  <a:srgbClr val="000000"/>
                </a:solidFill>
              </a:rPr>
              <a:t>i</a:t>
            </a:r>
            <a:r>
              <a:rPr altLang="en-GB" sz="2800" lang="en-US">
                <a:solidFill>
                  <a:srgbClr val="000000"/>
                </a:solidFill>
              </a:rPr>
              <a:t>q</a:t>
            </a:r>
            <a:r>
              <a:rPr altLang="en-GB" sz="2800" lang="en-US">
                <a:solidFill>
                  <a:srgbClr val="000000"/>
                </a:solidFill>
              </a:rPr>
              <a:t>u</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u</a:t>
            </a:r>
            <a:r>
              <a:rPr altLang="en-GB" sz="2800" lang="en-US">
                <a:solidFill>
                  <a:srgbClr val="000000"/>
                </a:solidFill>
              </a:rPr>
              <a:t>s</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s</a:t>
            </a:r>
            <a:r>
              <a:rPr altLang="en-GB" sz="2800" lang="en-US">
                <a:solidFill>
                  <a:srgbClr val="000000"/>
                </a:solidFill>
              </a:rPr>
              <a:t>o</a:t>
            </a:r>
            <a:r>
              <a:rPr altLang="en-GB" sz="2800" lang="en-US">
                <a:solidFill>
                  <a:srgbClr val="000000"/>
                </a:solidFill>
              </a:rPr>
              <a:t>u</a:t>
            </a:r>
            <a:r>
              <a:rPr altLang="en-GB" sz="2800" lang="en-US">
                <a:solidFill>
                  <a:srgbClr val="000000"/>
                </a:solidFill>
              </a:rPr>
              <a:t>c</a:t>
            </a:r>
            <a:r>
              <a:rPr altLang="en-GB" sz="2800" lang="en-US">
                <a:solidFill>
                  <a:srgbClr val="000000"/>
                </a:solidFill>
              </a:rPr>
              <a:t>e</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d</a:t>
            </a:r>
            <a:r>
              <a:rPr altLang="en-GB" sz="2800" lang="en-US">
                <a:solidFill>
                  <a:srgbClr val="000000"/>
                </a:solidFill>
              </a:rPr>
              <a:t>e</a:t>
            </a:r>
            <a:r>
              <a:rPr altLang="en-GB" sz="2800" lang="en-US">
                <a:solidFill>
                  <a:srgbClr val="000000"/>
                </a:solidFill>
              </a:rPr>
              <a:t>.</a:t>
            </a:r>
            <a:endParaRPr sz="2800" lang="en-GB">
              <a:solidFill>
                <a:srgbClr val="000000"/>
              </a:solidFill>
            </a:endParaRPr>
          </a:p>
        </p:txBody>
      </p:sp>
      <p:pic>
        <p:nvPicPr>
          <p:cNvPr id="2097181" name=""/>
          <p:cNvPicPr>
            <a:picLocks/>
          </p:cNvPicPr>
          <p:nvPr/>
        </p:nvPicPr>
        <p:blipFill>
          <a:blip xmlns:r="http://schemas.openxmlformats.org/officeDocument/2006/relationships" r:embed="rId1"/>
          <a:stretch>
            <a:fillRect/>
          </a:stretch>
        </p:blipFill>
        <p:spPr>
          <a:xfrm rot="0">
            <a:off x="5836586" y="2703219"/>
            <a:ext cx="5353313" cy="2206320"/>
          </a:xfrm>
          <a:prstGeom prst="rec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invX="0"/>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7" name=""/>
          <p:cNvSpPr txBox="1"/>
          <p:nvPr/>
        </p:nvSpPr>
        <p:spPr>
          <a:xfrm>
            <a:off x="4096000" y="192311"/>
            <a:ext cx="4000000" cy="650239"/>
          </a:xfrm>
          <a:prstGeom prst="rect"/>
        </p:spPr>
        <p:txBody>
          <a:bodyPr rtlCol="0" wrap="square">
            <a:spAutoFit/>
          </a:bodyPr>
          <a:p>
            <a:r>
              <a:rPr altLang="en-GB" b="1" sz="3600" lang="en-US">
                <a:solidFill>
                  <a:srgbClr val="C00000"/>
                </a:solidFill>
              </a:rPr>
              <a:t>R</a:t>
            </a:r>
            <a:r>
              <a:rPr altLang="en-GB" b="1" sz="3600" lang="en-US">
                <a:solidFill>
                  <a:srgbClr val="C00000"/>
                </a:solidFill>
              </a:rPr>
              <a:t>E</a:t>
            </a:r>
            <a:r>
              <a:rPr altLang="en-GB" b="1" sz="3600" lang="en-US">
                <a:solidFill>
                  <a:srgbClr val="C00000"/>
                </a:solidFill>
              </a:rPr>
              <a:t>S</a:t>
            </a:r>
            <a:r>
              <a:rPr altLang="en-GB" b="1" sz="3600" lang="en-US">
                <a:solidFill>
                  <a:srgbClr val="C00000"/>
                </a:solidFill>
              </a:rPr>
              <a:t>U</a:t>
            </a:r>
            <a:r>
              <a:rPr altLang="en-GB" b="1" sz="3600" lang="en-US">
                <a:solidFill>
                  <a:srgbClr val="C00000"/>
                </a:solidFill>
              </a:rPr>
              <a:t>L</a:t>
            </a:r>
            <a:r>
              <a:rPr altLang="en-GB" b="1" sz="3600" lang="en-US">
                <a:solidFill>
                  <a:srgbClr val="C00000"/>
                </a:solidFill>
              </a:rPr>
              <a:t>T</a:t>
            </a:r>
            <a:endParaRPr b="1" sz="2800" lang="en-GB">
              <a:solidFill>
                <a:srgbClr val="000000"/>
              </a:solidFill>
            </a:endParaRPr>
          </a:p>
        </p:txBody>
      </p:sp>
      <p:sp>
        <p:nvSpPr>
          <p:cNvPr id="1048736" name=""/>
          <p:cNvSpPr txBox="1"/>
          <p:nvPr/>
        </p:nvSpPr>
        <p:spPr>
          <a:xfrm>
            <a:off x="785437" y="1077997"/>
            <a:ext cx="6621124" cy="650240"/>
          </a:xfrm>
          <a:prstGeom prst="rect"/>
        </p:spPr>
        <p:txBody>
          <a:bodyPr rtlCol="0" wrap="square">
            <a:spAutoFit/>
          </a:bodyPr>
          <a:p>
            <a:pPr indent="-457200" marL="457200">
              <a:buFont typeface="Arial"/>
              <a:buChar char="•"/>
            </a:pPr>
            <a:r>
              <a:rPr altLang="en-IN" sz="1800" lang="en-US">
                <a:solidFill>
                  <a:srgbClr val="000000"/>
                </a:solidFill>
              </a:rPr>
              <a:t>T</a:t>
            </a:r>
            <a:r>
              <a:rPr altLang="en-IN" sz="1800" lang="en-US">
                <a:solidFill>
                  <a:srgbClr val="000000"/>
                </a:solidFill>
              </a:rPr>
              <a:t>h</a:t>
            </a:r>
            <a:r>
              <a:rPr altLang="en-IN" sz="1800" lang="en-US">
                <a:solidFill>
                  <a:srgbClr val="000000"/>
                </a:solidFill>
              </a:rPr>
              <a:t>e</a:t>
            </a:r>
            <a:r>
              <a:rPr altLang="en-IN" sz="1800" lang="en-US">
                <a:solidFill>
                  <a:srgbClr val="000000"/>
                </a:solidFill>
              </a:rPr>
              <a:t> </a:t>
            </a:r>
            <a:r>
              <a:rPr altLang="en-IN" sz="1800" lang="en-US">
                <a:solidFill>
                  <a:srgbClr val="000000"/>
                </a:solidFill>
              </a:rPr>
              <a:t>o</a:t>
            </a:r>
            <a:r>
              <a:rPr altLang="en-IN" sz="1800" lang="en-US">
                <a:solidFill>
                  <a:srgbClr val="000000"/>
                </a:solidFill>
              </a:rPr>
              <a:t>u</a:t>
            </a:r>
            <a:r>
              <a:rPr altLang="en-IN" sz="1800" lang="en-US">
                <a:solidFill>
                  <a:srgbClr val="000000"/>
                </a:solidFill>
              </a:rPr>
              <a:t>t</a:t>
            </a:r>
            <a:r>
              <a:rPr altLang="en-IN" sz="1800" lang="en-US">
                <a:solidFill>
                  <a:srgbClr val="000000"/>
                </a:solidFill>
              </a:rPr>
              <a:t>p</a:t>
            </a:r>
            <a:r>
              <a:rPr altLang="en-IN" sz="1800" lang="en-US">
                <a:solidFill>
                  <a:srgbClr val="000000"/>
                </a:solidFill>
              </a:rPr>
              <a:t>u</a:t>
            </a:r>
            <a:r>
              <a:rPr altLang="en-IN" sz="1800" lang="en-US">
                <a:solidFill>
                  <a:srgbClr val="000000"/>
                </a:solidFill>
              </a:rPr>
              <a:t>t</a:t>
            </a:r>
            <a:r>
              <a:rPr altLang="en-IN" sz="1800" lang="en-US">
                <a:solidFill>
                  <a:srgbClr val="000000"/>
                </a:solidFill>
              </a:rPr>
              <a:t> </a:t>
            </a:r>
            <a:r>
              <a:rPr altLang="en-IN" sz="1800" lang="en-US">
                <a:solidFill>
                  <a:srgbClr val="000000"/>
                </a:solidFill>
              </a:rPr>
              <a:t>f</a:t>
            </a:r>
            <a:r>
              <a:rPr altLang="en-IN" sz="1800" lang="en-US">
                <a:solidFill>
                  <a:srgbClr val="000000"/>
                </a:solidFill>
              </a:rPr>
              <a:t>r</a:t>
            </a:r>
            <a:r>
              <a:rPr altLang="en-IN" sz="1800" lang="en-US">
                <a:solidFill>
                  <a:srgbClr val="000000"/>
                </a:solidFill>
              </a:rPr>
              <a:t>o</a:t>
            </a:r>
            <a:r>
              <a:rPr altLang="en-IN" sz="1800" lang="en-US">
                <a:solidFill>
                  <a:srgbClr val="000000"/>
                </a:solidFill>
              </a:rPr>
              <a:t>m</a:t>
            </a:r>
            <a:r>
              <a:rPr altLang="en-IN" sz="1800" lang="en-US">
                <a:solidFill>
                  <a:srgbClr val="000000"/>
                </a:solidFill>
              </a:rPr>
              <a:t> </a:t>
            </a:r>
            <a:r>
              <a:rPr altLang="en-IN" sz="1800" lang="en-US">
                <a:solidFill>
                  <a:srgbClr val="000000"/>
                </a:solidFill>
              </a:rPr>
              <a:t>t</a:t>
            </a:r>
            <a:r>
              <a:rPr altLang="en-IN" sz="1800" lang="en-US">
                <a:solidFill>
                  <a:srgbClr val="000000"/>
                </a:solidFill>
              </a:rPr>
              <a:t>h</a:t>
            </a:r>
            <a:r>
              <a:rPr altLang="en-IN" sz="1800" lang="en-US">
                <a:solidFill>
                  <a:srgbClr val="000000"/>
                </a:solidFill>
              </a:rPr>
              <a:t>e</a:t>
            </a:r>
            <a:r>
              <a:rPr altLang="en-IN" sz="1800" lang="en-US">
                <a:solidFill>
                  <a:srgbClr val="000000"/>
                </a:solidFill>
              </a:rPr>
              <a:t> </a:t>
            </a:r>
            <a:r>
              <a:rPr altLang="en-IN" sz="1800" lang="en-US">
                <a:solidFill>
                  <a:srgbClr val="000000"/>
                </a:solidFill>
              </a:rPr>
              <a:t>N</a:t>
            </a:r>
            <a:r>
              <a:rPr altLang="en-IN" sz="1800" lang="en-US">
                <a:solidFill>
                  <a:srgbClr val="000000"/>
                </a:solidFill>
              </a:rPr>
              <a:t>P</a:t>
            </a:r>
            <a:r>
              <a:rPr altLang="en-IN" sz="1800" lang="en-US">
                <a:solidFill>
                  <a:srgbClr val="000000"/>
                </a:solidFill>
              </a:rPr>
              <a:t>R</a:t>
            </a:r>
            <a:r>
              <a:rPr altLang="en-IN" sz="1800" lang="en-US">
                <a:solidFill>
                  <a:srgbClr val="000000"/>
                </a:solidFill>
              </a:rPr>
              <a:t> </a:t>
            </a:r>
            <a:r>
              <a:rPr altLang="en-IN" sz="1800" lang="en-US">
                <a:solidFill>
                  <a:srgbClr val="000000"/>
                </a:solidFill>
              </a:rPr>
              <a:t>t</a:t>
            </a:r>
            <a:r>
              <a:rPr altLang="en-IN" sz="1800" lang="en-US">
                <a:solidFill>
                  <a:srgbClr val="000000"/>
                </a:solidFill>
              </a:rPr>
              <a:t>e</a:t>
            </a:r>
            <a:r>
              <a:rPr altLang="en-IN" sz="1800" lang="en-US">
                <a:solidFill>
                  <a:srgbClr val="000000"/>
                </a:solidFill>
              </a:rPr>
              <a:t>c</a:t>
            </a:r>
            <a:r>
              <a:rPr altLang="en-IN" sz="1800" lang="en-US">
                <a:solidFill>
                  <a:srgbClr val="000000"/>
                </a:solidFill>
              </a:rPr>
              <a:t>h</a:t>
            </a:r>
            <a:r>
              <a:rPr altLang="en-IN" sz="1800" lang="en-US">
                <a:solidFill>
                  <a:srgbClr val="000000"/>
                </a:solidFill>
              </a:rPr>
              <a:t>n</a:t>
            </a:r>
            <a:r>
              <a:rPr altLang="en-IN" sz="1800" lang="en-US">
                <a:solidFill>
                  <a:srgbClr val="000000"/>
                </a:solidFill>
              </a:rPr>
              <a:t>i</a:t>
            </a:r>
            <a:r>
              <a:rPr altLang="en-IN" sz="1800" lang="en-US">
                <a:solidFill>
                  <a:srgbClr val="000000"/>
                </a:solidFill>
              </a:rPr>
              <a:t>q</a:t>
            </a:r>
            <a:r>
              <a:rPr altLang="en-IN" sz="1800" lang="en-US">
                <a:solidFill>
                  <a:srgbClr val="000000"/>
                </a:solidFill>
              </a:rPr>
              <a:t>u</a:t>
            </a:r>
            <a:r>
              <a:rPr altLang="en-IN" sz="1800" lang="en-US">
                <a:solidFill>
                  <a:srgbClr val="000000"/>
                </a:solidFill>
              </a:rPr>
              <a:t>e</a:t>
            </a:r>
            <a:r>
              <a:rPr altLang="en-IN" sz="1800" lang="en-US">
                <a:solidFill>
                  <a:srgbClr val="000000"/>
                </a:solidFill>
              </a:rPr>
              <a:t> </a:t>
            </a:r>
            <a:r>
              <a:rPr altLang="en-IN" sz="1800" lang="en-US">
                <a:solidFill>
                  <a:srgbClr val="000000"/>
                </a:solidFill>
              </a:rPr>
              <a:t>u</a:t>
            </a:r>
            <a:r>
              <a:rPr altLang="en-IN" sz="1800" lang="en-US">
                <a:solidFill>
                  <a:srgbClr val="000000"/>
                </a:solidFill>
              </a:rPr>
              <a:t>s</a:t>
            </a:r>
            <a:r>
              <a:rPr altLang="en-IN" sz="1800" lang="en-US">
                <a:solidFill>
                  <a:srgbClr val="000000"/>
                </a:solidFill>
              </a:rPr>
              <a:t>e</a:t>
            </a:r>
            <a:r>
              <a:rPr altLang="en-IN" sz="1800" lang="en-US">
                <a:solidFill>
                  <a:srgbClr val="000000"/>
                </a:solidFill>
              </a:rPr>
              <a:t>d</a:t>
            </a:r>
            <a:r>
              <a:rPr altLang="en-IN" sz="1800" lang="en-US">
                <a:solidFill>
                  <a:srgbClr val="000000"/>
                </a:solidFill>
              </a:rPr>
              <a:t> </a:t>
            </a:r>
            <a:r>
              <a:rPr altLang="en-IN" sz="1800" lang="en-US">
                <a:solidFill>
                  <a:srgbClr val="000000"/>
                </a:solidFill>
              </a:rPr>
              <a:t>i</a:t>
            </a:r>
            <a:r>
              <a:rPr altLang="en-IN" sz="1800" lang="en-US">
                <a:solidFill>
                  <a:srgbClr val="000000"/>
                </a:solidFill>
              </a:rPr>
              <a:t>n</a:t>
            </a:r>
            <a:r>
              <a:rPr altLang="en-IN" sz="1800" lang="en-US">
                <a:solidFill>
                  <a:srgbClr val="000000"/>
                </a:solidFill>
              </a:rPr>
              <a:t> </a:t>
            </a:r>
            <a:r>
              <a:rPr altLang="en-IN" sz="1800" lang="en-US">
                <a:solidFill>
                  <a:srgbClr val="000000"/>
                </a:solidFill>
              </a:rPr>
              <a:t>s</a:t>
            </a:r>
            <a:r>
              <a:rPr altLang="en-IN" sz="1800" lang="en-US">
                <a:solidFill>
                  <a:srgbClr val="000000"/>
                </a:solidFill>
              </a:rPr>
              <a:t>o</a:t>
            </a:r>
            <a:r>
              <a:rPr altLang="en-IN" sz="1800" lang="en-US">
                <a:solidFill>
                  <a:srgbClr val="000000"/>
                </a:solidFill>
              </a:rPr>
              <a:t>u</a:t>
            </a:r>
            <a:r>
              <a:rPr altLang="en-IN" sz="1800" lang="en-US">
                <a:solidFill>
                  <a:srgbClr val="000000"/>
                </a:solidFill>
              </a:rPr>
              <a:t>r</a:t>
            </a:r>
            <a:r>
              <a:rPr altLang="en-IN" sz="1800" lang="en-US">
                <a:solidFill>
                  <a:srgbClr val="000000"/>
                </a:solidFill>
              </a:rPr>
              <a:t>c</a:t>
            </a:r>
            <a:r>
              <a:rPr altLang="en-IN" sz="1800" lang="en-US">
                <a:solidFill>
                  <a:srgbClr val="000000"/>
                </a:solidFill>
              </a:rPr>
              <a:t>e</a:t>
            </a:r>
            <a:r>
              <a:rPr altLang="en-IN" sz="1800" lang="en-US">
                <a:solidFill>
                  <a:srgbClr val="000000"/>
                </a:solidFill>
              </a:rPr>
              <a:t> </a:t>
            </a:r>
            <a:r>
              <a:rPr altLang="en-IN" sz="1800" lang="en-US">
                <a:solidFill>
                  <a:srgbClr val="000000"/>
                </a:solidFill>
              </a:rPr>
              <a:t>code</a:t>
            </a:r>
            <a:r>
              <a:rPr altLang="en-IN" sz="1800" lang="en-US">
                <a:solidFill>
                  <a:srgbClr val="000000"/>
                </a:solidFill>
              </a:rPr>
              <a:t> </a:t>
            </a:r>
            <a:r>
              <a:rPr altLang="en-IN" sz="1800" lang="en-US">
                <a:solidFill>
                  <a:srgbClr val="000000"/>
                </a:solidFill>
              </a:rPr>
              <a:t>i</a:t>
            </a:r>
            <a:r>
              <a:rPr altLang="en-IN" sz="1800" lang="en-US">
                <a:solidFill>
                  <a:srgbClr val="000000"/>
                </a:solidFill>
              </a:rPr>
              <a:t>n</a:t>
            </a:r>
            <a:r>
              <a:rPr altLang="en-IN" sz="1800" lang="en-US">
                <a:solidFill>
                  <a:srgbClr val="000000"/>
                </a:solidFill>
              </a:rPr>
              <a:t> </a:t>
            </a:r>
            <a:r>
              <a:rPr altLang="en-IN" sz="1800" lang="en-US">
                <a:solidFill>
                  <a:srgbClr val="000000"/>
                </a:solidFill>
              </a:rPr>
              <a:t>MATLAB </a:t>
            </a:r>
            <a:r>
              <a:rPr altLang="en-IN" sz="1800" lang="en-US">
                <a:solidFill>
                  <a:srgbClr val="000000"/>
                </a:solidFill>
              </a:rPr>
              <a:t> </a:t>
            </a:r>
            <a:r>
              <a:rPr altLang="en-IN" sz="1800" lang="en-US">
                <a:solidFill>
                  <a:srgbClr val="000000"/>
                </a:solidFill>
              </a:rPr>
              <a:t>f</a:t>
            </a:r>
            <a:r>
              <a:rPr altLang="en-IN" sz="1800" lang="en-US">
                <a:solidFill>
                  <a:srgbClr val="000000"/>
                </a:solidFill>
              </a:rPr>
              <a:t>r</a:t>
            </a:r>
            <a:r>
              <a:rPr altLang="en-IN" sz="1800" lang="en-US">
                <a:solidFill>
                  <a:srgbClr val="000000"/>
                </a:solidFill>
              </a:rPr>
              <a:t>o</a:t>
            </a:r>
            <a:r>
              <a:rPr altLang="en-IN" sz="1800" lang="en-US">
                <a:solidFill>
                  <a:srgbClr val="000000"/>
                </a:solidFill>
              </a:rPr>
              <a:t>m</a:t>
            </a:r>
            <a:r>
              <a:rPr altLang="en-IN" sz="1800" lang="en-US">
                <a:solidFill>
                  <a:srgbClr val="000000"/>
                </a:solidFill>
              </a:rPr>
              <a:t> </a:t>
            </a:r>
            <a:r>
              <a:rPr altLang="en-IN" sz="1800" lang="en-US">
                <a:solidFill>
                  <a:srgbClr val="000000"/>
                </a:solidFill>
              </a:rPr>
              <a:t>the </a:t>
            </a:r>
            <a:r>
              <a:rPr altLang="en-IN" sz="1800" lang="en-US">
                <a:solidFill>
                  <a:srgbClr val="000000"/>
                </a:solidFill>
              </a:rPr>
              <a:t>i</a:t>
            </a:r>
            <a:r>
              <a:rPr altLang="en-IN" sz="1800" lang="en-US">
                <a:solidFill>
                  <a:srgbClr val="000000"/>
                </a:solidFill>
              </a:rPr>
              <a:t>m</a:t>
            </a:r>
            <a:r>
              <a:rPr altLang="en-IN" sz="1800" lang="en-US">
                <a:solidFill>
                  <a:srgbClr val="000000"/>
                </a:solidFill>
              </a:rPr>
              <a:t>a</a:t>
            </a:r>
            <a:r>
              <a:rPr altLang="en-IN" sz="1800" lang="en-US">
                <a:solidFill>
                  <a:srgbClr val="000000"/>
                </a:solidFill>
              </a:rPr>
              <a:t>ge</a:t>
            </a:r>
            <a:r>
              <a:rPr altLang="en-IN" sz="1800" lang="en-US">
                <a:solidFill>
                  <a:srgbClr val="000000"/>
                </a:solidFill>
              </a:rPr>
              <a:t> </a:t>
            </a:r>
            <a:r>
              <a:rPr altLang="en-IN" sz="1800" lang="en-US">
                <a:solidFill>
                  <a:srgbClr val="000000"/>
                </a:solidFill>
              </a:rPr>
              <a:t>c</a:t>
            </a:r>
            <a:r>
              <a:rPr altLang="en-IN" sz="1800" lang="en-US">
                <a:solidFill>
                  <a:srgbClr val="000000"/>
                </a:solidFill>
              </a:rPr>
              <a:t>a</a:t>
            </a:r>
            <a:r>
              <a:rPr altLang="en-IN" sz="1800" lang="en-US">
                <a:solidFill>
                  <a:srgbClr val="000000"/>
                </a:solidFill>
              </a:rPr>
              <a:t>p</a:t>
            </a:r>
            <a:r>
              <a:rPr altLang="en-IN" sz="1800" lang="en-US">
                <a:solidFill>
                  <a:srgbClr val="000000"/>
                </a:solidFill>
              </a:rPr>
              <a:t>t</a:t>
            </a:r>
            <a:r>
              <a:rPr altLang="en-IN" sz="1800" lang="en-US">
                <a:solidFill>
                  <a:srgbClr val="000000"/>
                </a:solidFill>
              </a:rPr>
              <a:t>u</a:t>
            </a:r>
            <a:r>
              <a:rPr altLang="en-IN" sz="1800" lang="en-US">
                <a:solidFill>
                  <a:srgbClr val="000000"/>
                </a:solidFill>
              </a:rPr>
              <a:t>r</a:t>
            </a:r>
            <a:r>
              <a:rPr altLang="en-IN" sz="1800" lang="en-US">
                <a:solidFill>
                  <a:srgbClr val="000000"/>
                </a:solidFill>
              </a:rPr>
              <a:t>e</a:t>
            </a:r>
            <a:r>
              <a:rPr altLang="en-IN" sz="1800" lang="en-US">
                <a:solidFill>
                  <a:srgbClr val="000000"/>
                </a:solidFill>
              </a:rPr>
              <a:t>d</a:t>
            </a:r>
            <a:r>
              <a:rPr altLang="en-IN" sz="1800" lang="en-US">
                <a:solidFill>
                  <a:srgbClr val="000000"/>
                </a:solidFill>
              </a:rPr>
              <a:t> </a:t>
            </a:r>
            <a:r>
              <a:rPr altLang="en-IN" sz="1800" lang="en-US">
                <a:solidFill>
                  <a:srgbClr val="000000"/>
                </a:solidFill>
              </a:rPr>
              <a:t>i</a:t>
            </a:r>
            <a:r>
              <a:rPr altLang="en-IN" sz="1800" lang="en-US">
                <a:solidFill>
                  <a:srgbClr val="000000"/>
                </a:solidFill>
              </a:rPr>
              <a:t>s</a:t>
            </a:r>
            <a:r>
              <a:rPr altLang="en-IN" sz="1800" lang="en-US">
                <a:solidFill>
                  <a:srgbClr val="000000"/>
                </a:solidFill>
              </a:rPr>
              <a:t> </a:t>
            </a:r>
            <a:r>
              <a:rPr altLang="en-IN" sz="1800" lang="en-US">
                <a:solidFill>
                  <a:srgbClr val="000000"/>
                </a:solidFill>
              </a:rPr>
              <a:t>a</a:t>
            </a:r>
            <a:r>
              <a:rPr altLang="en-IN" sz="1800" lang="en-US">
                <a:solidFill>
                  <a:srgbClr val="000000"/>
                </a:solidFill>
              </a:rPr>
              <a:t>s</a:t>
            </a:r>
            <a:r>
              <a:rPr altLang="en-IN" sz="1800" lang="en-US">
                <a:solidFill>
                  <a:srgbClr val="000000"/>
                </a:solidFill>
              </a:rPr>
              <a:t> </a:t>
            </a:r>
            <a:r>
              <a:rPr altLang="en-IN" sz="1800" lang="en-US">
                <a:solidFill>
                  <a:srgbClr val="000000"/>
                </a:solidFill>
              </a:rPr>
              <a:t>s</a:t>
            </a:r>
            <a:r>
              <a:rPr altLang="en-IN" sz="1800" lang="en-US">
                <a:solidFill>
                  <a:srgbClr val="000000"/>
                </a:solidFill>
              </a:rPr>
              <a:t>h</a:t>
            </a:r>
            <a:r>
              <a:rPr altLang="en-IN" sz="1800" lang="en-US">
                <a:solidFill>
                  <a:srgbClr val="000000"/>
                </a:solidFill>
              </a:rPr>
              <a:t>o</a:t>
            </a:r>
            <a:r>
              <a:rPr altLang="en-IN" sz="1800" lang="en-US">
                <a:solidFill>
                  <a:srgbClr val="000000"/>
                </a:solidFill>
              </a:rPr>
              <a:t>wn</a:t>
            </a:r>
            <a:r>
              <a:rPr altLang="en-IN" sz="1800" lang="en-US">
                <a:solidFill>
                  <a:srgbClr val="000000"/>
                </a:solidFill>
              </a:rPr>
              <a:t> </a:t>
            </a:r>
            <a:r>
              <a:rPr altLang="en-IN" sz="1800" lang="en-US">
                <a:solidFill>
                  <a:srgbClr val="000000"/>
                </a:solidFill>
              </a:rPr>
              <a:t>i</a:t>
            </a:r>
            <a:r>
              <a:rPr altLang="en-IN" sz="1800" lang="en-US">
                <a:solidFill>
                  <a:srgbClr val="000000"/>
                </a:solidFill>
              </a:rPr>
              <a:t>n</a:t>
            </a:r>
            <a:r>
              <a:rPr altLang="en-IN" sz="1800" lang="en-US">
                <a:solidFill>
                  <a:srgbClr val="000000"/>
                </a:solidFill>
              </a:rPr>
              <a:t> </a:t>
            </a:r>
            <a:r>
              <a:rPr altLang="en-IN" sz="1800" lang="en-US">
                <a:solidFill>
                  <a:srgbClr val="000000"/>
                </a:solidFill>
              </a:rPr>
              <a:t>t</a:t>
            </a:r>
            <a:r>
              <a:rPr altLang="en-IN" sz="1800" lang="en-US">
                <a:solidFill>
                  <a:srgbClr val="000000"/>
                </a:solidFill>
              </a:rPr>
              <a:t>h</a:t>
            </a:r>
            <a:r>
              <a:rPr altLang="en-IN" sz="1800" lang="en-US">
                <a:solidFill>
                  <a:srgbClr val="000000"/>
                </a:solidFill>
              </a:rPr>
              <a:t>i</a:t>
            </a:r>
            <a:r>
              <a:rPr altLang="en-IN" sz="1800" lang="en-US">
                <a:solidFill>
                  <a:srgbClr val="000000"/>
                </a:solidFill>
              </a:rPr>
              <a:t>s</a:t>
            </a:r>
            <a:r>
              <a:rPr altLang="en-IN" sz="1800" lang="en-US">
                <a:solidFill>
                  <a:srgbClr val="000000"/>
                </a:solidFill>
              </a:rPr>
              <a:t> </a:t>
            </a:r>
            <a:r>
              <a:rPr altLang="en-IN" sz="1800" lang="en-US">
                <a:solidFill>
                  <a:srgbClr val="000000"/>
                </a:solidFill>
              </a:rPr>
              <a:t>f</a:t>
            </a:r>
            <a:r>
              <a:rPr altLang="en-IN" sz="1800" lang="en-US">
                <a:solidFill>
                  <a:srgbClr val="000000"/>
                </a:solidFill>
              </a:rPr>
              <a:t>i</a:t>
            </a:r>
            <a:r>
              <a:rPr altLang="en-IN" sz="1800" lang="en-US">
                <a:solidFill>
                  <a:srgbClr val="000000"/>
                </a:solidFill>
              </a:rPr>
              <a:t>g</a:t>
            </a:r>
            <a:r>
              <a:rPr altLang="en-IN" sz="1800" lang="en-US">
                <a:solidFill>
                  <a:srgbClr val="000000"/>
                </a:solidFill>
              </a:rPr>
              <a:t>u</a:t>
            </a:r>
            <a:r>
              <a:rPr altLang="en-IN" sz="1800" lang="en-US">
                <a:solidFill>
                  <a:srgbClr val="000000"/>
                </a:solidFill>
              </a:rPr>
              <a:t>r</a:t>
            </a:r>
            <a:r>
              <a:rPr altLang="en-IN" sz="1800" lang="en-US">
                <a:solidFill>
                  <a:srgbClr val="000000"/>
                </a:solidFill>
              </a:rPr>
              <a:t>e</a:t>
            </a:r>
            <a:r>
              <a:rPr altLang="en-IN" sz="1800" lang="en-US">
                <a:solidFill>
                  <a:srgbClr val="000000"/>
                </a:solidFill>
              </a:rPr>
              <a:t>s</a:t>
            </a:r>
            <a:r>
              <a:rPr altLang="en-IN" sz="1800" lang="en-US">
                <a:solidFill>
                  <a:srgbClr val="000000"/>
                </a:solidFill>
              </a:rPr>
              <a:t>.</a:t>
            </a:r>
            <a:endParaRPr sz="2800" lang="en-GB">
              <a:solidFill>
                <a:srgbClr val="000000"/>
              </a:solidFill>
            </a:endParaRPr>
          </a:p>
        </p:txBody>
      </p:sp>
      <p:pic>
        <p:nvPicPr>
          <p:cNvPr id="2097171" name=""/>
          <p:cNvPicPr>
            <a:picLocks/>
          </p:cNvPicPr>
          <p:nvPr/>
        </p:nvPicPr>
        <p:blipFill>
          <a:blip xmlns:r="http://schemas.openxmlformats.org/officeDocument/2006/relationships" r:embed="rId1"/>
          <a:stretch>
            <a:fillRect/>
          </a:stretch>
        </p:blipFill>
        <p:spPr>
          <a:xfrm rot="0">
            <a:off x="785437" y="1976024"/>
            <a:ext cx="2711753" cy="1953383"/>
          </a:xfrm>
          <a:prstGeom prst="rect"/>
        </p:spPr>
      </p:pic>
      <p:pic>
        <p:nvPicPr>
          <p:cNvPr id="2097172" name=""/>
          <p:cNvPicPr>
            <a:picLocks/>
          </p:cNvPicPr>
          <p:nvPr/>
        </p:nvPicPr>
        <p:blipFill>
          <a:blip xmlns:r="http://schemas.openxmlformats.org/officeDocument/2006/relationships" r:embed="rId2"/>
          <a:stretch>
            <a:fillRect/>
          </a:stretch>
        </p:blipFill>
        <p:spPr>
          <a:xfrm rot="0">
            <a:off x="3752223" y="1963684"/>
            <a:ext cx="3256571" cy="1939553"/>
          </a:xfrm>
          <a:prstGeom prst="rect"/>
        </p:spPr>
      </p:pic>
      <p:pic>
        <p:nvPicPr>
          <p:cNvPr id="2097173" name=""/>
          <p:cNvPicPr>
            <a:picLocks/>
          </p:cNvPicPr>
          <p:nvPr/>
        </p:nvPicPr>
        <p:blipFill>
          <a:blip xmlns:r="http://schemas.openxmlformats.org/officeDocument/2006/relationships" r:embed="rId3"/>
          <a:stretch>
            <a:fillRect/>
          </a:stretch>
        </p:blipFill>
        <p:spPr>
          <a:xfrm rot="0">
            <a:off x="7406561" y="1963682"/>
            <a:ext cx="3362855" cy="1887743"/>
          </a:xfrm>
          <a:prstGeom prst="rect"/>
        </p:spPr>
      </p:pic>
      <p:pic>
        <p:nvPicPr>
          <p:cNvPr id="2097175" name=""/>
          <p:cNvPicPr>
            <a:picLocks/>
          </p:cNvPicPr>
          <p:nvPr/>
        </p:nvPicPr>
        <p:blipFill>
          <a:blip xmlns:r="http://schemas.openxmlformats.org/officeDocument/2006/relationships" r:embed="rId4"/>
          <a:stretch>
            <a:fillRect/>
          </a:stretch>
        </p:blipFill>
        <p:spPr>
          <a:xfrm rot="0">
            <a:off x="785437" y="4177193"/>
            <a:ext cx="3365459" cy="1274485"/>
          </a:xfrm>
          <a:prstGeom prst="rect"/>
        </p:spPr>
      </p:pic>
      <p:pic>
        <p:nvPicPr>
          <p:cNvPr id="2097176" name=""/>
          <p:cNvPicPr>
            <a:picLocks/>
          </p:cNvPicPr>
          <p:nvPr/>
        </p:nvPicPr>
        <p:blipFill>
          <a:blip xmlns:r="http://schemas.openxmlformats.org/officeDocument/2006/relationships" r:embed="rId5"/>
          <a:stretch>
            <a:fillRect/>
          </a:stretch>
        </p:blipFill>
        <p:spPr>
          <a:xfrm rot="0">
            <a:off x="7806011" y="4165956"/>
            <a:ext cx="2563955" cy="1285721"/>
          </a:xfrm>
          <a:prstGeom prst="rect"/>
        </p:spPr>
      </p:pic>
      <p:sp>
        <p:nvSpPr>
          <p:cNvPr id="1048737" name=""/>
          <p:cNvSpPr txBox="1"/>
          <p:nvPr/>
        </p:nvSpPr>
        <p:spPr>
          <a:xfrm>
            <a:off x="4766225" y="4356696"/>
            <a:ext cx="2424457" cy="853441"/>
          </a:xfrm>
          <a:prstGeom prst="rect"/>
        </p:spPr>
        <p:txBody>
          <a:bodyPr rtlCol="0" wrap="square">
            <a:spAutoFit/>
          </a:bodyPr>
          <a:p>
            <a:r>
              <a:rPr altLang="en-IN" sz="2400" lang="en-US">
                <a:solidFill>
                  <a:srgbClr val="000000"/>
                </a:solidFill>
              </a:rPr>
              <a:t>F</a:t>
            </a:r>
            <a:r>
              <a:rPr altLang="en-IN" sz="2400" lang="en-US">
                <a:solidFill>
                  <a:srgbClr val="000000"/>
                </a:solidFill>
              </a:rPr>
              <a:t>i</a:t>
            </a:r>
            <a:r>
              <a:rPr altLang="en-IN" sz="2400" lang="en-US">
                <a:solidFill>
                  <a:srgbClr val="000000"/>
                </a:solidFill>
              </a:rPr>
              <a:t>n</a:t>
            </a:r>
            <a:r>
              <a:rPr altLang="en-IN" sz="2400" lang="en-US">
                <a:solidFill>
                  <a:srgbClr val="000000"/>
                </a:solidFill>
              </a:rPr>
              <a:t>a</a:t>
            </a:r>
            <a:r>
              <a:rPr altLang="en-IN" sz="2400" lang="en-US">
                <a:solidFill>
                  <a:srgbClr val="000000"/>
                </a:solidFill>
              </a:rPr>
              <a:t>l</a:t>
            </a:r>
            <a:r>
              <a:rPr altLang="en-IN" sz="2400" lang="en-US">
                <a:solidFill>
                  <a:srgbClr val="000000"/>
                </a:solidFill>
              </a:rPr>
              <a:t> </a:t>
            </a:r>
            <a:r>
              <a:rPr altLang="en-IN" sz="2400" lang="en-US">
                <a:solidFill>
                  <a:srgbClr val="000000"/>
                </a:solidFill>
              </a:rPr>
              <a:t>output </a:t>
            </a:r>
            <a:r>
              <a:rPr altLang="en-IN" sz="2400" lang="en-US">
                <a:solidFill>
                  <a:srgbClr val="000000"/>
                </a:solidFill>
              </a:rPr>
              <a:t>f</a:t>
            </a:r>
            <a:r>
              <a:rPr altLang="en-IN" sz="2400" lang="en-US">
                <a:solidFill>
                  <a:srgbClr val="000000"/>
                </a:solidFill>
              </a:rPr>
              <a:t>o</a:t>
            </a:r>
            <a:r>
              <a:rPr altLang="en-IN" sz="2400" lang="en-US">
                <a:solidFill>
                  <a:srgbClr val="000000"/>
                </a:solidFill>
              </a:rPr>
              <a:t>r</a:t>
            </a:r>
            <a:r>
              <a:rPr altLang="en-IN" sz="2400" lang="en-US">
                <a:solidFill>
                  <a:srgbClr val="000000"/>
                </a:solidFill>
              </a:rPr>
              <a:t> </a:t>
            </a:r>
            <a:r>
              <a:rPr altLang="en-IN" sz="2400" lang="en-US">
                <a:solidFill>
                  <a:srgbClr val="000000"/>
                </a:solidFill>
              </a:rPr>
              <a:t>t</a:t>
            </a:r>
            <a:r>
              <a:rPr altLang="en-IN" sz="2400" lang="en-US">
                <a:solidFill>
                  <a:srgbClr val="000000"/>
                </a:solidFill>
              </a:rPr>
              <a:t>o</a:t>
            </a:r>
            <a:r>
              <a:rPr altLang="en-IN" sz="2400" lang="en-US">
                <a:solidFill>
                  <a:srgbClr val="000000"/>
                </a:solidFill>
              </a:rPr>
              <a:t>l</a:t>
            </a:r>
            <a:r>
              <a:rPr altLang="en-IN" sz="2400" lang="en-US">
                <a:solidFill>
                  <a:srgbClr val="000000"/>
                </a:solidFill>
              </a:rPr>
              <a:t>l</a:t>
            </a:r>
            <a:r>
              <a:rPr altLang="en-IN" sz="2400" lang="en-US">
                <a:solidFill>
                  <a:srgbClr val="000000"/>
                </a:solidFill>
              </a:rPr>
              <a:t> </a:t>
            </a:r>
            <a:r>
              <a:rPr altLang="en-IN" sz="2400" lang="en-US">
                <a:solidFill>
                  <a:srgbClr val="000000"/>
                </a:solidFill>
              </a:rPr>
              <a:t>g</a:t>
            </a:r>
            <a:r>
              <a:rPr altLang="en-IN" sz="2400" lang="en-US">
                <a:solidFill>
                  <a:srgbClr val="000000"/>
                </a:solidFill>
              </a:rPr>
              <a:t>a</a:t>
            </a:r>
            <a:r>
              <a:rPr altLang="en-IN" sz="2400" lang="en-US">
                <a:solidFill>
                  <a:srgbClr val="000000"/>
                </a:solidFill>
              </a:rPr>
              <a:t>t</a:t>
            </a:r>
            <a:r>
              <a:rPr altLang="en-IN" sz="2400" lang="en-US">
                <a:solidFill>
                  <a:srgbClr val="000000"/>
                </a:solidFill>
              </a:rPr>
              <a:t>e</a:t>
            </a:r>
            <a:r>
              <a:rPr altLang="en-IN" sz="2400" lang="en-US">
                <a:solidFill>
                  <a:srgbClr val="000000"/>
                </a:solidFill>
              </a:rPr>
              <a:t> </a:t>
            </a:r>
            <a:r>
              <a:rPr altLang="en-IN" sz="2400" lang="en-US">
                <a:solidFill>
                  <a:srgbClr val="000000"/>
                </a:solidFill>
              </a:rPr>
              <a:t>t</a:t>
            </a:r>
            <a:r>
              <a:rPr altLang="en-IN" sz="2400" lang="en-US">
                <a:solidFill>
                  <a:srgbClr val="000000"/>
                </a:solidFill>
              </a:rPr>
              <a:t>o</a:t>
            </a:r>
            <a:r>
              <a:rPr altLang="en-IN" sz="2400" lang="en-US">
                <a:solidFill>
                  <a:srgbClr val="000000"/>
                </a:solidFill>
              </a:rPr>
              <a:t> </a:t>
            </a:r>
            <a:r>
              <a:rPr altLang="en-IN" sz="2400" lang="en-US">
                <a:solidFill>
                  <a:srgbClr val="000000"/>
                </a:solidFill>
              </a:rPr>
              <a:t>o</a:t>
            </a:r>
            <a:r>
              <a:rPr altLang="en-IN" sz="2400" lang="en-US">
                <a:solidFill>
                  <a:srgbClr val="000000"/>
                </a:solidFill>
              </a:rPr>
              <a:t>p</a:t>
            </a:r>
            <a:r>
              <a:rPr altLang="en-IN" sz="2400" lang="en-US">
                <a:solidFill>
                  <a:srgbClr val="000000"/>
                </a:solidFill>
              </a:rPr>
              <a:t>e</a:t>
            </a:r>
            <a:r>
              <a:rPr altLang="en-IN" sz="2400" lang="en-US">
                <a:solidFill>
                  <a:srgbClr val="000000"/>
                </a:solidFill>
              </a:rPr>
              <a:t>n</a:t>
            </a:r>
            <a:r>
              <a:rPr altLang="en-IN" sz="2400" lang="en-US">
                <a:solidFill>
                  <a:srgbClr val="000000"/>
                </a:solidFill>
              </a:rPr>
              <a:t>.</a:t>
            </a:r>
            <a:r>
              <a:rPr altLang="en-IN" sz="2400" lang="en-US">
                <a:solidFill>
                  <a:srgbClr val="000000"/>
                </a:solidFill>
              </a:rPr>
              <a:t> </a:t>
            </a:r>
            <a:endParaRPr sz="2400" lang="en-GB">
              <a:solidFill>
                <a:srgbClr val="000000"/>
              </a:solidFill>
            </a:endParaRP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38" name=""/>
          <p:cNvSpPr txBox="1"/>
          <p:nvPr/>
        </p:nvSpPr>
        <p:spPr>
          <a:xfrm>
            <a:off x="1677873" y="231650"/>
            <a:ext cx="9365148" cy="650240"/>
          </a:xfrm>
          <a:prstGeom prst="rect"/>
        </p:spPr>
        <p:txBody>
          <a:bodyPr rtlCol="0" wrap="square">
            <a:spAutoFit/>
          </a:bodyPr>
          <a:p>
            <a:r>
              <a:rPr altLang="en-IN" b="1" sz="3600" lang="en-US">
                <a:solidFill>
                  <a:srgbClr val="C00000"/>
                </a:solidFill>
              </a:rPr>
              <a:t>S</a:t>
            </a:r>
            <a:r>
              <a:rPr altLang="en-IN" b="1" sz="3600" lang="en-US">
                <a:solidFill>
                  <a:srgbClr val="C00000"/>
                </a:solidFill>
              </a:rPr>
              <a:t>T</a:t>
            </a:r>
            <a:r>
              <a:rPr altLang="en-IN" b="1" sz="3600" lang="en-US">
                <a:solidFill>
                  <a:srgbClr val="C00000"/>
                </a:solidFill>
              </a:rPr>
              <a:t>A</a:t>
            </a:r>
            <a:r>
              <a:rPr altLang="en-IN" b="1" sz="3600" lang="en-US">
                <a:solidFill>
                  <a:srgbClr val="C00000"/>
                </a:solidFill>
              </a:rPr>
              <a:t>T</a:t>
            </a:r>
            <a:r>
              <a:rPr altLang="en-IN" b="1" sz="3600" lang="en-US">
                <a:solidFill>
                  <a:srgbClr val="C00000"/>
                </a:solidFill>
              </a:rPr>
              <a:t>U</a:t>
            </a:r>
            <a:r>
              <a:rPr altLang="en-IN" b="1" sz="3600" lang="en-US">
                <a:solidFill>
                  <a:srgbClr val="C00000"/>
                </a:solidFill>
              </a:rPr>
              <a:t>S</a:t>
            </a:r>
            <a:r>
              <a:rPr altLang="en-IN" b="1" sz="3600" lang="en-US">
                <a:solidFill>
                  <a:srgbClr val="C00000"/>
                </a:solidFill>
              </a:rPr>
              <a:t> </a:t>
            </a:r>
            <a:r>
              <a:rPr altLang="en-IN" b="1" sz="3600" lang="en-US">
                <a:solidFill>
                  <a:srgbClr val="C00000"/>
                </a:solidFill>
              </a:rPr>
              <a:t>U</a:t>
            </a:r>
            <a:r>
              <a:rPr altLang="en-IN" b="1" sz="3600" lang="en-US">
                <a:solidFill>
                  <a:srgbClr val="C00000"/>
                </a:solidFill>
              </a:rPr>
              <a:t>S</a:t>
            </a:r>
            <a:r>
              <a:rPr altLang="en-IN" b="1" sz="3600" lang="en-US">
                <a:solidFill>
                  <a:srgbClr val="C00000"/>
                </a:solidFill>
              </a:rPr>
              <a:t>I</a:t>
            </a:r>
            <a:r>
              <a:rPr altLang="en-IN" b="1" sz="3600" lang="en-US">
                <a:solidFill>
                  <a:srgbClr val="C00000"/>
                </a:solidFill>
              </a:rPr>
              <a:t>N</a:t>
            </a:r>
            <a:r>
              <a:rPr altLang="en-IN" b="1" sz="3600" lang="en-US">
                <a:solidFill>
                  <a:srgbClr val="C00000"/>
                </a:solidFill>
              </a:rPr>
              <a:t>G</a:t>
            </a:r>
            <a:r>
              <a:rPr altLang="en-IN" b="1" sz="3600" lang="en-US">
                <a:solidFill>
                  <a:srgbClr val="C00000"/>
                </a:solidFill>
              </a:rPr>
              <a:t> </a:t>
            </a:r>
            <a:r>
              <a:rPr altLang="en-IN" b="1" sz="3600" lang="en-US">
                <a:solidFill>
                  <a:srgbClr val="C00000"/>
                </a:solidFill>
              </a:rPr>
              <a:t>R</a:t>
            </a:r>
            <a:r>
              <a:rPr altLang="en-IN" b="1" sz="3600" lang="en-US">
                <a:solidFill>
                  <a:srgbClr val="C00000"/>
                </a:solidFill>
              </a:rPr>
              <a:t>A</a:t>
            </a:r>
            <a:r>
              <a:rPr altLang="en-IN" b="1" sz="3600" lang="en-US">
                <a:solidFill>
                  <a:srgbClr val="C00000"/>
                </a:solidFill>
              </a:rPr>
              <a:t>S</a:t>
            </a:r>
            <a:r>
              <a:rPr altLang="en-IN" b="1" sz="3600" lang="en-US">
                <a:solidFill>
                  <a:srgbClr val="C00000"/>
                </a:solidFill>
              </a:rPr>
              <a:t>P</a:t>
            </a:r>
            <a:r>
              <a:rPr altLang="en-IN" b="1" sz="3600" lang="en-US">
                <a:solidFill>
                  <a:srgbClr val="C00000"/>
                </a:solidFill>
              </a:rPr>
              <a:t>BERRY</a:t>
            </a:r>
            <a:r>
              <a:rPr altLang="en-IN" b="1" sz="3600" lang="en-US">
                <a:solidFill>
                  <a:srgbClr val="C00000"/>
                </a:solidFill>
              </a:rPr>
              <a:t> PI</a:t>
            </a:r>
            <a:r>
              <a:rPr altLang="en-IN" b="1" sz="3600" lang="en-US">
                <a:solidFill>
                  <a:srgbClr val="C00000"/>
                </a:solidFill>
              </a:rPr>
              <a:t> </a:t>
            </a:r>
            <a:r>
              <a:rPr altLang="en-IN" b="1" sz="3600" lang="en-US">
                <a:solidFill>
                  <a:srgbClr val="C00000"/>
                </a:solidFill>
              </a:rPr>
              <a:t>C</a:t>
            </a:r>
            <a:r>
              <a:rPr altLang="en-IN" b="1" sz="3600" lang="en-US">
                <a:solidFill>
                  <a:srgbClr val="C00000"/>
                </a:solidFill>
              </a:rPr>
              <a:t>E</a:t>
            </a:r>
            <a:r>
              <a:rPr altLang="en-IN" b="1" sz="3600" lang="en-US">
                <a:solidFill>
                  <a:srgbClr val="C00000"/>
                </a:solidFill>
              </a:rPr>
              <a:t>M</a:t>
            </a:r>
            <a:r>
              <a:rPr altLang="en-IN" b="1" sz="3600" lang="en-US">
                <a:solidFill>
                  <a:srgbClr val="C00000"/>
                </a:solidFill>
              </a:rPr>
              <a:t>A</a:t>
            </a:r>
            <a:r>
              <a:rPr altLang="en-IN" b="1" sz="3600" lang="en-US">
                <a:solidFill>
                  <a:srgbClr val="C00000"/>
                </a:solidFill>
              </a:rPr>
              <a:t>R</a:t>
            </a:r>
            <a:r>
              <a:rPr altLang="en-IN" b="1" sz="3600" lang="en-US">
                <a:solidFill>
                  <a:srgbClr val="C00000"/>
                </a:solidFill>
              </a:rPr>
              <a:t>A</a:t>
            </a:r>
            <a:endParaRPr sz="2800" lang="en-GB">
              <a:solidFill>
                <a:srgbClr val="000000"/>
              </a:solidFill>
            </a:endParaRPr>
          </a:p>
        </p:txBody>
      </p:sp>
      <p:sp>
        <p:nvSpPr>
          <p:cNvPr id="1048739" name=""/>
          <p:cNvSpPr txBox="1"/>
          <p:nvPr/>
        </p:nvSpPr>
        <p:spPr>
          <a:xfrm>
            <a:off x="334518" y="881890"/>
            <a:ext cx="11074447" cy="955040"/>
          </a:xfrm>
          <a:prstGeom prst="rect"/>
        </p:spPr>
        <p:txBody>
          <a:bodyPr rtlCol="0" wrap="square">
            <a:spAutoFit/>
          </a:bodyPr>
          <a:p>
            <a:pPr indent="-457200" marL="457200">
              <a:buFont typeface="Arial"/>
              <a:buChar char="•"/>
            </a:pPr>
            <a:r>
              <a:rPr altLang="en-IN" sz="2800" lang="en-US">
                <a:solidFill>
                  <a:srgbClr val="000000"/>
                </a:solidFill>
              </a:rPr>
              <a:t>A</a:t>
            </a:r>
            <a:r>
              <a:rPr altLang="en-IN" sz="2800" lang="en-US">
                <a:solidFill>
                  <a:srgbClr val="000000"/>
                </a:solidFill>
              </a:rPr>
              <a:t>f</a:t>
            </a:r>
            <a:r>
              <a:rPr altLang="en-IN" sz="2800" lang="en-US">
                <a:solidFill>
                  <a:srgbClr val="000000"/>
                </a:solidFill>
              </a:rPr>
              <a:t>t</a:t>
            </a:r>
            <a:r>
              <a:rPr altLang="en-IN" sz="2800" lang="en-US">
                <a:solidFill>
                  <a:srgbClr val="000000"/>
                </a:solidFill>
              </a:rPr>
              <a:t>e</a:t>
            </a:r>
            <a:r>
              <a:rPr altLang="en-IN" sz="2800" lang="en-US">
                <a:solidFill>
                  <a:srgbClr val="000000"/>
                </a:solidFill>
              </a:rPr>
              <a:t>r</a:t>
            </a:r>
            <a:r>
              <a:rPr altLang="en-IN" sz="2800" lang="en-US">
                <a:solidFill>
                  <a:srgbClr val="000000"/>
                </a:solidFill>
              </a:rPr>
              <a:t> </a:t>
            </a:r>
            <a:r>
              <a:rPr altLang="en-IN" sz="2800" lang="en-US">
                <a:solidFill>
                  <a:srgbClr val="000000"/>
                </a:solidFill>
              </a:rPr>
              <a:t>s</a:t>
            </a:r>
            <a:r>
              <a:rPr altLang="en-IN" sz="2800" lang="en-US">
                <a:solidFill>
                  <a:srgbClr val="000000"/>
                </a:solidFill>
              </a:rPr>
              <a:t>u</a:t>
            </a:r>
            <a:r>
              <a:rPr altLang="en-IN" sz="2800" lang="en-US">
                <a:solidFill>
                  <a:srgbClr val="000000"/>
                </a:solidFill>
              </a:rPr>
              <a:t>c</a:t>
            </a:r>
            <a:r>
              <a:rPr altLang="en-IN" sz="2800" lang="en-US">
                <a:solidFill>
                  <a:srgbClr val="000000"/>
                </a:solidFill>
              </a:rPr>
              <a:t>cessful</a:t>
            </a:r>
            <a:r>
              <a:rPr altLang="en-IN" sz="2800" lang="en-US">
                <a:solidFill>
                  <a:srgbClr val="000000"/>
                </a:solidFill>
              </a:rPr>
              <a:t>ly</a:t>
            </a:r>
            <a:r>
              <a:rPr altLang="en-IN" sz="2800" lang="en-US">
                <a:solidFill>
                  <a:srgbClr val="000000"/>
                </a:solidFill>
              </a:rPr>
              <a:t> </a:t>
            </a:r>
            <a:r>
              <a:rPr altLang="en-IN" sz="2800" lang="en-US">
                <a:solidFill>
                  <a:srgbClr val="000000"/>
                </a:solidFill>
              </a:rPr>
              <a:t>i</a:t>
            </a:r>
            <a:r>
              <a:rPr altLang="en-IN" sz="2800" lang="en-US">
                <a:solidFill>
                  <a:srgbClr val="000000"/>
                </a:solidFill>
              </a:rPr>
              <a:t>n</a:t>
            </a:r>
            <a:r>
              <a:rPr altLang="en-IN" sz="2800" lang="en-US">
                <a:solidFill>
                  <a:srgbClr val="000000"/>
                </a:solidFill>
              </a:rPr>
              <a:t>t</a:t>
            </a:r>
            <a:r>
              <a:rPr altLang="en-IN" sz="2800" lang="en-US">
                <a:solidFill>
                  <a:srgbClr val="000000"/>
                </a:solidFill>
              </a:rPr>
              <a:t>e</a:t>
            </a:r>
            <a:r>
              <a:rPr altLang="en-IN" sz="2800" lang="en-US">
                <a:solidFill>
                  <a:srgbClr val="000000"/>
                </a:solidFill>
              </a:rPr>
              <a:t>r</a:t>
            </a:r>
            <a:r>
              <a:rPr altLang="en-IN" sz="2800" lang="en-US">
                <a:solidFill>
                  <a:srgbClr val="000000"/>
                </a:solidFill>
              </a:rPr>
              <a:t>f</a:t>
            </a:r>
            <a:r>
              <a:rPr altLang="en-IN" sz="2800" lang="en-US">
                <a:solidFill>
                  <a:srgbClr val="000000"/>
                </a:solidFill>
              </a:rPr>
              <a:t>a</a:t>
            </a:r>
            <a:r>
              <a:rPr altLang="en-IN" sz="2800" lang="en-US">
                <a:solidFill>
                  <a:srgbClr val="000000"/>
                </a:solidFill>
              </a:rPr>
              <a:t>cing</a:t>
            </a:r>
            <a:r>
              <a:rPr altLang="en-IN" sz="2800" lang="en-US">
                <a:solidFill>
                  <a:srgbClr val="000000"/>
                </a:solidFill>
              </a:rPr>
              <a:t> </a:t>
            </a:r>
            <a:r>
              <a:rPr altLang="en-IN" sz="2800" lang="en-US">
                <a:solidFill>
                  <a:srgbClr val="000000"/>
                </a:solidFill>
              </a:rPr>
              <a:t>r</a:t>
            </a:r>
            <a:r>
              <a:rPr altLang="en-IN" sz="2800" lang="en-US">
                <a:solidFill>
                  <a:srgbClr val="000000"/>
                </a:solidFill>
              </a:rPr>
              <a:t>a</a:t>
            </a:r>
            <a:r>
              <a:rPr altLang="en-IN" sz="2800" lang="en-US">
                <a:solidFill>
                  <a:srgbClr val="000000"/>
                </a:solidFill>
              </a:rPr>
              <a:t>s</a:t>
            </a:r>
            <a:r>
              <a:rPr altLang="en-IN" sz="2800" lang="en-US">
                <a:solidFill>
                  <a:srgbClr val="000000"/>
                </a:solidFill>
              </a:rPr>
              <a:t>p</a:t>
            </a:r>
            <a:r>
              <a:rPr altLang="en-IN" sz="2800" lang="en-US">
                <a:solidFill>
                  <a:srgbClr val="000000"/>
                </a:solidFill>
              </a:rPr>
              <a:t>berry</a:t>
            </a:r>
            <a:r>
              <a:rPr altLang="en-IN" sz="2800" lang="en-US">
                <a:solidFill>
                  <a:srgbClr val="000000"/>
                </a:solidFill>
              </a:rPr>
              <a:t> pi</a:t>
            </a:r>
            <a:r>
              <a:rPr altLang="en-IN" sz="2800" lang="en-US">
                <a:solidFill>
                  <a:srgbClr val="000000"/>
                </a:solidFill>
              </a:rPr>
              <a:t>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p</a:t>
            </a:r>
            <a:r>
              <a:rPr altLang="en-IN" sz="2800" lang="en-US">
                <a:solidFill>
                  <a:srgbClr val="000000"/>
                </a:solidFill>
              </a:rPr>
              <a:t>i</a:t>
            </a:r>
            <a:r>
              <a:rPr altLang="en-IN" sz="2800" lang="en-US">
                <a:solidFill>
                  <a:srgbClr val="000000"/>
                </a:solidFill>
              </a:rPr>
              <a:t> </a:t>
            </a:r>
            <a:r>
              <a:rPr altLang="en-IN" sz="2800" lang="en-US">
                <a:solidFill>
                  <a:srgbClr val="000000"/>
                </a:solidFill>
              </a:rPr>
              <a:t>cem</a:t>
            </a:r>
            <a:r>
              <a:rPr altLang="en-IN" sz="2800" lang="en-US">
                <a:solidFill>
                  <a:srgbClr val="000000"/>
                </a:solidFill>
              </a:rPr>
              <a:t>a</a:t>
            </a:r>
            <a:r>
              <a:rPr altLang="en-IN" sz="2800" lang="en-US">
                <a:solidFill>
                  <a:srgbClr val="000000"/>
                </a:solidFill>
              </a:rPr>
              <a:t>r</a:t>
            </a:r>
            <a:r>
              <a:rPr altLang="en-IN" sz="2800" lang="en-US">
                <a:solidFill>
                  <a:srgbClr val="000000"/>
                </a:solidFill>
              </a:rPr>
              <a:t>a</a:t>
            </a:r>
            <a:r>
              <a:rPr altLang="en-IN" sz="2800" lang="en-US">
                <a:solidFill>
                  <a:srgbClr val="000000"/>
                </a:solidFill>
              </a:rPr>
              <a:t> </a:t>
            </a:r>
            <a:r>
              <a:rPr altLang="en-IN" sz="2800" lang="en-US">
                <a:solidFill>
                  <a:srgbClr val="000000"/>
                </a:solidFill>
              </a:rPr>
              <a:t>w</a:t>
            </a:r>
            <a:r>
              <a:rPr altLang="en-IN" sz="2800" lang="en-US">
                <a:solidFill>
                  <a:srgbClr val="000000"/>
                </a:solidFill>
              </a:rPr>
              <a:t>i</a:t>
            </a:r>
            <a:r>
              <a:rPr altLang="en-IN" sz="2800" lang="en-US">
                <a:solidFill>
                  <a:srgbClr val="000000"/>
                </a:solidFill>
              </a:rPr>
              <a:t>t</a:t>
            </a:r>
            <a:r>
              <a:rPr altLang="en-IN" sz="2800" lang="en-US">
                <a:solidFill>
                  <a:srgbClr val="000000"/>
                </a:solidFill>
              </a:rPr>
              <a:t>h</a:t>
            </a:r>
            <a:r>
              <a:rPr altLang="en-IN" sz="2800" lang="en-US">
                <a:solidFill>
                  <a:srgbClr val="000000"/>
                </a:solidFill>
              </a:rPr>
              <a:t> </a:t>
            </a:r>
            <a:r>
              <a:rPr altLang="en-IN" sz="2800" lang="en-US">
                <a:solidFill>
                  <a:srgbClr val="000000"/>
                </a:solidFill>
              </a:rPr>
              <a:t>M</a:t>
            </a:r>
            <a:r>
              <a:rPr altLang="en-IN" sz="2800" lang="en-US">
                <a:solidFill>
                  <a:srgbClr val="000000"/>
                </a:solidFill>
              </a:rPr>
              <a:t>A</a:t>
            </a:r>
            <a:r>
              <a:rPr altLang="en-IN" sz="2800" lang="en-US">
                <a:solidFill>
                  <a:srgbClr val="000000"/>
                </a:solidFill>
              </a:rPr>
              <a:t>T</a:t>
            </a:r>
            <a:r>
              <a:rPr altLang="en-IN" sz="2800" lang="en-US">
                <a:solidFill>
                  <a:srgbClr val="000000"/>
                </a:solidFill>
              </a:rPr>
              <a:t>L</a:t>
            </a:r>
            <a:r>
              <a:rPr altLang="en-IN" sz="2800" lang="en-US">
                <a:solidFill>
                  <a:srgbClr val="000000"/>
                </a:solidFill>
              </a:rPr>
              <a:t>A</a:t>
            </a:r>
            <a:r>
              <a:rPr altLang="en-IN" sz="2800" lang="en-US">
                <a:solidFill>
                  <a:srgbClr val="000000"/>
                </a:solidFill>
              </a:rPr>
              <a:t>B</a:t>
            </a:r>
            <a:r>
              <a:rPr altLang="en-IN" sz="2800" lang="en-US">
                <a:solidFill>
                  <a:srgbClr val="000000"/>
                </a:solidFill>
              </a:rPr>
              <a:t>,</a:t>
            </a:r>
            <a:r>
              <a:rPr altLang="en-IN" sz="2800" lang="en-US">
                <a:solidFill>
                  <a:srgbClr val="000000"/>
                </a:solidFill>
              </a:rPr>
              <a:t> </a:t>
            </a:r>
            <a:r>
              <a:rPr altLang="en-IN" sz="2800" lang="en-US">
                <a:solidFill>
                  <a:srgbClr val="000000"/>
                </a:solidFill>
              </a:rPr>
              <a:t>f</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owing</a:t>
            </a:r>
            <a:r>
              <a:rPr altLang="en-IN" sz="2800" lang="en-US">
                <a:solidFill>
                  <a:srgbClr val="000000"/>
                </a:solidFill>
              </a:rPr>
              <a:t> </a:t>
            </a:r>
            <a:r>
              <a:rPr altLang="en-IN" sz="2800" lang="en-US">
                <a:solidFill>
                  <a:srgbClr val="000000"/>
                </a:solidFill>
              </a:rPr>
              <a:t>f</a:t>
            </a:r>
            <a:r>
              <a:rPr altLang="en-IN" sz="2800" lang="en-US">
                <a:solidFill>
                  <a:srgbClr val="000000"/>
                </a:solidFill>
              </a:rPr>
              <a:t>i</a:t>
            </a:r>
            <a:r>
              <a:rPr altLang="en-IN" sz="2800" lang="en-US">
                <a:solidFill>
                  <a:srgbClr val="000000"/>
                </a:solidFill>
              </a:rPr>
              <a:t>g</a:t>
            </a:r>
            <a:r>
              <a:rPr altLang="en-IN" sz="2800" lang="en-US">
                <a:solidFill>
                  <a:srgbClr val="000000"/>
                </a:solidFill>
              </a:rPr>
              <a:t> </a:t>
            </a:r>
            <a:r>
              <a:rPr altLang="en-IN" sz="2800" lang="en-US">
                <a:solidFill>
                  <a:srgbClr val="000000"/>
                </a:solidFill>
              </a:rPr>
              <a:t>shows</a:t>
            </a:r>
            <a:r>
              <a:rPr altLang="en-IN" sz="2800" lang="en-US">
                <a:solidFill>
                  <a:srgbClr val="000000"/>
                </a:solidFill>
              </a:rPr>
              <a:t> </a:t>
            </a:r>
            <a:r>
              <a:rPr altLang="en-IN" sz="2800" lang="en-US">
                <a:solidFill>
                  <a:srgbClr val="000000"/>
                </a:solidFill>
              </a:rPr>
              <a:t>setup</a:t>
            </a:r>
            <a:r>
              <a:rPr altLang="en-IN" sz="2800" lang="en-US">
                <a:solidFill>
                  <a:srgbClr val="000000"/>
                </a:solidFill>
              </a:rPr>
              <a:t> </a:t>
            </a:r>
            <a:r>
              <a:rPr altLang="en-IN" sz="2800" lang="en-US">
                <a:solidFill>
                  <a:srgbClr val="000000"/>
                </a:solidFill>
              </a:rPr>
              <a:t>a</a:t>
            </a:r>
            <a:r>
              <a:rPr altLang="en-IN" sz="2800" lang="en-US">
                <a:solidFill>
                  <a:srgbClr val="000000"/>
                </a:solidFill>
              </a:rPr>
              <a:t>s</a:t>
            </a:r>
            <a:r>
              <a:rPr altLang="en-IN" sz="2800" lang="en-US">
                <a:solidFill>
                  <a:srgbClr val="000000"/>
                </a:solidFill>
              </a:rPr>
              <a:t> </a:t>
            </a:r>
            <a:r>
              <a:rPr altLang="en-IN" sz="2800" lang="en-US">
                <a:solidFill>
                  <a:srgbClr val="000000"/>
                </a:solidFill>
              </a:rPr>
              <a:t>w</a:t>
            </a:r>
            <a:r>
              <a:rPr altLang="en-IN" sz="2800" lang="en-US">
                <a:solidFill>
                  <a:srgbClr val="000000"/>
                </a:solidFill>
              </a:rPr>
              <a:t>e</a:t>
            </a:r>
            <a:r>
              <a:rPr altLang="en-IN" sz="2800" lang="en-US">
                <a:solidFill>
                  <a:srgbClr val="000000"/>
                </a:solidFill>
              </a:rPr>
              <a:t>l</a:t>
            </a:r>
            <a:r>
              <a:rPr altLang="en-IN" sz="2800" lang="en-US">
                <a:solidFill>
                  <a:srgbClr val="000000"/>
                </a:solidFill>
              </a:rPr>
              <a:t>l</a:t>
            </a:r>
            <a:r>
              <a:rPr altLang="en-IN" sz="2800" lang="en-US">
                <a:solidFill>
                  <a:srgbClr val="000000"/>
                </a:solidFill>
              </a:rPr>
              <a:t> </a:t>
            </a:r>
            <a:r>
              <a:rPr altLang="en-IN" sz="2800" lang="en-US">
                <a:solidFill>
                  <a:srgbClr val="000000"/>
                </a:solidFill>
              </a:rPr>
              <a:t>a</a:t>
            </a:r>
            <a:r>
              <a:rPr altLang="en-IN" sz="2800" lang="en-US">
                <a:solidFill>
                  <a:srgbClr val="000000"/>
                </a:solidFill>
              </a:rPr>
              <a:t>s</a:t>
            </a:r>
            <a:r>
              <a:rPr altLang="en-IN" sz="2800" lang="en-US">
                <a:solidFill>
                  <a:srgbClr val="000000"/>
                </a:solidFill>
              </a:rPr>
              <a:t> </a:t>
            </a:r>
            <a:r>
              <a:rPr altLang="en-IN" sz="2800" lang="en-US">
                <a:solidFill>
                  <a:srgbClr val="000000"/>
                </a:solidFill>
              </a:rPr>
              <a:t>o</a:t>
            </a:r>
            <a:r>
              <a:rPr altLang="en-IN" sz="2800" lang="en-US">
                <a:solidFill>
                  <a:srgbClr val="000000"/>
                </a:solidFill>
              </a:rPr>
              <a:t>b</a:t>
            </a:r>
            <a:r>
              <a:rPr altLang="en-IN" sz="2800" lang="en-US">
                <a:solidFill>
                  <a:srgbClr val="000000"/>
                </a:solidFill>
              </a:rPr>
              <a:t>t</a:t>
            </a:r>
            <a:r>
              <a:rPr altLang="en-IN" sz="2800" lang="en-US">
                <a:solidFill>
                  <a:srgbClr val="000000"/>
                </a:solidFill>
              </a:rPr>
              <a:t>a</a:t>
            </a:r>
            <a:r>
              <a:rPr altLang="en-IN" sz="2800" lang="en-US">
                <a:solidFill>
                  <a:srgbClr val="000000"/>
                </a:solidFill>
              </a:rPr>
              <a:t>i</a:t>
            </a:r>
            <a:r>
              <a:rPr altLang="en-IN" sz="2800" lang="en-US">
                <a:solidFill>
                  <a:srgbClr val="000000"/>
                </a:solidFill>
              </a:rPr>
              <a:t>n</a:t>
            </a:r>
            <a:r>
              <a:rPr altLang="en-IN" sz="2800" lang="en-US">
                <a:solidFill>
                  <a:srgbClr val="000000"/>
                </a:solidFill>
              </a:rPr>
              <a:t>e</a:t>
            </a:r>
            <a:r>
              <a:rPr altLang="en-IN" sz="2800" lang="en-US">
                <a:solidFill>
                  <a:srgbClr val="000000"/>
                </a:solidFill>
              </a:rPr>
              <a:t>d</a:t>
            </a:r>
            <a:r>
              <a:rPr altLang="en-IN" sz="2800" lang="en-US">
                <a:solidFill>
                  <a:srgbClr val="000000"/>
                </a:solidFill>
              </a:rPr>
              <a:t> </a:t>
            </a:r>
            <a:r>
              <a:rPr altLang="en-IN" sz="2800" lang="en-US">
                <a:solidFill>
                  <a:srgbClr val="000000"/>
                </a:solidFill>
              </a:rPr>
              <a:t>o</a:t>
            </a:r>
            <a:r>
              <a:rPr altLang="en-IN" sz="2800" lang="en-US">
                <a:solidFill>
                  <a:srgbClr val="000000"/>
                </a:solidFill>
              </a:rPr>
              <a:t>u</a:t>
            </a:r>
            <a:r>
              <a:rPr altLang="en-IN" sz="2800" lang="en-US">
                <a:solidFill>
                  <a:srgbClr val="000000"/>
                </a:solidFill>
              </a:rPr>
              <a:t>t</a:t>
            </a:r>
            <a:r>
              <a:rPr altLang="en-IN" sz="2800" lang="en-US">
                <a:solidFill>
                  <a:srgbClr val="000000"/>
                </a:solidFill>
              </a:rPr>
              <a:t>p</a:t>
            </a:r>
            <a:r>
              <a:rPr altLang="en-IN" sz="2800" lang="en-US">
                <a:solidFill>
                  <a:srgbClr val="000000"/>
                </a:solidFill>
              </a:rPr>
              <a:t>u</a:t>
            </a:r>
            <a:r>
              <a:rPr altLang="en-IN" sz="2800" lang="en-US">
                <a:solidFill>
                  <a:srgbClr val="000000"/>
                </a:solidFill>
              </a:rPr>
              <a:t>t</a:t>
            </a:r>
            <a:r>
              <a:rPr altLang="en-IN" sz="2800" lang="en-US">
                <a:solidFill>
                  <a:srgbClr val="000000"/>
                </a:solidFill>
              </a:rPr>
              <a:t> </a:t>
            </a:r>
            <a:r>
              <a:rPr altLang="en-IN" sz="2800" lang="en-US">
                <a:solidFill>
                  <a:srgbClr val="000000"/>
                </a:solidFill>
              </a:rPr>
              <a:t>i</a:t>
            </a:r>
            <a:r>
              <a:rPr altLang="en-IN" sz="2800" lang="en-US">
                <a:solidFill>
                  <a:srgbClr val="000000"/>
                </a:solidFill>
              </a:rPr>
              <a:t>m</a:t>
            </a:r>
            <a:r>
              <a:rPr altLang="en-IN" sz="2800" lang="en-US">
                <a:solidFill>
                  <a:srgbClr val="000000"/>
                </a:solidFill>
              </a:rPr>
              <a:t>a</a:t>
            </a:r>
            <a:r>
              <a:rPr altLang="en-IN" sz="2800" lang="en-US">
                <a:solidFill>
                  <a:srgbClr val="000000"/>
                </a:solidFill>
              </a:rPr>
              <a:t>g</a:t>
            </a:r>
            <a:r>
              <a:rPr altLang="en-IN" sz="2800" lang="en-US">
                <a:solidFill>
                  <a:srgbClr val="000000"/>
                </a:solidFill>
              </a:rPr>
              <a:t>e</a:t>
            </a:r>
            <a:r>
              <a:rPr altLang="en-IN" sz="2800" lang="en-US">
                <a:solidFill>
                  <a:srgbClr val="000000"/>
                </a:solidFill>
              </a:rPr>
              <a:t>s</a:t>
            </a:r>
            <a:endParaRPr sz="2800" lang="en-GB">
              <a:solidFill>
                <a:srgbClr val="000000"/>
              </a:solidFill>
            </a:endParaRPr>
          </a:p>
        </p:txBody>
      </p:sp>
      <p:pic>
        <p:nvPicPr>
          <p:cNvPr id="2097177" name=""/>
          <p:cNvPicPr>
            <a:picLocks/>
          </p:cNvPicPr>
          <p:nvPr/>
        </p:nvPicPr>
        <p:blipFill>
          <a:blip xmlns:r="http://schemas.openxmlformats.org/officeDocument/2006/relationships" r:embed="rId1"/>
          <a:stretch>
            <a:fillRect/>
          </a:stretch>
        </p:blipFill>
        <p:spPr>
          <a:xfrm rot="0">
            <a:off x="334517" y="1836929"/>
            <a:ext cx="2085058" cy="1950297"/>
          </a:xfrm>
          <a:prstGeom prst="rect"/>
        </p:spPr>
      </p:pic>
      <p:pic>
        <p:nvPicPr>
          <p:cNvPr id="2097178" name=""/>
          <p:cNvPicPr>
            <a:picLocks/>
          </p:cNvPicPr>
          <p:nvPr/>
        </p:nvPicPr>
        <p:blipFill>
          <a:blip xmlns:r="http://schemas.openxmlformats.org/officeDocument/2006/relationships" r:embed="rId2"/>
          <a:stretch>
            <a:fillRect/>
          </a:stretch>
        </p:blipFill>
        <p:spPr>
          <a:xfrm rot="0">
            <a:off x="2632517" y="1943026"/>
            <a:ext cx="3239224" cy="1738100"/>
          </a:xfrm>
          <a:prstGeom prst="rect"/>
        </p:spPr>
      </p:pic>
      <p:pic>
        <p:nvPicPr>
          <p:cNvPr id="2097179" name=""/>
          <p:cNvPicPr>
            <a:picLocks/>
          </p:cNvPicPr>
          <p:nvPr/>
        </p:nvPicPr>
        <p:blipFill>
          <a:blip xmlns:r="http://schemas.openxmlformats.org/officeDocument/2006/relationships" r:embed="rId3"/>
          <a:stretch>
            <a:fillRect/>
          </a:stretch>
        </p:blipFill>
        <p:spPr>
          <a:xfrm rot="0">
            <a:off x="6096000" y="1943026"/>
            <a:ext cx="4971854" cy="3038868"/>
          </a:xfrm>
          <a:prstGeom prst="rect"/>
        </p:spPr>
      </p:pic>
      <p:pic>
        <p:nvPicPr>
          <p:cNvPr id="2097180" name=""/>
          <p:cNvPicPr>
            <a:picLocks/>
          </p:cNvPicPr>
          <p:nvPr/>
        </p:nvPicPr>
        <p:blipFill>
          <a:blip xmlns:r="http://schemas.openxmlformats.org/officeDocument/2006/relationships" r:embed="rId4"/>
          <a:stretch>
            <a:fillRect/>
          </a:stretch>
        </p:blipFill>
        <p:spPr>
          <a:xfrm rot="0">
            <a:off x="3089948" y="3969965"/>
            <a:ext cx="2324363" cy="1501379"/>
          </a:xfrm>
          <a:prstGeom prst="rect"/>
        </p:spPr>
      </p:pic>
      <p:sp>
        <p:nvSpPr>
          <p:cNvPr id="1048740" name=""/>
          <p:cNvSpPr txBox="1"/>
          <p:nvPr/>
        </p:nvSpPr>
        <p:spPr>
          <a:xfrm>
            <a:off x="555257" y="3787225"/>
            <a:ext cx="1853002" cy="472440"/>
          </a:xfrm>
          <a:prstGeom prst="rect"/>
        </p:spPr>
        <p:txBody>
          <a:bodyPr rtlCol="0" wrap="square">
            <a:spAutoFit/>
          </a:bodyPr>
          <a:p>
            <a:r>
              <a:rPr altLang="en-IN" sz="1200" lang="en-US">
                <a:solidFill>
                  <a:srgbClr val="000000"/>
                </a:solidFill>
              </a:rPr>
              <a:t>C</a:t>
            </a:r>
            <a:r>
              <a:rPr altLang="en-IN" sz="1200" lang="en-US">
                <a:solidFill>
                  <a:srgbClr val="000000"/>
                </a:solidFill>
              </a:rPr>
              <a:t>o</a:t>
            </a:r>
            <a:r>
              <a:rPr altLang="en-IN" sz="1200" lang="en-US">
                <a:solidFill>
                  <a:srgbClr val="000000"/>
                </a:solidFill>
              </a:rPr>
              <a:t>m</a:t>
            </a:r>
            <a:r>
              <a:rPr altLang="en-IN" sz="1200" lang="en-US">
                <a:solidFill>
                  <a:srgbClr val="000000"/>
                </a:solidFill>
              </a:rPr>
              <a:t>plete</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s</a:t>
            </a:r>
            <a:r>
              <a:rPr altLang="en-IN" sz="1200" lang="en-US">
                <a:solidFill>
                  <a:srgbClr val="000000"/>
                </a:solidFill>
              </a:rPr>
              <a:t>p</a:t>
            </a:r>
            <a:r>
              <a:rPr altLang="en-IN" sz="1200" lang="en-US">
                <a:solidFill>
                  <a:srgbClr val="000000"/>
                </a:solidFill>
              </a:rPr>
              <a:t>berry</a:t>
            </a:r>
            <a:r>
              <a:rPr altLang="en-IN" sz="1200" lang="en-US">
                <a:solidFill>
                  <a:srgbClr val="000000"/>
                </a:solidFill>
              </a:rPr>
              <a:t> pi</a:t>
            </a:r>
            <a:r>
              <a:rPr altLang="en-IN" sz="1200" lang="en-US">
                <a:solidFill>
                  <a:srgbClr val="000000"/>
                </a:solidFill>
              </a:rPr>
              <a:t> </a:t>
            </a:r>
            <a:r>
              <a:rPr altLang="en-IN" sz="1200" lang="en-US">
                <a:solidFill>
                  <a:srgbClr val="000000"/>
                </a:solidFill>
              </a:rPr>
              <a:t>set</a:t>
            </a:r>
            <a:r>
              <a:rPr altLang="en-IN" sz="1200" lang="en-US">
                <a:solidFill>
                  <a:srgbClr val="000000"/>
                </a:solidFill>
              </a:rPr>
              <a:t>u</a:t>
            </a:r>
            <a:r>
              <a:rPr altLang="en-IN" sz="1200" lang="en-US">
                <a:solidFill>
                  <a:srgbClr val="000000"/>
                </a:solidFill>
              </a:rPr>
              <a:t>p</a:t>
            </a:r>
            <a:r>
              <a:rPr altLang="en-IN" sz="1200" lang="en-US">
                <a:solidFill>
                  <a:srgbClr val="000000"/>
                </a:solidFill>
              </a:rPr>
              <a:t> </a:t>
            </a:r>
            <a:r>
              <a:rPr altLang="en-IN" sz="1200" lang="en-US">
                <a:solidFill>
                  <a:srgbClr val="000000"/>
                </a:solidFill>
              </a:rPr>
              <a:t>w</a:t>
            </a:r>
            <a:r>
              <a:rPr altLang="en-IN" sz="1200" lang="en-US">
                <a:solidFill>
                  <a:srgbClr val="000000"/>
                </a:solidFill>
              </a:rPr>
              <a:t>i</a:t>
            </a:r>
            <a:r>
              <a:rPr altLang="en-IN" sz="1200" lang="en-US">
                <a:solidFill>
                  <a:srgbClr val="000000"/>
                </a:solidFill>
              </a:rPr>
              <a:t>t</a:t>
            </a:r>
            <a:r>
              <a:rPr altLang="en-IN" sz="1200" lang="en-US">
                <a:solidFill>
                  <a:srgbClr val="000000"/>
                </a:solidFill>
              </a:rPr>
              <a:t>h</a:t>
            </a:r>
            <a:r>
              <a:rPr altLang="en-IN" sz="1200" lang="en-US">
                <a:solidFill>
                  <a:srgbClr val="000000"/>
                </a:solidFill>
              </a:rPr>
              <a:t> </a:t>
            </a:r>
            <a:r>
              <a:rPr altLang="en-IN" sz="1200" lang="en-US">
                <a:solidFill>
                  <a:srgbClr val="000000"/>
                </a:solidFill>
              </a:rPr>
              <a:t>p</a:t>
            </a:r>
            <a:r>
              <a:rPr altLang="en-IN" sz="1200" lang="en-US">
                <a:solidFill>
                  <a:srgbClr val="000000"/>
                </a:solidFill>
              </a:rPr>
              <a:t>i</a:t>
            </a:r>
            <a:r>
              <a:rPr altLang="en-IN" sz="1200" lang="en-US">
                <a:solidFill>
                  <a:srgbClr val="000000"/>
                </a:solidFill>
              </a:rPr>
              <a:t> </a:t>
            </a:r>
            <a:r>
              <a:rPr altLang="en-IN" sz="1200" lang="en-US">
                <a:solidFill>
                  <a:srgbClr val="000000"/>
                </a:solidFill>
              </a:rPr>
              <a:t>c</a:t>
            </a:r>
            <a:r>
              <a:rPr altLang="en-IN" sz="1200" lang="en-US">
                <a:solidFill>
                  <a:srgbClr val="000000"/>
                </a:solidFill>
              </a:rPr>
              <a:t>e</a:t>
            </a:r>
            <a:r>
              <a:rPr altLang="en-IN" sz="1200" lang="en-US">
                <a:solidFill>
                  <a:srgbClr val="000000"/>
                </a:solidFill>
              </a:rPr>
              <a:t>m</a:t>
            </a:r>
            <a:r>
              <a:rPr altLang="en-IN" sz="1200" lang="en-US">
                <a:solidFill>
                  <a:srgbClr val="000000"/>
                </a:solidFill>
              </a:rPr>
              <a:t>a</a:t>
            </a:r>
            <a:r>
              <a:rPr altLang="en-IN" sz="1200" lang="en-US">
                <a:solidFill>
                  <a:srgbClr val="000000"/>
                </a:solidFill>
              </a:rPr>
              <a:t>ra</a:t>
            </a:r>
            <a:r>
              <a:rPr altLang="en-IN" sz="1200" lang="en-US">
                <a:solidFill>
                  <a:srgbClr val="000000"/>
                </a:solidFill>
              </a:rPr>
              <a:t> </a:t>
            </a:r>
            <a:r>
              <a:rPr altLang="en-IN" sz="1200" lang="en-US">
                <a:solidFill>
                  <a:srgbClr val="000000"/>
                </a:solidFill>
              </a:rPr>
              <a:t>c</a:t>
            </a:r>
            <a:r>
              <a:rPr altLang="en-IN" sz="1200" lang="en-US">
                <a:solidFill>
                  <a:srgbClr val="000000"/>
                </a:solidFill>
              </a:rPr>
              <a:t>o</a:t>
            </a:r>
            <a:r>
              <a:rPr altLang="en-IN" sz="1200" lang="en-US">
                <a:solidFill>
                  <a:srgbClr val="000000"/>
                </a:solidFill>
              </a:rPr>
              <a:t>n</a:t>
            </a:r>
            <a:r>
              <a:rPr altLang="en-IN" sz="1200" lang="en-US">
                <a:solidFill>
                  <a:srgbClr val="000000"/>
                </a:solidFill>
              </a:rPr>
              <a:t>n</a:t>
            </a:r>
            <a:r>
              <a:rPr altLang="en-IN" sz="1200" lang="en-US">
                <a:solidFill>
                  <a:srgbClr val="000000"/>
                </a:solidFill>
              </a:rPr>
              <a:t>e</a:t>
            </a:r>
            <a:r>
              <a:rPr altLang="en-IN" sz="1200" lang="en-US">
                <a:solidFill>
                  <a:srgbClr val="000000"/>
                </a:solidFill>
              </a:rPr>
              <a:t>ct</a:t>
            </a:r>
            <a:r>
              <a:rPr altLang="en-IN" sz="1200" lang="en-US">
                <a:solidFill>
                  <a:srgbClr val="000000"/>
                </a:solidFill>
              </a:rPr>
              <a:t>ed</a:t>
            </a:r>
            <a:endParaRPr sz="2800" lang="en-GB">
              <a:solidFill>
                <a:srgbClr val="000000"/>
              </a:solidFill>
            </a:endParaRPr>
          </a:p>
        </p:txBody>
      </p:sp>
      <p:sp>
        <p:nvSpPr>
          <p:cNvPr id="1048741" name=""/>
          <p:cNvSpPr txBox="1"/>
          <p:nvPr/>
        </p:nvSpPr>
        <p:spPr>
          <a:xfrm>
            <a:off x="419575" y="4646083"/>
            <a:ext cx="2723714" cy="472440"/>
          </a:xfrm>
          <a:prstGeom prst="rect"/>
        </p:spPr>
        <p:txBody>
          <a:bodyPr rtlCol="0" wrap="square">
            <a:spAutoFit/>
          </a:bodyPr>
          <a:p>
            <a:r>
              <a:rPr altLang="en-IN" sz="1200" lang="en-US">
                <a:solidFill>
                  <a:srgbClr val="000000"/>
                </a:solidFill>
              </a:rPr>
              <a:t>C</a:t>
            </a:r>
            <a:r>
              <a:rPr altLang="en-IN" sz="1200" lang="en-US">
                <a:solidFill>
                  <a:srgbClr val="000000"/>
                </a:solidFill>
              </a:rPr>
              <a:t>o</a:t>
            </a:r>
            <a:r>
              <a:rPr altLang="en-IN" sz="1200" lang="en-US">
                <a:solidFill>
                  <a:srgbClr val="000000"/>
                </a:solidFill>
              </a:rPr>
              <a:t>m</a:t>
            </a:r>
            <a:r>
              <a:rPr altLang="en-IN" sz="1200" lang="en-US">
                <a:solidFill>
                  <a:srgbClr val="000000"/>
                </a:solidFill>
              </a:rPr>
              <a:t>m</a:t>
            </a:r>
            <a:r>
              <a:rPr altLang="en-IN" sz="1200" lang="en-US">
                <a:solidFill>
                  <a:srgbClr val="000000"/>
                </a:solidFill>
              </a:rPr>
              <a:t>a</a:t>
            </a:r>
            <a:r>
              <a:rPr altLang="en-IN" sz="1200" lang="en-US">
                <a:solidFill>
                  <a:srgbClr val="000000"/>
                </a:solidFill>
              </a:rPr>
              <a:t>nd</a:t>
            </a:r>
            <a:r>
              <a:rPr altLang="en-IN" sz="1200" lang="en-US">
                <a:solidFill>
                  <a:srgbClr val="000000"/>
                </a:solidFill>
              </a:rPr>
              <a:t> </a:t>
            </a:r>
            <a:r>
              <a:rPr altLang="en-IN" sz="1200" lang="en-US">
                <a:solidFill>
                  <a:srgbClr val="000000"/>
                </a:solidFill>
              </a:rPr>
              <a:t>prompt</a:t>
            </a:r>
            <a:r>
              <a:rPr altLang="en-IN" sz="1200" lang="en-US">
                <a:solidFill>
                  <a:srgbClr val="000000"/>
                </a:solidFill>
              </a:rPr>
              <a:t> </a:t>
            </a:r>
            <a:r>
              <a:rPr altLang="en-IN" sz="1200" lang="en-US">
                <a:solidFill>
                  <a:srgbClr val="000000"/>
                </a:solidFill>
              </a:rPr>
              <a:t>s</a:t>
            </a:r>
            <a:r>
              <a:rPr altLang="en-IN" sz="1200" lang="en-US">
                <a:solidFill>
                  <a:srgbClr val="000000"/>
                </a:solidFill>
              </a:rPr>
              <a:t>h</a:t>
            </a:r>
            <a:r>
              <a:rPr altLang="en-IN" sz="1200" lang="en-US">
                <a:solidFill>
                  <a:srgbClr val="000000"/>
                </a:solidFill>
              </a:rPr>
              <a:t>o</a:t>
            </a:r>
            <a:r>
              <a:rPr altLang="en-IN" sz="1200" lang="en-US">
                <a:solidFill>
                  <a:srgbClr val="000000"/>
                </a:solidFill>
              </a:rPr>
              <a:t>w</a:t>
            </a:r>
            <a:r>
              <a:rPr altLang="en-IN" sz="1200" lang="en-US">
                <a:solidFill>
                  <a:srgbClr val="000000"/>
                </a:solidFill>
              </a:rPr>
              <a:t>ing</a:t>
            </a:r>
            <a:r>
              <a:rPr altLang="en-IN" sz="1200" lang="en-US">
                <a:solidFill>
                  <a:srgbClr val="000000"/>
                </a:solidFill>
              </a:rPr>
              <a:t> </a:t>
            </a:r>
            <a:r>
              <a:rPr altLang="en-IN" sz="1200" lang="en-US">
                <a:solidFill>
                  <a:srgbClr val="000000"/>
                </a:solidFill>
              </a:rPr>
              <a:t>n</a:t>
            </a:r>
            <a:r>
              <a:rPr altLang="en-IN" sz="1200" lang="en-US">
                <a:solidFill>
                  <a:srgbClr val="000000"/>
                </a:solidFill>
              </a:rPr>
              <a:t>o</a:t>
            </a:r>
            <a:r>
              <a:rPr altLang="en-IN" sz="1200" lang="en-US">
                <a:solidFill>
                  <a:srgbClr val="000000"/>
                </a:solidFill>
              </a:rPr>
              <a:t> </a:t>
            </a:r>
            <a:r>
              <a:rPr altLang="en-IN" sz="1200" lang="en-US">
                <a:solidFill>
                  <a:srgbClr val="000000"/>
                </a:solidFill>
              </a:rPr>
              <a:t>e</a:t>
            </a:r>
            <a:r>
              <a:rPr altLang="en-IN" sz="1200" lang="en-US">
                <a:solidFill>
                  <a:srgbClr val="000000"/>
                </a:solidFill>
              </a:rPr>
              <a:t>r</a:t>
            </a:r>
            <a:r>
              <a:rPr altLang="en-IN" sz="1200" lang="en-US">
                <a:solidFill>
                  <a:srgbClr val="000000"/>
                </a:solidFill>
              </a:rPr>
              <a:t>r</a:t>
            </a:r>
            <a:r>
              <a:rPr altLang="en-IN" sz="1200" lang="en-US">
                <a:solidFill>
                  <a:srgbClr val="000000"/>
                </a:solidFill>
              </a:rPr>
              <a:t>ors</a:t>
            </a:r>
            <a:r>
              <a:rPr altLang="en-IN" sz="1200" lang="en-US">
                <a:solidFill>
                  <a:srgbClr val="000000"/>
                </a:solidFill>
              </a:rPr>
              <a:t> </a:t>
            </a:r>
            <a:r>
              <a:rPr altLang="en-IN" sz="1200" lang="en-US">
                <a:solidFill>
                  <a:srgbClr val="000000"/>
                </a:solidFill>
              </a:rPr>
              <a:t>a</a:t>
            </a:r>
            <a:r>
              <a:rPr altLang="en-IN" sz="1200" lang="en-US">
                <a:solidFill>
                  <a:srgbClr val="000000"/>
                </a:solidFill>
              </a:rPr>
              <a:t>n</a:t>
            </a:r>
            <a:r>
              <a:rPr altLang="en-IN" sz="1200" lang="en-US">
                <a:solidFill>
                  <a:srgbClr val="000000"/>
                </a:solidFill>
              </a:rPr>
              <a:t>d</a:t>
            </a:r>
            <a:r>
              <a:rPr altLang="en-IN" sz="1200" lang="en-US">
                <a:solidFill>
                  <a:srgbClr val="000000"/>
                </a:solidFill>
              </a:rPr>
              <a:t> </a:t>
            </a:r>
            <a:r>
              <a:rPr altLang="en-IN" sz="1200" lang="en-US">
                <a:solidFill>
                  <a:srgbClr val="000000"/>
                </a:solidFill>
              </a:rPr>
              <a:t>e</a:t>
            </a:r>
            <a:r>
              <a:rPr altLang="en-IN" sz="1200" lang="en-US">
                <a:solidFill>
                  <a:srgbClr val="000000"/>
                </a:solidFill>
              </a:rPr>
              <a:t>m</a:t>
            </a:r>
            <a:r>
              <a:rPr altLang="en-IN" sz="1200" lang="en-US">
                <a:solidFill>
                  <a:srgbClr val="000000"/>
                </a:solidFill>
              </a:rPr>
              <a:t>p</a:t>
            </a:r>
            <a:r>
              <a:rPr altLang="en-IN" sz="1200" lang="en-US">
                <a:solidFill>
                  <a:srgbClr val="000000"/>
                </a:solidFill>
              </a:rPr>
              <a:t>t</a:t>
            </a:r>
            <a:r>
              <a:rPr altLang="en-IN" sz="1200" lang="en-US">
                <a:solidFill>
                  <a:srgbClr val="000000"/>
                </a:solidFill>
              </a:rPr>
              <a:t>y</a:t>
            </a:r>
            <a:r>
              <a:rPr altLang="en-IN" sz="1200" lang="en-US">
                <a:solidFill>
                  <a:srgbClr val="000000"/>
                </a:solidFill>
              </a:rPr>
              <a:t> </a:t>
            </a:r>
            <a:r>
              <a:rPr altLang="en-IN" sz="1200" lang="en-US">
                <a:solidFill>
                  <a:srgbClr val="000000"/>
                </a:solidFill>
              </a:rPr>
              <a:t>n</a:t>
            </a:r>
            <a:r>
              <a:rPr altLang="en-IN" sz="1200" lang="en-US">
                <a:solidFill>
                  <a:srgbClr val="000000"/>
                </a:solidFill>
              </a:rPr>
              <a:t>o</a:t>
            </a:r>
            <a:r>
              <a:rPr altLang="en-IN" sz="1200" lang="en-US">
                <a:solidFill>
                  <a:srgbClr val="000000"/>
                </a:solidFill>
              </a:rPr>
              <a:t>P</a:t>
            </a:r>
            <a:r>
              <a:rPr altLang="en-IN" sz="1200" lang="en-US">
                <a:solidFill>
                  <a:srgbClr val="000000"/>
                </a:solidFill>
              </a:rPr>
              <a:t>l</a:t>
            </a:r>
            <a:r>
              <a:rPr altLang="en-IN" sz="1200" lang="en-US">
                <a:solidFill>
                  <a:srgbClr val="000000"/>
                </a:solidFill>
              </a:rPr>
              <a:t>a</a:t>
            </a:r>
            <a:r>
              <a:rPr altLang="en-IN" sz="1200" lang="en-US">
                <a:solidFill>
                  <a:srgbClr val="000000"/>
                </a:solidFill>
              </a:rPr>
              <a:t>t</a:t>
            </a:r>
            <a:r>
              <a:rPr altLang="en-IN" sz="1200" lang="en-US">
                <a:solidFill>
                  <a:srgbClr val="000000"/>
                </a:solidFill>
              </a:rPr>
              <a:t>e</a:t>
            </a:r>
            <a:r>
              <a:rPr altLang="en-IN" sz="1200" lang="en-US">
                <a:solidFill>
                  <a:srgbClr val="000000"/>
                </a:solidFill>
              </a:rPr>
              <a:t> </a:t>
            </a:r>
            <a:endParaRPr sz="2800" lang="en-GB">
              <a:solidFill>
                <a:srgbClr val="000000"/>
              </a:solidFill>
            </a:endParaRPr>
          </a:p>
        </p:txBody>
      </p:sp>
      <p:sp>
        <p:nvSpPr>
          <p:cNvPr id="1048742" name=""/>
          <p:cNvSpPr txBox="1"/>
          <p:nvPr/>
        </p:nvSpPr>
        <p:spPr>
          <a:xfrm>
            <a:off x="6096000" y="5118522"/>
            <a:ext cx="4000000" cy="472440"/>
          </a:xfrm>
          <a:prstGeom prst="rect"/>
        </p:spPr>
        <p:txBody>
          <a:bodyPr rtlCol="0" wrap="square">
            <a:spAutoFit/>
          </a:bodyPr>
          <a:p>
            <a:r>
              <a:rPr altLang="en-IN" sz="1200" lang="en-US">
                <a:solidFill>
                  <a:srgbClr val="000000"/>
                </a:solidFill>
              </a:rPr>
              <a:t>Processed</a:t>
            </a:r>
            <a:r>
              <a:rPr altLang="en-IN" sz="1200" lang="en-US">
                <a:solidFill>
                  <a:srgbClr val="000000"/>
                </a:solidFill>
              </a:rPr>
              <a:t> </a:t>
            </a:r>
            <a:r>
              <a:rPr altLang="en-IN" sz="1200" lang="en-US">
                <a:solidFill>
                  <a:srgbClr val="000000"/>
                </a:solidFill>
              </a:rPr>
              <a:t>i</a:t>
            </a:r>
            <a:r>
              <a:rPr altLang="en-IN" sz="1200" lang="en-US">
                <a:solidFill>
                  <a:srgbClr val="000000"/>
                </a:solidFill>
              </a:rPr>
              <a:t>m</a:t>
            </a:r>
            <a:r>
              <a:rPr altLang="en-IN" sz="1200" lang="en-US">
                <a:solidFill>
                  <a:srgbClr val="000000"/>
                </a:solidFill>
              </a:rPr>
              <a:t>a</a:t>
            </a:r>
            <a:r>
              <a:rPr altLang="en-IN" sz="1200" lang="en-US">
                <a:solidFill>
                  <a:srgbClr val="000000"/>
                </a:solidFill>
              </a:rPr>
              <a:t>g</a:t>
            </a:r>
            <a:r>
              <a:rPr altLang="en-IN" sz="1200" lang="en-US">
                <a:solidFill>
                  <a:srgbClr val="000000"/>
                </a:solidFill>
              </a:rPr>
              <a:t>e</a:t>
            </a:r>
            <a:r>
              <a:rPr altLang="en-IN" sz="1200" lang="en-US">
                <a:solidFill>
                  <a:srgbClr val="000000"/>
                </a:solidFill>
              </a:rPr>
              <a:t> </a:t>
            </a:r>
            <a:r>
              <a:rPr altLang="en-IN" sz="1200" lang="en-US">
                <a:solidFill>
                  <a:srgbClr val="000000"/>
                </a:solidFill>
              </a:rPr>
              <a:t>o</a:t>
            </a:r>
            <a:r>
              <a:rPr altLang="en-IN" sz="1200" lang="en-US">
                <a:solidFill>
                  <a:srgbClr val="000000"/>
                </a:solidFill>
              </a:rPr>
              <a:t>u</a:t>
            </a:r>
            <a:r>
              <a:rPr altLang="en-IN" sz="1200" lang="en-US">
                <a:solidFill>
                  <a:srgbClr val="000000"/>
                </a:solidFill>
              </a:rPr>
              <a:t>t</a:t>
            </a:r>
            <a:r>
              <a:rPr altLang="en-IN" sz="1200" lang="en-US">
                <a:solidFill>
                  <a:srgbClr val="000000"/>
                </a:solidFill>
              </a:rPr>
              <a:t>p</a:t>
            </a:r>
            <a:r>
              <a:rPr altLang="en-IN" sz="1200" lang="en-US">
                <a:solidFill>
                  <a:srgbClr val="000000"/>
                </a:solidFill>
              </a:rPr>
              <a:t>u</a:t>
            </a:r>
            <a:r>
              <a:rPr altLang="en-IN" sz="1200" lang="en-US">
                <a:solidFill>
                  <a:srgbClr val="000000"/>
                </a:solidFill>
              </a:rPr>
              <a:t>t</a:t>
            </a:r>
            <a:r>
              <a:rPr altLang="en-IN" sz="1200" lang="en-US">
                <a:solidFill>
                  <a:srgbClr val="000000"/>
                </a:solidFill>
              </a:rPr>
              <a:t> </a:t>
            </a:r>
            <a:r>
              <a:rPr altLang="en-IN" sz="1200" lang="en-US">
                <a:solidFill>
                  <a:srgbClr val="000000"/>
                </a:solidFill>
              </a:rPr>
              <a:t>f</a:t>
            </a:r>
            <a:r>
              <a:rPr altLang="en-IN" sz="1200" lang="en-US">
                <a:solidFill>
                  <a:srgbClr val="000000"/>
                </a:solidFill>
              </a:rPr>
              <a:t>r</a:t>
            </a:r>
            <a:r>
              <a:rPr altLang="en-IN" sz="1200" lang="en-US">
                <a:solidFill>
                  <a:srgbClr val="000000"/>
                </a:solidFill>
              </a:rPr>
              <a:t>o</a:t>
            </a:r>
            <a:r>
              <a:rPr altLang="en-IN" sz="1200" lang="en-US">
                <a:solidFill>
                  <a:srgbClr val="000000"/>
                </a:solidFill>
              </a:rPr>
              <a:t>m</a:t>
            </a:r>
            <a:r>
              <a:rPr altLang="en-IN" sz="1200" lang="en-US">
                <a:solidFill>
                  <a:srgbClr val="000000"/>
                </a:solidFill>
              </a:rPr>
              <a:t> </a:t>
            </a:r>
            <a:r>
              <a:rPr altLang="en-IN" sz="1200" lang="en-US">
                <a:solidFill>
                  <a:srgbClr val="000000"/>
                </a:solidFill>
              </a:rPr>
              <a:t>t</a:t>
            </a:r>
            <a:r>
              <a:rPr altLang="en-IN" sz="1200" lang="en-US">
                <a:solidFill>
                  <a:srgbClr val="000000"/>
                </a:solidFill>
              </a:rPr>
              <a:t>h</a:t>
            </a:r>
            <a:r>
              <a:rPr altLang="en-IN" sz="1200" lang="en-US">
                <a:solidFill>
                  <a:srgbClr val="000000"/>
                </a:solidFill>
              </a:rPr>
              <a:t>e</a:t>
            </a:r>
            <a:r>
              <a:rPr altLang="en-IN" sz="1200" lang="en-US">
                <a:solidFill>
                  <a:srgbClr val="000000"/>
                </a:solidFill>
              </a:rPr>
              <a:t> </a:t>
            </a:r>
            <a:r>
              <a:rPr altLang="en-IN" sz="1200" lang="en-US">
                <a:solidFill>
                  <a:srgbClr val="000000"/>
                </a:solidFill>
              </a:rPr>
              <a:t>s</a:t>
            </a:r>
            <a:r>
              <a:rPr altLang="en-IN" sz="1200" lang="en-US">
                <a:solidFill>
                  <a:srgbClr val="000000"/>
                </a:solidFill>
              </a:rPr>
              <a:t>o</a:t>
            </a:r>
            <a:r>
              <a:rPr altLang="en-IN" sz="1200" lang="en-US">
                <a:solidFill>
                  <a:srgbClr val="000000"/>
                </a:solidFill>
              </a:rPr>
              <a:t>u</a:t>
            </a:r>
            <a:r>
              <a:rPr altLang="en-IN" sz="1200" lang="en-US">
                <a:solidFill>
                  <a:srgbClr val="000000"/>
                </a:solidFill>
              </a:rPr>
              <a:t>rce</a:t>
            </a:r>
            <a:r>
              <a:rPr altLang="en-IN" sz="1200" lang="en-US">
                <a:solidFill>
                  <a:srgbClr val="000000"/>
                </a:solidFill>
              </a:rPr>
              <a:t> code</a:t>
            </a:r>
            <a:r>
              <a:rPr altLang="en-IN" sz="1200" lang="en-US">
                <a:solidFill>
                  <a:srgbClr val="000000"/>
                </a:solidFill>
              </a:rPr>
              <a:t> for</a:t>
            </a:r>
            <a:r>
              <a:rPr altLang="en-IN" sz="1200" lang="en-US">
                <a:solidFill>
                  <a:srgbClr val="000000"/>
                </a:solidFill>
              </a:rPr>
              <a:t> the</a:t>
            </a:r>
            <a:r>
              <a:rPr altLang="en-IN" sz="1200" lang="en-US">
                <a:solidFill>
                  <a:srgbClr val="000000"/>
                </a:solidFill>
              </a:rPr>
              <a:t> </a:t>
            </a:r>
            <a:r>
              <a:rPr altLang="en-IN" sz="1200" lang="en-US">
                <a:solidFill>
                  <a:srgbClr val="000000"/>
                </a:solidFill>
              </a:rPr>
              <a:t>i</a:t>
            </a:r>
            <a:r>
              <a:rPr altLang="en-IN" sz="1200" lang="en-US">
                <a:solidFill>
                  <a:srgbClr val="000000"/>
                </a:solidFill>
              </a:rPr>
              <a:t>m</a:t>
            </a:r>
            <a:r>
              <a:rPr altLang="en-IN" sz="1200" lang="en-US">
                <a:solidFill>
                  <a:srgbClr val="000000"/>
                </a:solidFill>
              </a:rPr>
              <a:t>a</a:t>
            </a:r>
            <a:r>
              <a:rPr altLang="en-IN" sz="1200" lang="en-US">
                <a:solidFill>
                  <a:srgbClr val="000000"/>
                </a:solidFill>
              </a:rPr>
              <a:t>g</a:t>
            </a:r>
            <a:r>
              <a:rPr altLang="en-IN" sz="1200" lang="en-US">
                <a:solidFill>
                  <a:srgbClr val="000000"/>
                </a:solidFill>
              </a:rPr>
              <a:t>e</a:t>
            </a:r>
            <a:r>
              <a:rPr altLang="en-IN" sz="1200" lang="en-US">
                <a:solidFill>
                  <a:srgbClr val="000000"/>
                </a:solidFill>
              </a:rPr>
              <a:t> </a:t>
            </a:r>
            <a:r>
              <a:rPr altLang="en-IN" sz="1200" lang="en-US">
                <a:solidFill>
                  <a:srgbClr val="000000"/>
                </a:solidFill>
              </a:rPr>
              <a:t>c</a:t>
            </a:r>
            <a:r>
              <a:rPr altLang="en-IN" sz="1200" lang="en-US">
                <a:solidFill>
                  <a:srgbClr val="000000"/>
                </a:solidFill>
              </a:rPr>
              <a:t>a</a:t>
            </a:r>
            <a:r>
              <a:rPr altLang="en-IN" sz="1200" lang="en-US">
                <a:solidFill>
                  <a:srgbClr val="000000"/>
                </a:solidFill>
              </a:rPr>
              <a:t>p</a:t>
            </a:r>
            <a:r>
              <a:rPr altLang="en-IN" sz="1200" lang="en-US">
                <a:solidFill>
                  <a:srgbClr val="000000"/>
                </a:solidFill>
              </a:rPr>
              <a:t>t</a:t>
            </a:r>
            <a:r>
              <a:rPr altLang="en-IN" sz="1200" lang="en-US">
                <a:solidFill>
                  <a:srgbClr val="000000"/>
                </a:solidFill>
              </a:rPr>
              <a:t>u</a:t>
            </a:r>
            <a:r>
              <a:rPr altLang="en-IN" sz="1200" lang="en-US">
                <a:solidFill>
                  <a:srgbClr val="000000"/>
                </a:solidFill>
              </a:rPr>
              <a:t>r</a:t>
            </a:r>
            <a:r>
              <a:rPr altLang="en-IN" sz="1200" lang="en-US">
                <a:solidFill>
                  <a:srgbClr val="000000"/>
                </a:solidFill>
              </a:rPr>
              <a:t>e</a:t>
            </a:r>
            <a:r>
              <a:rPr altLang="en-IN" sz="1200" lang="en-US">
                <a:solidFill>
                  <a:srgbClr val="000000"/>
                </a:solidFill>
              </a:rPr>
              <a:t>d</a:t>
            </a:r>
            <a:r>
              <a:rPr altLang="en-IN" sz="1200" lang="en-US">
                <a:solidFill>
                  <a:srgbClr val="000000"/>
                </a:solidFill>
              </a:rPr>
              <a:t> </a:t>
            </a:r>
            <a:r>
              <a:rPr altLang="en-IN" sz="1200" lang="en-US">
                <a:solidFill>
                  <a:srgbClr val="000000"/>
                </a:solidFill>
              </a:rPr>
              <a:t>f</a:t>
            </a:r>
            <a:r>
              <a:rPr altLang="en-IN" sz="1200" lang="en-US">
                <a:solidFill>
                  <a:srgbClr val="000000"/>
                </a:solidFill>
              </a:rPr>
              <a:t>r</a:t>
            </a:r>
            <a:r>
              <a:rPr altLang="en-IN" sz="1200" lang="en-US">
                <a:solidFill>
                  <a:srgbClr val="000000"/>
                </a:solidFill>
              </a:rPr>
              <a:t>o</a:t>
            </a:r>
            <a:r>
              <a:rPr altLang="en-IN" sz="1200" lang="en-US">
                <a:solidFill>
                  <a:srgbClr val="000000"/>
                </a:solidFill>
              </a:rPr>
              <a:t>m</a:t>
            </a:r>
            <a:r>
              <a:rPr altLang="en-IN" sz="1200" lang="en-US">
                <a:solidFill>
                  <a:srgbClr val="000000"/>
                </a:solidFill>
              </a:rPr>
              <a:t> </a:t>
            </a:r>
            <a:r>
              <a:rPr altLang="en-IN" sz="1200" lang="en-US">
                <a:solidFill>
                  <a:srgbClr val="000000"/>
                </a:solidFill>
              </a:rPr>
              <a:t>p</a:t>
            </a:r>
            <a:r>
              <a:rPr altLang="en-IN" sz="1200" lang="en-US">
                <a:solidFill>
                  <a:srgbClr val="000000"/>
                </a:solidFill>
              </a:rPr>
              <a:t>i</a:t>
            </a:r>
            <a:r>
              <a:rPr altLang="en-IN" sz="1200" lang="en-US">
                <a:solidFill>
                  <a:srgbClr val="000000"/>
                </a:solidFill>
              </a:rPr>
              <a:t> </a:t>
            </a:r>
            <a:r>
              <a:rPr altLang="en-IN" sz="1200" lang="en-US">
                <a:solidFill>
                  <a:srgbClr val="000000"/>
                </a:solidFill>
              </a:rPr>
              <a:t>c</a:t>
            </a:r>
            <a:r>
              <a:rPr altLang="en-IN" sz="1200" lang="en-US">
                <a:solidFill>
                  <a:srgbClr val="000000"/>
                </a:solidFill>
              </a:rPr>
              <a:t>e</a:t>
            </a:r>
            <a:r>
              <a:rPr altLang="en-IN" sz="1200" lang="en-US">
                <a:solidFill>
                  <a:srgbClr val="000000"/>
                </a:solidFill>
              </a:rPr>
              <a:t>m</a:t>
            </a:r>
            <a:r>
              <a:rPr altLang="en-IN" sz="1200" lang="en-US">
                <a:solidFill>
                  <a:srgbClr val="000000"/>
                </a:solidFill>
              </a:rPr>
              <a:t>a</a:t>
            </a:r>
            <a:r>
              <a:rPr altLang="en-IN" sz="1200" lang="en-US">
                <a:solidFill>
                  <a:srgbClr val="000000"/>
                </a:solidFill>
              </a:rPr>
              <a:t>r</a:t>
            </a:r>
            <a:r>
              <a:rPr altLang="en-IN" sz="1200" lang="en-US">
                <a:solidFill>
                  <a:srgbClr val="000000"/>
                </a:solidFill>
              </a:rPr>
              <a:t>a</a:t>
            </a:r>
            <a:endParaRPr sz="2800" lang="en-GB">
              <a:solidFill>
                <a:srgbClr val="000000"/>
              </a:solidFill>
            </a:endParaRPr>
          </a:p>
        </p:txBody>
      </p:sp>
      <p:sp>
        <p:nvSpPr>
          <p:cNvPr id="1048743" name=""/>
          <p:cNvSpPr txBox="1"/>
          <p:nvPr/>
        </p:nvSpPr>
        <p:spPr>
          <a:xfrm>
            <a:off x="2632517" y="3688023"/>
            <a:ext cx="4000000" cy="281941"/>
          </a:xfrm>
          <a:prstGeom prst="rect"/>
        </p:spPr>
        <p:txBody>
          <a:bodyPr rtlCol="0" wrap="square">
            <a:spAutoFit/>
          </a:bodyPr>
          <a:p>
            <a:r>
              <a:rPr altLang="en-IN" sz="1200" lang="en-US">
                <a:solidFill>
                  <a:srgbClr val="000000"/>
                </a:solidFill>
              </a:rPr>
              <a:t>G</a:t>
            </a:r>
            <a:r>
              <a:rPr altLang="en-IN" sz="1200" lang="en-US">
                <a:solidFill>
                  <a:srgbClr val="000000"/>
                </a:solidFill>
              </a:rPr>
              <a:t>i</a:t>
            </a:r>
            <a:r>
              <a:rPr altLang="en-IN" sz="1200" lang="en-US">
                <a:solidFill>
                  <a:srgbClr val="000000"/>
                </a:solidFill>
              </a:rPr>
              <a:t>v</a:t>
            </a:r>
            <a:r>
              <a:rPr altLang="en-IN" sz="1200" lang="en-US">
                <a:solidFill>
                  <a:srgbClr val="000000"/>
                </a:solidFill>
              </a:rPr>
              <a:t>e</a:t>
            </a:r>
            <a:r>
              <a:rPr altLang="en-IN" sz="1200" lang="en-US">
                <a:solidFill>
                  <a:srgbClr val="000000"/>
                </a:solidFill>
              </a:rPr>
              <a:t>n</a:t>
            </a:r>
            <a:r>
              <a:rPr altLang="en-IN" sz="1200" lang="en-US">
                <a:solidFill>
                  <a:srgbClr val="000000"/>
                </a:solidFill>
              </a:rPr>
              <a:t> </a:t>
            </a:r>
            <a:r>
              <a:rPr altLang="en-IN" sz="1200" lang="en-US">
                <a:solidFill>
                  <a:srgbClr val="000000"/>
                </a:solidFill>
              </a:rPr>
              <a:t>i</a:t>
            </a:r>
            <a:r>
              <a:rPr altLang="en-IN" sz="1200" lang="en-US">
                <a:solidFill>
                  <a:srgbClr val="000000"/>
                </a:solidFill>
              </a:rPr>
              <a:t>m</a:t>
            </a:r>
            <a:r>
              <a:rPr altLang="en-IN" sz="1200" lang="en-US">
                <a:solidFill>
                  <a:srgbClr val="000000"/>
                </a:solidFill>
              </a:rPr>
              <a:t>a</a:t>
            </a:r>
            <a:r>
              <a:rPr altLang="en-IN" sz="1200" lang="en-US">
                <a:solidFill>
                  <a:srgbClr val="000000"/>
                </a:solidFill>
              </a:rPr>
              <a:t>g</a:t>
            </a:r>
            <a:r>
              <a:rPr altLang="en-IN" sz="1200" lang="en-US">
                <a:solidFill>
                  <a:srgbClr val="000000"/>
                </a:solidFill>
              </a:rPr>
              <a:t>e</a:t>
            </a:r>
            <a:r>
              <a:rPr altLang="en-IN" sz="1200" lang="en-US">
                <a:solidFill>
                  <a:srgbClr val="000000"/>
                </a:solidFill>
              </a:rPr>
              <a:t> </a:t>
            </a:r>
            <a:r>
              <a:rPr altLang="en-IN" sz="1200" lang="en-US">
                <a:solidFill>
                  <a:srgbClr val="000000"/>
                </a:solidFill>
              </a:rPr>
              <a:t>f</a:t>
            </a:r>
            <a:r>
              <a:rPr altLang="en-IN" sz="1200" lang="en-US">
                <a:solidFill>
                  <a:srgbClr val="000000"/>
                </a:solidFill>
              </a:rPr>
              <a:t>r</a:t>
            </a:r>
            <a:r>
              <a:rPr altLang="en-IN" sz="1200" lang="en-US">
                <a:solidFill>
                  <a:srgbClr val="000000"/>
                </a:solidFill>
              </a:rPr>
              <a:t>o</a:t>
            </a:r>
            <a:r>
              <a:rPr altLang="en-IN" sz="1200" lang="en-US">
                <a:solidFill>
                  <a:srgbClr val="000000"/>
                </a:solidFill>
              </a:rPr>
              <a:t>m</a:t>
            </a:r>
            <a:r>
              <a:rPr altLang="en-IN" sz="1200" lang="en-US">
                <a:solidFill>
                  <a:srgbClr val="000000"/>
                </a:solidFill>
              </a:rPr>
              <a:t> </a:t>
            </a:r>
            <a:r>
              <a:rPr altLang="en-IN" sz="1200" lang="en-US">
                <a:solidFill>
                  <a:srgbClr val="000000"/>
                </a:solidFill>
              </a:rPr>
              <a:t>r</a:t>
            </a:r>
            <a:r>
              <a:rPr altLang="en-IN" sz="1200" lang="en-US">
                <a:solidFill>
                  <a:srgbClr val="000000"/>
                </a:solidFill>
              </a:rPr>
              <a:t>a</a:t>
            </a:r>
            <a:r>
              <a:rPr altLang="en-IN" sz="1200" lang="en-US">
                <a:solidFill>
                  <a:srgbClr val="000000"/>
                </a:solidFill>
              </a:rPr>
              <a:t>s</a:t>
            </a:r>
            <a:r>
              <a:rPr altLang="en-IN" sz="1200" lang="en-US">
                <a:solidFill>
                  <a:srgbClr val="000000"/>
                </a:solidFill>
              </a:rPr>
              <a:t>p</a:t>
            </a:r>
            <a:r>
              <a:rPr altLang="en-IN" sz="1200" lang="en-US">
                <a:solidFill>
                  <a:srgbClr val="000000"/>
                </a:solidFill>
              </a:rPr>
              <a:t>berry</a:t>
            </a:r>
            <a:r>
              <a:rPr altLang="en-IN" sz="1200" lang="en-US">
                <a:solidFill>
                  <a:srgbClr val="000000"/>
                </a:solidFill>
              </a:rPr>
              <a:t> pi</a:t>
            </a:r>
            <a:r>
              <a:rPr altLang="en-IN" sz="1200" lang="en-US">
                <a:solidFill>
                  <a:srgbClr val="000000"/>
                </a:solidFill>
              </a:rPr>
              <a:t> </a:t>
            </a:r>
            <a:r>
              <a:rPr altLang="en-IN" sz="1200" lang="en-US">
                <a:solidFill>
                  <a:srgbClr val="000000"/>
                </a:solidFill>
              </a:rPr>
              <a:t>t</a:t>
            </a:r>
            <a:r>
              <a:rPr altLang="en-IN" sz="1200" lang="en-US">
                <a:solidFill>
                  <a:srgbClr val="000000"/>
                </a:solidFill>
              </a:rPr>
              <a:t>o</a:t>
            </a:r>
            <a:r>
              <a:rPr altLang="en-IN" sz="1200" lang="en-US">
                <a:solidFill>
                  <a:srgbClr val="000000"/>
                </a:solidFill>
              </a:rPr>
              <a:t> </a:t>
            </a:r>
            <a:r>
              <a:rPr altLang="en-IN" sz="1200" lang="en-US">
                <a:solidFill>
                  <a:srgbClr val="000000"/>
                </a:solidFill>
              </a:rPr>
              <a:t>the </a:t>
            </a:r>
            <a:r>
              <a:rPr altLang="en-IN" sz="1200" lang="en-US">
                <a:solidFill>
                  <a:srgbClr val="000000"/>
                </a:solidFill>
              </a:rPr>
              <a:t> </a:t>
            </a:r>
            <a:r>
              <a:rPr altLang="en-IN" sz="1200" lang="en-US">
                <a:solidFill>
                  <a:srgbClr val="000000"/>
                </a:solidFill>
              </a:rPr>
              <a:t>MATLAB</a:t>
            </a:r>
            <a:r>
              <a:rPr altLang="en-IN" sz="1200" lang="en-US">
                <a:solidFill>
                  <a:srgbClr val="000000"/>
                </a:solidFill>
              </a:rPr>
              <a:t> </a:t>
            </a:r>
            <a:r>
              <a:rPr altLang="en-IN" sz="1200" lang="en-US">
                <a:solidFill>
                  <a:srgbClr val="000000"/>
                </a:solidFill>
              </a:rPr>
              <a:t>f</a:t>
            </a:r>
            <a:r>
              <a:rPr altLang="en-IN" sz="1200" lang="en-US">
                <a:solidFill>
                  <a:srgbClr val="000000"/>
                </a:solidFill>
              </a:rPr>
              <a:t>o</a:t>
            </a:r>
            <a:r>
              <a:rPr altLang="en-IN" sz="1200" lang="en-US">
                <a:solidFill>
                  <a:srgbClr val="000000"/>
                </a:solidFill>
              </a:rPr>
              <a:t>r</a:t>
            </a:r>
            <a:r>
              <a:rPr altLang="en-IN" sz="1200" lang="en-US">
                <a:solidFill>
                  <a:srgbClr val="000000"/>
                </a:solidFill>
              </a:rPr>
              <a:t> </a:t>
            </a:r>
            <a:r>
              <a:rPr altLang="en-IN" sz="1200" lang="en-US">
                <a:solidFill>
                  <a:srgbClr val="000000"/>
                </a:solidFill>
              </a:rPr>
              <a:t>p</a:t>
            </a:r>
            <a:r>
              <a:rPr altLang="en-IN" sz="1200" lang="en-US">
                <a:solidFill>
                  <a:srgbClr val="000000"/>
                </a:solidFill>
              </a:rPr>
              <a:t>r</a:t>
            </a:r>
            <a:r>
              <a:rPr altLang="en-IN" sz="1200" lang="en-US">
                <a:solidFill>
                  <a:srgbClr val="000000"/>
                </a:solidFill>
              </a:rPr>
              <a:t>o</a:t>
            </a:r>
            <a:r>
              <a:rPr altLang="en-IN" sz="1200" lang="en-US">
                <a:solidFill>
                  <a:srgbClr val="000000"/>
                </a:solidFill>
              </a:rPr>
              <a:t>c</a:t>
            </a:r>
            <a:r>
              <a:rPr altLang="en-IN" sz="1200" lang="en-US">
                <a:solidFill>
                  <a:srgbClr val="000000"/>
                </a:solidFill>
              </a:rPr>
              <a:t>essing</a:t>
            </a:r>
            <a:r>
              <a:rPr altLang="en-IN" sz="1200" lang="en-US">
                <a:solidFill>
                  <a:srgbClr val="000000"/>
                </a:solidFill>
              </a:rPr>
              <a:t>.</a:t>
            </a:r>
            <a:endParaRPr sz="2800" lang="en-GB">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3" name="Title 1"/>
          <p:cNvSpPr>
            <a:spLocks noGrp="1"/>
          </p:cNvSpPr>
          <p:nvPr>
            <p:ph type="title"/>
          </p:nvPr>
        </p:nvSpPr>
        <p:spPr>
          <a:xfrm>
            <a:off x="685800" y="176753"/>
            <a:ext cx="10396882" cy="633953"/>
          </a:xfrm>
        </p:spPr>
        <p:txBody>
          <a:bodyPr>
            <a:normAutofit/>
          </a:bodyPr>
          <a:p>
            <a:pPr algn="ctr"/>
            <a:r>
              <a:rPr b="1" dirty="0" sz="3400" lang="en-IN">
                <a:latin typeface="Times New Roman" panose="02020603050405020304" pitchFamily="18" charset="0"/>
                <a:cs typeface="Times New Roman" panose="02020603050405020304" pitchFamily="18" charset="0"/>
              </a:rPr>
              <a:t>applications</a:t>
            </a:r>
            <a:endParaRPr b="1" dirty="0" sz="3400" lang="en-IN">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sz="quarter" idx="13"/>
          </p:nvPr>
        </p:nvSpPr>
        <p:spPr>
          <a:xfrm>
            <a:off x="685800" y="966866"/>
            <a:ext cx="10394707" cy="3311189"/>
          </a:xfrm>
        </p:spPr>
        <p:txBody>
          <a:bodyPr>
            <a:normAutofit/>
          </a:bodyPr>
          <a:p>
            <a:r>
              <a:rPr cap="none" dirty="0" sz="1800" lang="en-US">
                <a:latin typeface="Times New Roman" panose="02020603050405020304" pitchFamily="18" charset="0"/>
                <a:cs typeface="Times New Roman" panose="02020603050405020304" pitchFamily="18" charset="0"/>
              </a:rPr>
              <a:t>This project can be used at the passage for security control of a profoundly confined region like military zones or region around top government workplaces for example parliament, Supreme Court and so forth., </a:t>
            </a:r>
          </a:p>
          <a:p>
            <a:r>
              <a:rPr cap="none" dirty="0" sz="1800" lang="en-US">
                <a:latin typeface="Times New Roman" panose="02020603050405020304" pitchFamily="18" charset="0"/>
                <a:cs typeface="Times New Roman" panose="02020603050405020304" pitchFamily="18" charset="0"/>
              </a:rPr>
              <a:t>This project can be used by traffic police to punish the traffic rule breakers by sending challan to their home automatically. </a:t>
            </a:r>
          </a:p>
          <a:p>
            <a:r>
              <a:rPr cap="none" dirty="0" sz="1800" lang="en-US">
                <a:latin typeface="Times New Roman" panose="02020603050405020304" pitchFamily="18" charset="0"/>
                <a:cs typeface="Times New Roman" panose="02020603050405020304" pitchFamily="18" charset="0"/>
              </a:rPr>
              <a:t>This project is useful at the entrances of  apartments to open the gates automatically when the owners vehicle at the entrance. </a:t>
            </a:r>
            <a:endParaRPr cap="none" dirty="0" sz="1800" lang="en-IN">
              <a:latin typeface="Times New Roman" panose="02020603050405020304" pitchFamily="18" charset="0"/>
              <a:cs typeface="Times New Roman" panose="02020603050405020304" pitchFamily="18" charset="0"/>
            </a:endParaRPr>
          </a:p>
          <a:p>
            <a:pPr indent="0" marL="0">
              <a:buNone/>
            </a:pPr>
            <a:endParaRPr dirty="0" sz="1800" lang="en-IN">
              <a:latin typeface="Times New Roman" panose="02020603050405020304" pitchFamily="18" charset="0"/>
              <a:cs typeface="Times New Roman" panose="02020603050405020304" pitchFamily="18" charset="0"/>
            </a:endParaRPr>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7" name="Title 1"/>
          <p:cNvSpPr>
            <a:spLocks noGrp="1"/>
          </p:cNvSpPr>
          <p:nvPr>
            <p:ph type="title"/>
          </p:nvPr>
        </p:nvSpPr>
        <p:spPr>
          <a:xfrm rot="20555957">
            <a:off x="379556" y="1823210"/>
            <a:ext cx="10771699" cy="2197231"/>
          </a:xfrm>
        </p:spPr>
        <p:txBody>
          <a:bodyPr>
            <a:normAutofit/>
          </a:bodyPr>
          <a:p>
            <a:pPr algn="ctr"/>
            <a:r>
              <a:rPr dirty="0" sz="11500" lang="en-IN">
                <a:latin typeface="Algerian" panose="04020705040A02060702" pitchFamily="82" charset="0"/>
              </a:rPr>
              <a:t>Thank</a:t>
            </a:r>
            <a:r>
              <a:rPr dirty="0" lang="en-IN">
                <a:latin typeface="Algerian" panose="04020705040A02060702" pitchFamily="82" charset="0"/>
              </a:rPr>
              <a:t> </a:t>
            </a:r>
            <a:r>
              <a:rPr dirty="0" sz="11500" lang="en-IN">
                <a:latin typeface="Algerian" panose="04020705040A02060702" pitchFamily="82" charset="0"/>
              </a:rPr>
              <a:t>you</a:t>
            </a:r>
            <a:endParaRPr dirty="0" lang="en-IN">
              <a:latin typeface="Algerian" panose="04020705040A02060702" pitchFamily="82"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8" name="Title 1"/>
          <p:cNvSpPr>
            <a:spLocks noGrp="1"/>
          </p:cNvSpPr>
          <p:nvPr>
            <p:ph type="title"/>
          </p:nvPr>
        </p:nvSpPr>
        <p:spPr>
          <a:xfrm>
            <a:off x="4510907" y="218387"/>
            <a:ext cx="3162511" cy="592318"/>
          </a:xfrm>
        </p:spPr>
        <p:txBody>
          <a:bodyPr>
            <a:noAutofit/>
          </a:bodyPr>
          <a:p>
            <a:r>
              <a:rPr b="1" dirty="0" sz="4400" lang="en-IN">
                <a:latin typeface="Times New Roman" panose="02020603050405020304" pitchFamily="18" charset="0"/>
                <a:cs typeface="Times New Roman" panose="02020603050405020304" pitchFamily="18" charset="0"/>
              </a:rPr>
              <a:t>CONTENT</a:t>
            </a:r>
            <a:r>
              <a:rPr dirty="0" sz="4000" lang="en-IN"/>
              <a:t> </a:t>
            </a:r>
          </a:p>
        </p:txBody>
      </p:sp>
      <p:sp>
        <p:nvSpPr>
          <p:cNvPr id="1048619" name="Content Placeholder 2"/>
          <p:cNvSpPr>
            <a:spLocks noGrp="1"/>
          </p:cNvSpPr>
          <p:nvPr>
            <p:ph sz="quarter" idx="13"/>
          </p:nvPr>
        </p:nvSpPr>
        <p:spPr>
          <a:xfrm>
            <a:off x="0" y="572686"/>
            <a:ext cx="11115675" cy="4680304"/>
          </a:xfrm>
        </p:spPr>
        <p:txBody>
          <a:bodyPr>
            <a:normAutofit fontScale="94444" lnSpcReduction="20000"/>
          </a:bodyPr>
          <a:p>
            <a:pPr lvl="1">
              <a:buFont typeface="Wingdings" panose="05000000000000000000" pitchFamily="2" charset="2"/>
              <a:buChar char="v"/>
            </a:pPr>
            <a:r>
              <a:rPr dirty="0" lang="en-IN"/>
              <a:t> ABSTRACT</a:t>
            </a:r>
          </a:p>
          <a:p>
            <a:pPr lvl="1">
              <a:buFont typeface="Wingdings" panose="05000000000000000000" pitchFamily="2" charset="2"/>
              <a:buChar char="v"/>
            </a:pPr>
            <a:r>
              <a:rPr dirty="0" lang="en-IN"/>
              <a:t> INTRODUCTION</a:t>
            </a:r>
          </a:p>
          <a:p>
            <a:pPr lvl="1">
              <a:buFont typeface="Wingdings" panose="05000000000000000000" pitchFamily="2" charset="2"/>
              <a:buChar char="v"/>
            </a:pPr>
            <a:r>
              <a:rPr dirty="0" lang="en-IN"/>
              <a:t> components</a:t>
            </a:r>
          </a:p>
          <a:p>
            <a:pPr lvl="1">
              <a:buFont typeface="Wingdings" panose="05000000000000000000" pitchFamily="2" charset="2"/>
              <a:buChar char="v"/>
            </a:pPr>
            <a:r>
              <a:rPr altLang="zh-CN" dirty="0" lang="en-US"/>
              <a:t> </a:t>
            </a:r>
            <a:r>
              <a:rPr altLang="zh-CN" dirty="0" lang="en-US"/>
              <a:t>C</a:t>
            </a:r>
            <a:r>
              <a:rPr altLang="zh-CN" dirty="0" lang="en-US"/>
              <a:t>I</a:t>
            </a:r>
            <a:r>
              <a:rPr altLang="zh-CN" dirty="0" lang="en-US"/>
              <a:t>R</a:t>
            </a:r>
            <a:r>
              <a:rPr altLang="zh-CN" dirty="0" lang="en-US"/>
              <a:t>C</a:t>
            </a:r>
            <a:r>
              <a:rPr altLang="zh-CN" dirty="0" lang="en-US"/>
              <a:t>U</a:t>
            </a:r>
            <a:r>
              <a:rPr altLang="zh-CN" dirty="0" lang="en-US"/>
              <a:t>I</a:t>
            </a:r>
            <a:r>
              <a:rPr altLang="zh-CN" dirty="0" lang="en-US"/>
              <a:t>T</a:t>
            </a:r>
            <a:r>
              <a:rPr altLang="zh-CN" dirty="0" lang="en-US"/>
              <a:t> </a:t>
            </a:r>
            <a:r>
              <a:rPr altLang="zh-CN" dirty="0" lang="en-US"/>
              <a:t>D</a:t>
            </a:r>
            <a:r>
              <a:rPr altLang="zh-CN" dirty="0" lang="en-US"/>
              <a:t>I</a:t>
            </a:r>
            <a:r>
              <a:rPr altLang="zh-CN" dirty="0" lang="en-US"/>
              <a:t>A</a:t>
            </a:r>
            <a:r>
              <a:rPr altLang="zh-CN" dirty="0" lang="en-US"/>
              <a:t>G</a:t>
            </a:r>
            <a:r>
              <a:rPr altLang="zh-CN" dirty="0" lang="en-US"/>
              <a:t>R</a:t>
            </a:r>
            <a:r>
              <a:rPr altLang="zh-CN" dirty="0" lang="en-US"/>
              <a:t>A</a:t>
            </a:r>
            <a:r>
              <a:rPr altLang="zh-CN" dirty="0" lang="en-US"/>
              <a:t>M</a:t>
            </a:r>
            <a:endParaRPr altLang="en-US" lang="zh-CN"/>
          </a:p>
          <a:p>
            <a:pPr lvl="1">
              <a:buFont typeface="Wingdings" panose="05000000000000000000" pitchFamily="2" charset="2"/>
              <a:buChar char="v"/>
            </a:pPr>
            <a:r>
              <a:rPr dirty="0" lang="en-IN"/>
              <a:t> NUMBER PLATE RECOGNITION System   </a:t>
            </a:r>
          </a:p>
          <a:p>
            <a:pPr indent="0" lvl="1" marL="457200">
              <a:buNone/>
            </a:pPr>
            <a:r>
              <a:rPr dirty="0" lang="en-IN"/>
              <a:t>	</a:t>
            </a:r>
            <a:r>
              <a:rPr dirty="0" lang="en-IN">
                <a:latin typeface="Times New Roman" panose="02020603050405020304" pitchFamily="18" charset="0"/>
                <a:cs typeface="Times New Roman" panose="02020603050405020304" pitchFamily="18" charset="0"/>
              </a:rPr>
              <a:t>1.</a:t>
            </a:r>
            <a:r>
              <a:rPr dirty="0" lang="en-IN"/>
              <a:t>  </a:t>
            </a:r>
            <a:r>
              <a:rPr dirty="0" lang="en-IN">
                <a:latin typeface="Times New Roman" panose="02020603050405020304" pitchFamily="18" charset="0"/>
                <a:cs typeface="Times New Roman" panose="02020603050405020304" pitchFamily="18" charset="0"/>
              </a:rPr>
              <a:t>captured image using camera</a:t>
            </a:r>
          </a:p>
          <a:p>
            <a:pPr indent="0" lvl="1" marL="457200">
              <a:buNone/>
            </a:pPr>
            <a:r>
              <a:rPr b="1" dirty="0" lang="en-IN">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2. extraction of number plate location</a:t>
            </a:r>
          </a:p>
          <a:p>
            <a:pPr indent="0" lvl="1" marL="457200">
              <a:buNone/>
            </a:pPr>
            <a:r>
              <a:rPr dirty="0" lang="en-IN">
                <a:latin typeface="Times New Roman" panose="02020603050405020304" pitchFamily="18" charset="0"/>
                <a:cs typeface="Times New Roman" panose="02020603050405020304" pitchFamily="18" charset="0"/>
              </a:rPr>
              <a:t>        3. remove connected objects on border</a:t>
            </a:r>
          </a:p>
          <a:p>
            <a:pPr indent="0" lvl="1" marL="457200">
              <a:buNone/>
            </a:pPr>
            <a:r>
              <a:rPr dirty="0" lang="en-IN">
                <a:latin typeface="Times New Roman" panose="02020603050405020304" pitchFamily="18" charset="0"/>
                <a:cs typeface="Times New Roman" panose="02020603050405020304" pitchFamily="18" charset="0"/>
              </a:rPr>
              <a:t>	4. character segmentation</a:t>
            </a:r>
            <a:endParaRPr dirty="0" lang="en-IN"/>
          </a:p>
          <a:p>
            <a:pPr lvl="1">
              <a:buFont typeface="Wingdings" panose="05000000000000000000" pitchFamily="2" charset="2"/>
              <a:buChar char="v"/>
            </a:pPr>
            <a:r>
              <a:rPr dirty="0" lang="en-IN"/>
              <a:t>  </a:t>
            </a:r>
            <a:r>
              <a:rPr altLang="en-IN" dirty="0" lang="en-US"/>
              <a:t>I</a:t>
            </a:r>
            <a:r>
              <a:rPr altLang="en-IN" dirty="0" lang="en-US"/>
              <a:t>N</a:t>
            </a:r>
            <a:r>
              <a:rPr altLang="en-IN" dirty="0" lang="en-US"/>
              <a:t>T</a:t>
            </a:r>
            <a:r>
              <a:rPr altLang="en-IN" dirty="0" lang="en-US"/>
              <a:t>E</a:t>
            </a:r>
            <a:r>
              <a:rPr altLang="en-IN" dirty="0" lang="en-US"/>
              <a:t>R</a:t>
            </a:r>
            <a:r>
              <a:rPr altLang="en-IN" dirty="0" lang="en-US"/>
              <a:t>F</a:t>
            </a:r>
            <a:r>
              <a:rPr altLang="en-IN" dirty="0" lang="en-US"/>
              <a:t>A</a:t>
            </a:r>
            <a:r>
              <a:rPr altLang="en-IN" dirty="0" lang="en-US"/>
              <a:t>C</a:t>
            </a:r>
            <a:r>
              <a:rPr altLang="en-IN" dirty="0" lang="en-US"/>
              <a:t>I</a:t>
            </a:r>
            <a:r>
              <a:rPr altLang="en-IN" dirty="0" lang="en-US"/>
              <a:t>N</a:t>
            </a:r>
            <a:r>
              <a:rPr altLang="en-IN" dirty="0" lang="en-US"/>
              <a:t>G</a:t>
            </a:r>
            <a:r>
              <a:rPr altLang="en-IN" dirty="0" lang="en-US"/>
              <a:t> </a:t>
            </a:r>
            <a:r>
              <a:rPr altLang="en-IN" dirty="0" lang="en-US"/>
              <a:t>O</a:t>
            </a:r>
            <a:r>
              <a:rPr altLang="en-IN" dirty="0" lang="en-US"/>
              <a:t>F</a:t>
            </a:r>
            <a:r>
              <a:rPr altLang="en-IN" dirty="0" lang="en-US"/>
              <a:t> </a:t>
            </a:r>
            <a:r>
              <a:rPr altLang="en-IN" dirty="0" lang="en-US"/>
              <a:t>R</a:t>
            </a:r>
            <a:r>
              <a:rPr altLang="en-IN" dirty="0" lang="en-US"/>
              <a:t>S</a:t>
            </a:r>
            <a:r>
              <a:rPr altLang="en-IN" dirty="0" lang="en-US"/>
              <a:t>P</a:t>
            </a:r>
            <a:r>
              <a:rPr altLang="en-IN" dirty="0" lang="en-US"/>
              <a:t>B</a:t>
            </a:r>
            <a:r>
              <a:rPr altLang="en-IN" dirty="0" lang="en-US"/>
              <a:t>E</a:t>
            </a:r>
            <a:r>
              <a:rPr altLang="en-IN" dirty="0" lang="en-US"/>
              <a:t>R</a:t>
            </a:r>
            <a:r>
              <a:rPr altLang="en-IN" dirty="0" lang="en-US"/>
              <a:t>R</a:t>
            </a:r>
            <a:r>
              <a:rPr altLang="en-IN" dirty="0" lang="en-US"/>
              <a:t>Y</a:t>
            </a:r>
            <a:r>
              <a:rPr altLang="en-IN" dirty="0" lang="en-US"/>
              <a:t> </a:t>
            </a:r>
            <a:r>
              <a:rPr altLang="en-IN" dirty="0" lang="en-US"/>
              <a:t>P</a:t>
            </a:r>
            <a:r>
              <a:rPr altLang="en-IN" dirty="0" lang="en-US"/>
              <a:t>I</a:t>
            </a:r>
            <a:r>
              <a:rPr altLang="en-IN" dirty="0" lang="en-US"/>
              <a:t> </a:t>
            </a:r>
            <a:r>
              <a:rPr altLang="en-IN" dirty="0" lang="en-US"/>
              <a:t>A</a:t>
            </a:r>
            <a:r>
              <a:rPr altLang="en-IN" dirty="0" lang="en-US"/>
              <a:t>N</a:t>
            </a:r>
            <a:r>
              <a:rPr altLang="en-IN" dirty="0" lang="en-US"/>
              <a:t>D</a:t>
            </a:r>
            <a:r>
              <a:rPr altLang="en-IN" dirty="0" lang="en-US"/>
              <a:t> </a:t>
            </a:r>
            <a:r>
              <a:rPr altLang="en-IN" dirty="0" lang="en-US"/>
              <a:t>P</a:t>
            </a:r>
            <a:r>
              <a:rPr altLang="en-IN" dirty="0" lang="en-US"/>
              <a:t>I</a:t>
            </a:r>
            <a:r>
              <a:rPr altLang="en-IN" dirty="0" lang="en-US"/>
              <a:t> </a:t>
            </a:r>
            <a:r>
              <a:rPr altLang="en-IN" dirty="0" lang="en-US"/>
              <a:t>C</a:t>
            </a:r>
            <a:r>
              <a:rPr altLang="en-IN" dirty="0" lang="en-US"/>
              <a:t>E</a:t>
            </a:r>
            <a:r>
              <a:rPr altLang="en-IN" dirty="0" lang="en-US"/>
              <a:t>M</a:t>
            </a:r>
            <a:r>
              <a:rPr altLang="en-IN" dirty="0" lang="en-US"/>
              <a:t>A</a:t>
            </a:r>
            <a:r>
              <a:rPr altLang="en-IN" dirty="0" lang="en-US"/>
              <a:t>R</a:t>
            </a:r>
            <a:r>
              <a:rPr altLang="en-IN" dirty="0" lang="en-US"/>
              <a:t>A</a:t>
            </a:r>
            <a:endParaRPr altLang="en-US" lang="zh-CN"/>
          </a:p>
          <a:p>
            <a:pPr lvl="1">
              <a:buFont typeface="Wingdings" panose="05000000000000000000" pitchFamily="2" charset="2"/>
              <a:buChar char="v"/>
            </a:pPr>
            <a:r>
              <a:rPr altLang="zh-CN" dirty="0" lang="en-US"/>
              <a:t> </a:t>
            </a:r>
            <a:r>
              <a:rPr altLang="zh-CN" dirty="0" lang="en-US"/>
              <a:t>D</a:t>
            </a:r>
            <a:r>
              <a:rPr altLang="zh-CN" dirty="0" lang="en-US"/>
              <a:t>A</a:t>
            </a:r>
            <a:r>
              <a:rPr altLang="zh-CN" dirty="0" lang="en-US"/>
              <a:t>T</a:t>
            </a:r>
            <a:r>
              <a:rPr altLang="zh-CN" dirty="0" lang="en-US"/>
              <a:t>A</a:t>
            </a:r>
            <a:r>
              <a:rPr altLang="zh-CN" dirty="0" lang="en-US"/>
              <a:t> </a:t>
            </a:r>
            <a:r>
              <a:rPr altLang="zh-CN" dirty="0" lang="en-US"/>
              <a:t>H</a:t>
            </a:r>
            <a:r>
              <a:rPr altLang="zh-CN" dirty="0" lang="en-US"/>
              <a:t>A</a:t>
            </a:r>
            <a:r>
              <a:rPr altLang="zh-CN" dirty="0" lang="en-US"/>
              <a:t>N</a:t>
            </a:r>
            <a:r>
              <a:rPr altLang="zh-CN" dirty="0" lang="en-US"/>
              <a:t>D</a:t>
            </a:r>
            <a:r>
              <a:rPr altLang="zh-CN" dirty="0" lang="en-US"/>
              <a:t>L</a:t>
            </a:r>
            <a:r>
              <a:rPr altLang="zh-CN" dirty="0" lang="en-US"/>
              <a:t>I</a:t>
            </a:r>
            <a:r>
              <a:rPr altLang="zh-CN" dirty="0" lang="en-US"/>
              <a:t>N</a:t>
            </a:r>
            <a:r>
              <a:rPr altLang="zh-CN" dirty="0" lang="en-US"/>
              <a:t>G</a:t>
            </a:r>
            <a:r>
              <a:rPr altLang="zh-CN" dirty="0" lang="en-US"/>
              <a:t> </a:t>
            </a:r>
            <a:r>
              <a:rPr altLang="zh-CN" dirty="0" lang="en-US"/>
              <a:t>W</a:t>
            </a:r>
            <a:r>
              <a:rPr altLang="zh-CN" dirty="0" lang="en-US"/>
              <a:t>I</a:t>
            </a:r>
            <a:r>
              <a:rPr altLang="zh-CN" dirty="0" lang="en-US"/>
              <a:t>T</a:t>
            </a:r>
            <a:r>
              <a:rPr altLang="zh-CN" dirty="0" lang="en-US"/>
              <a:t>H</a:t>
            </a:r>
            <a:r>
              <a:rPr altLang="zh-CN" dirty="0" lang="en-US"/>
              <a:t> </a:t>
            </a:r>
            <a:r>
              <a:rPr altLang="zh-CN" dirty="0" lang="en-US"/>
              <a:t>M</a:t>
            </a:r>
            <a:r>
              <a:rPr altLang="zh-CN" dirty="0" lang="en-US"/>
              <a:t>A</a:t>
            </a:r>
            <a:r>
              <a:rPr altLang="zh-CN" dirty="0" lang="en-US"/>
              <a:t>T</a:t>
            </a:r>
            <a:r>
              <a:rPr altLang="zh-CN" dirty="0" lang="en-US"/>
              <a:t>L</a:t>
            </a:r>
            <a:r>
              <a:rPr altLang="zh-CN" dirty="0" lang="en-US"/>
              <a:t>A</a:t>
            </a:r>
            <a:r>
              <a:rPr altLang="zh-CN" dirty="0" lang="en-US"/>
              <a:t>B</a:t>
            </a:r>
            <a:endParaRPr altLang="en-US" lang="zh-CN"/>
          </a:p>
          <a:p>
            <a:pPr lvl="1">
              <a:buFont typeface="Wingdings" panose="05000000000000000000" pitchFamily="2" charset="2"/>
              <a:buChar char="v"/>
            </a:pPr>
            <a:r>
              <a:rPr altLang="zh-CN" dirty="0" lang="en-US"/>
              <a:t> </a:t>
            </a:r>
            <a:r>
              <a:rPr altLang="zh-CN" dirty="0" lang="en-US"/>
              <a:t> </a:t>
            </a:r>
            <a:r>
              <a:rPr altLang="zh-CN" b="0" dirty="0" lang="en-US"/>
              <a:t>R</a:t>
            </a:r>
            <a:r>
              <a:rPr altLang="zh-CN" b="0" dirty="0" lang="en-US"/>
              <a:t>E</a:t>
            </a:r>
            <a:r>
              <a:rPr altLang="zh-CN" b="0" dirty="0" lang="en-US"/>
              <a:t>S</a:t>
            </a:r>
            <a:r>
              <a:rPr altLang="zh-CN" b="0" dirty="0" lang="en-US"/>
              <a:t>U</a:t>
            </a:r>
            <a:r>
              <a:rPr altLang="zh-CN" b="0" dirty="0" lang="en-US"/>
              <a:t>L</a:t>
            </a:r>
            <a:r>
              <a:rPr altLang="zh-CN" b="0" dirty="0" lang="en-US"/>
              <a:t>T</a:t>
            </a:r>
            <a:endParaRPr altLang="en-US" lang="zh-CN"/>
          </a:p>
          <a:p>
            <a:pPr lvl="1">
              <a:buFont typeface="Wingdings" panose="05000000000000000000" pitchFamily="2" charset="2"/>
              <a:buChar char="v"/>
            </a:pPr>
            <a:r>
              <a:rPr dirty="0" lang="en-IN"/>
              <a:t> APPLICATIONS </a:t>
            </a:r>
          </a:p>
          <a:p>
            <a:pPr indent="0" lvl="1" marL="457200">
              <a:buNone/>
            </a:pPr>
            <a:endParaRPr dirty="0" lang="en-IN"/>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0" name="Title 1"/>
          <p:cNvSpPr>
            <a:spLocks noGrp="1"/>
          </p:cNvSpPr>
          <p:nvPr>
            <p:ph type="title"/>
          </p:nvPr>
        </p:nvSpPr>
        <p:spPr>
          <a:xfrm>
            <a:off x="3332768" y="307878"/>
            <a:ext cx="5526462" cy="615099"/>
          </a:xfrm>
        </p:spPr>
        <p:txBody>
          <a:bodyPr>
            <a:normAutofit fontScale="90000"/>
          </a:bodyPr>
          <a:p>
            <a:pPr algn="ctr"/>
            <a:r>
              <a:rPr b="1" cap="none" dirty="0" sz="4900" lang="en-IN">
                <a:latin typeface="Times New Roman" panose="02020603050405020304" pitchFamily="18" charset="0"/>
                <a:cs typeface="Times New Roman" panose="02020603050405020304" pitchFamily="18" charset="0"/>
              </a:rPr>
              <a:t>ABSTRACT</a:t>
            </a:r>
            <a:endParaRPr b="1" cap="none" dirty="0" lang="en-IN">
              <a:latin typeface="Times New Roman" panose="02020603050405020304" pitchFamily="18" charset="0"/>
              <a:cs typeface="Times New Roman" panose="02020603050405020304" pitchFamily="18" charset="0"/>
            </a:endParaRPr>
          </a:p>
        </p:txBody>
      </p:sp>
      <p:sp>
        <p:nvSpPr>
          <p:cNvPr id="1048621" name="Content Placeholder 2"/>
          <p:cNvSpPr>
            <a:spLocks noGrp="1"/>
          </p:cNvSpPr>
          <p:nvPr>
            <p:ph sz="quarter" idx="13"/>
          </p:nvPr>
        </p:nvSpPr>
        <p:spPr>
          <a:xfrm>
            <a:off x="898646" y="1017021"/>
            <a:ext cx="10394707" cy="3311189"/>
          </a:xfrm>
        </p:spPr>
        <p:txBody>
          <a:bodyPr>
            <a:normAutofit fontScale="90000" lnSpcReduction="20000"/>
          </a:bodyPr>
          <a:p>
            <a:pPr indent="0" marL="0">
              <a:buNone/>
            </a:pPr>
            <a:r>
              <a:rPr cap="none" dirty="0" lang="en-US">
                <a:latin typeface="Times New Roman" panose="02020603050405020304" pitchFamily="18" charset="0"/>
                <a:cs typeface="Times New Roman" panose="02020603050405020304" pitchFamily="18" charset="0"/>
              </a:rPr>
              <a:t>Vehicle number detection is the most energizing and testing project theme from recent years. Number plates are of various shape, measure and furthermore have distinctive shading in various nations. In India the most well-known vehicle number plate utilized have yellow or white as foundation and dark as closer view shading. Right now proposed a framework for confinement of number plate for vehicles in India and fragmented the numbers as to recognize each number independently. The most part center around two stages; </a:t>
            </a:r>
            <a:r>
              <a:rPr cap="none" dirty="0" lang="en-US">
                <a:latin typeface="Times New Roman" panose="02020603050405020304" pitchFamily="18" charset="0"/>
                <a:cs typeface="Times New Roman" panose="02020603050405020304" pitchFamily="18" charset="0"/>
              </a:rPr>
              <a:t>one is to capture pictures using pi camera by interfacing raspberry pi with matlab </a:t>
            </a:r>
            <a:r>
              <a:rPr cap="none" dirty="0" lang="en-US">
                <a:latin typeface="Times New Roman" panose="02020603050405020304" pitchFamily="18" charset="0"/>
                <a:cs typeface="Times New Roman" panose="02020603050405020304" pitchFamily="18" charset="0"/>
              </a:rPr>
              <a:t>and second is to section all the number and letters to recognize each number independently. The project is created utilizing MATLAB. </a:t>
            </a:r>
            <a:endParaRPr altLang="en-US" lang="zh-CN"/>
          </a:p>
          <a:p>
            <a:pPr indent="0" marL="0">
              <a:buNone/>
            </a:pPr>
            <a:r>
              <a:rPr cap="none" dirty="0" lang="en-US">
                <a:latin typeface="Times New Roman" panose="02020603050405020304" pitchFamily="18" charset="0"/>
                <a:cs typeface="Times New Roman" panose="02020603050405020304" pitchFamily="18" charset="0"/>
              </a:rPr>
              <a:t>This project work is actualized on the passage for security control of a profoundly confined region like military zones or region around top government workplaces for example parliament, Supreme Court and so forth., The created framework identifies the vehicles number to rebuff the individuals who doesn't keep the traffic manages by giving challan to their home.</a:t>
            </a:r>
            <a:endParaRPr cap="none" dirty="0" lang="en-IN">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561196" y="293742"/>
            <a:ext cx="5069608" cy="714925"/>
          </a:xfrm>
        </p:spPr>
        <p:txBody>
          <a:bodyPr>
            <a:normAutofit/>
          </a:bodyPr>
          <a:p>
            <a:r>
              <a:rPr b="1" dirty="0" sz="4400" lang="en-IN">
                <a:latin typeface="Times New Roman" panose="02020603050405020304" pitchFamily="18" charset="0"/>
                <a:cs typeface="Times New Roman" panose="02020603050405020304" pitchFamily="18" charset="0"/>
              </a:rPr>
              <a:t>INTRODUCTION</a:t>
            </a:r>
            <a:endParaRPr b="1" dirty="0" sz="2400" lang="en-IN">
              <a:latin typeface="Times New Roman" panose="02020603050405020304" pitchFamily="18" charset="0"/>
              <a:cs typeface="Times New Roman" panose="02020603050405020304" pitchFamily="18" charset="0"/>
            </a:endParaRPr>
          </a:p>
        </p:txBody>
      </p:sp>
      <p:sp>
        <p:nvSpPr>
          <p:cNvPr id="1048623" name="Content Placeholder 2"/>
          <p:cNvSpPr>
            <a:spLocks noGrp="1"/>
          </p:cNvSpPr>
          <p:nvPr>
            <p:ph sz="quarter" idx="13"/>
          </p:nvPr>
        </p:nvSpPr>
        <p:spPr>
          <a:xfrm>
            <a:off x="898646" y="1008667"/>
            <a:ext cx="10394707" cy="3311189"/>
          </a:xfrm>
        </p:spPr>
        <p:txBody>
          <a:bodyPr>
            <a:normAutofit fontScale="94444" lnSpcReduction="20000"/>
          </a:bodyPr>
          <a:p>
            <a:pPr indent="0" marL="0">
              <a:buNone/>
            </a:pPr>
            <a:r>
              <a:rPr cap="none" dirty="0" sz="1800" lang="en-US">
                <a:latin typeface="Times New Roman" panose="02020603050405020304" pitchFamily="18" charset="0"/>
                <a:cs typeface="Times New Roman" panose="02020603050405020304" pitchFamily="18" charset="0"/>
              </a:rPr>
              <a:t>It is seen that the number plates of vehicles are fit as a fiddle and estimate and have distinctive shading in different nations. In this way, it is a difficult errand. It is hard to recognize the boundary of the Number plate from the vehicle pictures in outside scene because of shade of characters of the number plate and Background of the Number plate the inclinations of the first picture is received to identify applicant number plate districts. There are likewise calculations that depend on a blend of morphological activity, division and watchful edge finder. Tag area calculation comprise of steps like as Edge Detection, Morphological activity like expansion and disintegration, Smoothing, division of characters and acknowledgment of plate characters. Afterward, we are going to discuss each progression clearly.</a:t>
            </a:r>
            <a:endParaRPr cap="none" dirty="0" sz="1800" lang="en-IN">
              <a:latin typeface="Times New Roman" panose="02020603050405020304" pitchFamily="18" charset="0"/>
              <a:cs typeface="Times New Roman" panose="02020603050405020304" pitchFamily="18" charset="0"/>
            </a:endParaRPr>
          </a:p>
          <a:p>
            <a:pPr indent="0" marL="0">
              <a:buNone/>
            </a:pP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 This project requires interfacing of raspberry pi with matlab in order to capture images from pi camera which in turn connected  to raspbeery pi</a:t>
            </a:r>
            <a:r>
              <a:rPr altLang="en-IN" cap="none" dirty="0" sz="1800" lang="en-US">
                <a:latin typeface="Times New Roman" panose="02020603050405020304" pitchFamily="18" charset="0"/>
                <a:cs typeface="Times New Roman" panose="02020603050405020304" pitchFamily="18" charset="0"/>
              </a:rPr>
              <a:t>.</a:t>
            </a:r>
            <a:r>
              <a:rPr altLang="en-IN" cap="none" dirty="0" sz="1800" lang="en-US">
                <a:latin typeface="Times New Roman" panose="02020603050405020304" pitchFamily="18" charset="0"/>
                <a:cs typeface="Times New Roman" panose="02020603050405020304" pitchFamily="18" charset="0"/>
              </a:rPr>
              <a:t> </a:t>
            </a:r>
            <a:r>
              <a:rPr altLang="en-IN" cap="none" dirty="0" sz="1800" lang="en-US">
                <a:latin typeface="Times New Roman" panose="02020603050405020304" pitchFamily="18" charset="0"/>
                <a:cs typeface="Times New Roman" panose="02020603050405020304" pitchFamily="18" charset="0"/>
              </a:rPr>
              <a:t>this requirement can be acheived by using hardware support packages which needs to be installed in matlab.</a:t>
            </a:r>
            <a:endParaRPr cap="none" dirty="0" sz="1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4" name="Title 1"/>
          <p:cNvSpPr>
            <a:spLocks noGrp="1"/>
          </p:cNvSpPr>
          <p:nvPr>
            <p:ph type="title"/>
          </p:nvPr>
        </p:nvSpPr>
        <p:spPr>
          <a:xfrm>
            <a:off x="1622982" y="312937"/>
            <a:ext cx="8520342" cy="610341"/>
          </a:xfrm>
        </p:spPr>
        <p:txBody>
          <a:bodyPr>
            <a:noAutofit/>
          </a:bodyPr>
          <a:p>
            <a:pPr algn="ctr"/>
            <a:r>
              <a:rPr b="1" cap="none" dirty="0" sz="4400" lang="en-IN">
                <a:latin typeface="Times New Roman" panose="02020603050405020304" pitchFamily="18" charset="0"/>
                <a:cs typeface="Times New Roman" panose="02020603050405020304" pitchFamily="18" charset="0"/>
              </a:rPr>
              <a:t>COMPONENTS</a:t>
            </a:r>
            <a:endParaRPr b="1" cap="none" dirty="0" sz="3200" lang="en-IN">
              <a:latin typeface="Times New Roman" panose="02020603050405020304" pitchFamily="18" charset="0"/>
              <a:cs typeface="Times New Roman" panose="02020603050405020304" pitchFamily="18" charset="0"/>
            </a:endParaRPr>
          </a:p>
        </p:txBody>
      </p:sp>
      <p:sp>
        <p:nvSpPr>
          <p:cNvPr id="1048625" name="Content Placeholder 2"/>
          <p:cNvSpPr>
            <a:spLocks noGrp="1"/>
          </p:cNvSpPr>
          <p:nvPr>
            <p:ph sz="quarter" idx="13"/>
          </p:nvPr>
        </p:nvSpPr>
        <p:spPr>
          <a:xfrm>
            <a:off x="685800" y="923278"/>
            <a:ext cx="10394707" cy="4451307"/>
          </a:xfrm>
        </p:spPr>
        <p:txBody>
          <a:bodyPr/>
          <a:p>
            <a:pPr indent="0" marL="0">
              <a:buNone/>
            </a:pPr>
          </a:p>
          <a:p>
            <a:r>
              <a:rPr cap="none" dirty="0" sz="2400" lang="en-IN" smtClean="0">
                <a:latin typeface="Times New Roman" panose="02020603050405020304" pitchFamily="18" charset="0"/>
                <a:cs typeface="Times New Roman" panose="02020603050405020304" pitchFamily="18" charset="0"/>
              </a:rPr>
              <a:t>MATLAB </a:t>
            </a:r>
            <a:r>
              <a:rPr cap="none" dirty="0" sz="2400" lang="en-IN">
                <a:latin typeface="Times New Roman" panose="02020603050405020304" pitchFamily="18" charset="0"/>
                <a:cs typeface="Times New Roman" panose="02020603050405020304" pitchFamily="18" charset="0"/>
              </a:rPr>
              <a:t>software</a:t>
            </a:r>
          </a:p>
          <a:p>
            <a:r>
              <a:rPr cap="none" dirty="0" sz="2400" lang="en-IN">
                <a:latin typeface="Times New Roman" panose="02020603050405020304" pitchFamily="18" charset="0"/>
                <a:cs typeface="Times New Roman" panose="02020603050405020304" pitchFamily="18" charset="0"/>
              </a:rPr>
              <a:t>Laptop</a:t>
            </a:r>
          </a:p>
          <a:p>
            <a:r>
              <a:rPr cap="none" dirty="0" sz="2400" lang="en-IN">
                <a:latin typeface="Times New Roman" panose="02020603050405020304" pitchFamily="18" charset="0"/>
                <a:cs typeface="Times New Roman" panose="02020603050405020304" pitchFamily="18" charset="0"/>
              </a:rPr>
              <a:t>Number plates</a:t>
            </a:r>
          </a:p>
          <a:p>
            <a:r>
              <a:rPr cap="none" dirty="0" sz="2400" lang="en-US">
                <a:latin typeface="Times New Roman" panose="02020603050405020304" pitchFamily="18" charset="0"/>
                <a:cs typeface="Times New Roman" panose="02020603050405020304" pitchFamily="18" charset="0"/>
              </a:rPr>
              <a:t>P</a:t>
            </a:r>
            <a:r>
              <a:rPr cap="none" dirty="0" sz="2400" lang="en-US">
                <a:latin typeface="Times New Roman" panose="02020603050405020304" pitchFamily="18" charset="0"/>
                <a:cs typeface="Times New Roman" panose="02020603050405020304" pitchFamily="18" charset="0"/>
              </a:rPr>
              <a:t>i</a:t>
            </a:r>
            <a:r>
              <a:rPr cap="none" dirty="0" sz="2400" lang="en-US">
                <a:latin typeface="Times New Roman" panose="02020603050405020304" pitchFamily="18" charset="0"/>
                <a:cs typeface="Times New Roman" panose="02020603050405020304" pitchFamily="18" charset="0"/>
              </a:rPr>
              <a:t> </a:t>
            </a:r>
            <a:r>
              <a:rPr cap="none" dirty="0" sz="2400" lang="en-US">
                <a:latin typeface="Times New Roman" panose="02020603050405020304" pitchFamily="18" charset="0"/>
                <a:cs typeface="Times New Roman" panose="02020603050405020304" pitchFamily="18" charset="0"/>
              </a:rPr>
              <a:t>cemara</a:t>
            </a:r>
            <a:endParaRPr altLang="en-US" lang="zh-CN"/>
          </a:p>
          <a:p>
            <a:r>
              <a:rPr cap="none" dirty="0" sz="2400" lang="en-US">
                <a:latin typeface="Times New Roman" panose="02020603050405020304" pitchFamily="18" charset="0"/>
                <a:cs typeface="Times New Roman" panose="02020603050405020304" pitchFamily="18" charset="0"/>
              </a:rPr>
              <a:t>R</a:t>
            </a:r>
            <a:r>
              <a:rPr cap="none" dirty="0" sz="2400" lang="en-US">
                <a:latin typeface="Times New Roman" panose="02020603050405020304" pitchFamily="18" charset="0"/>
                <a:cs typeface="Times New Roman" panose="02020603050405020304" pitchFamily="18" charset="0"/>
              </a:rPr>
              <a:t>a</a:t>
            </a:r>
            <a:r>
              <a:rPr cap="none" dirty="0" sz="2400" lang="en-US">
                <a:latin typeface="Times New Roman" panose="02020603050405020304" pitchFamily="18" charset="0"/>
                <a:cs typeface="Times New Roman" panose="02020603050405020304" pitchFamily="18" charset="0"/>
              </a:rPr>
              <a:t>s</a:t>
            </a:r>
            <a:r>
              <a:rPr cap="none" dirty="0" sz="2400" lang="en-US">
                <a:latin typeface="Times New Roman" panose="02020603050405020304" pitchFamily="18" charset="0"/>
                <a:cs typeface="Times New Roman" panose="02020603050405020304" pitchFamily="18" charset="0"/>
              </a:rPr>
              <a:t>p</a:t>
            </a:r>
            <a:r>
              <a:rPr cap="none" dirty="0" sz="2400" lang="en-US">
                <a:latin typeface="Times New Roman" panose="02020603050405020304" pitchFamily="18" charset="0"/>
                <a:cs typeface="Times New Roman" panose="02020603050405020304" pitchFamily="18" charset="0"/>
              </a:rPr>
              <a:t>berry</a:t>
            </a:r>
            <a:r>
              <a:rPr cap="none" dirty="0" sz="2400" lang="en-US">
                <a:latin typeface="Times New Roman" panose="02020603050405020304" pitchFamily="18" charset="0"/>
                <a:cs typeface="Times New Roman" panose="02020603050405020304" pitchFamily="18" charset="0"/>
              </a:rPr>
              <a:t> </a:t>
            </a:r>
            <a:r>
              <a:rPr cap="none" dirty="0" sz="2400" lang="en-US">
                <a:latin typeface="Times New Roman" panose="02020603050405020304" pitchFamily="18" charset="0"/>
                <a:cs typeface="Times New Roman" panose="02020603050405020304" pitchFamily="18" charset="0"/>
              </a:rPr>
              <a:t>pi</a:t>
            </a:r>
            <a:r>
              <a:rPr cap="none" dirty="0" sz="2400" lang="en-US">
                <a:latin typeface="Times New Roman" panose="02020603050405020304" pitchFamily="18" charset="0"/>
                <a:cs typeface="Times New Roman" panose="02020603050405020304" pitchFamily="18" charset="0"/>
              </a:rPr>
              <a:t> </a:t>
            </a:r>
            <a:r>
              <a:rPr cap="none" dirty="0" sz="2400" lang="en-US">
                <a:latin typeface="Times New Roman" panose="02020603050405020304" pitchFamily="18" charset="0"/>
                <a:cs typeface="Times New Roman" panose="02020603050405020304" pitchFamily="18" charset="0"/>
              </a:rPr>
              <a:t>M</a:t>
            </a:r>
            <a:r>
              <a:rPr cap="none" dirty="0" sz="2400" lang="en-US">
                <a:latin typeface="Times New Roman" panose="02020603050405020304" pitchFamily="18" charset="0"/>
                <a:cs typeface="Times New Roman" panose="02020603050405020304" pitchFamily="18" charset="0"/>
              </a:rPr>
              <a:t>O</a:t>
            </a:r>
            <a:r>
              <a:rPr cap="none" dirty="0" sz="2400" lang="en-US">
                <a:latin typeface="Times New Roman" panose="02020603050405020304" pitchFamily="18" charset="0"/>
                <a:cs typeface="Times New Roman" panose="02020603050405020304" pitchFamily="18" charset="0"/>
              </a:rPr>
              <a:t>D</a:t>
            </a:r>
            <a:r>
              <a:rPr cap="none" dirty="0" sz="2400" lang="en-US">
                <a:latin typeface="Times New Roman" panose="02020603050405020304" pitchFamily="18" charset="0"/>
                <a:cs typeface="Times New Roman" panose="02020603050405020304" pitchFamily="18" charset="0"/>
              </a:rPr>
              <a:t>E</a:t>
            </a:r>
            <a:r>
              <a:rPr cap="none" dirty="0" sz="2400" lang="en-US">
                <a:latin typeface="Times New Roman" panose="02020603050405020304" pitchFamily="18" charset="0"/>
                <a:cs typeface="Times New Roman" panose="02020603050405020304" pitchFamily="18" charset="0"/>
              </a:rPr>
              <a:t>L</a:t>
            </a:r>
            <a:r>
              <a:rPr cap="none" dirty="0" sz="2400" lang="en-US">
                <a:latin typeface="Times New Roman" panose="02020603050405020304" pitchFamily="18" charset="0"/>
                <a:cs typeface="Times New Roman" panose="02020603050405020304" pitchFamily="18" charset="0"/>
              </a:rPr>
              <a:t> </a:t>
            </a:r>
            <a:r>
              <a:rPr cap="none" dirty="0" sz="2400" lang="en-US">
                <a:latin typeface="Times New Roman" panose="02020603050405020304" pitchFamily="18" charset="0"/>
                <a:cs typeface="Times New Roman" panose="02020603050405020304" pitchFamily="18" charset="0"/>
              </a:rPr>
              <a:t>3</a:t>
            </a:r>
            <a:r>
              <a:rPr cap="none" dirty="0" sz="2400" lang="en-US">
                <a:latin typeface="Times New Roman" panose="02020603050405020304" pitchFamily="18" charset="0"/>
                <a:cs typeface="Times New Roman" panose="02020603050405020304" pitchFamily="18" charset="0"/>
              </a:rPr>
              <a:t>B</a:t>
            </a:r>
            <a:r>
              <a:rPr cap="none" dirty="0" sz="2400" lang="en-US">
                <a:latin typeface="Times New Roman" panose="02020603050405020304" pitchFamily="18" charset="0"/>
                <a:cs typeface="Times New Roman" panose="02020603050405020304" pitchFamily="18" charset="0"/>
              </a:rPr>
              <a:t>+</a:t>
            </a:r>
            <a:r>
              <a:rPr cap="none" dirty="0" sz="2400" lang="en-IN">
                <a:latin typeface="Times New Roman" panose="02020603050405020304" pitchFamily="18" charset="0"/>
                <a:cs typeface="Times New Roman" panose="02020603050405020304" pitchFamily="18" charset="0"/>
              </a:rPr>
              <a:t> </a:t>
            </a:r>
            <a:endParaRPr altLang="en-US" lang="zh-CN"/>
          </a:p>
          <a:p>
            <a:pPr indent="-457200" marL="457200">
              <a:buFont typeface="+mj-lt"/>
              <a:buAutoNum type="arabicPeriod"/>
            </a:pPr>
            <a:endParaRPr cap="none" dirty="0" sz="1800" lang="en-IN">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6" name=""/>
          <p:cNvSpPr txBox="1"/>
          <p:nvPr/>
        </p:nvSpPr>
        <p:spPr>
          <a:xfrm>
            <a:off x="3245688" y="182250"/>
            <a:ext cx="6729294" cy="777240"/>
          </a:xfrm>
          <a:prstGeom prst="rect"/>
        </p:spPr>
        <p:txBody>
          <a:bodyPr rtlCol="0" wrap="square">
            <a:spAutoFit/>
          </a:bodyPr>
          <a:p>
            <a:r>
              <a:rPr altLang="en-GB" b="1" sz="4400" lang="en-US">
                <a:solidFill>
                  <a:srgbClr val="C00000"/>
                </a:solidFill>
              </a:rPr>
              <a:t>C</a:t>
            </a:r>
            <a:r>
              <a:rPr altLang="en-GB" b="1" sz="4400" lang="en-US">
                <a:solidFill>
                  <a:srgbClr val="C00000"/>
                </a:solidFill>
              </a:rPr>
              <a:t>I</a:t>
            </a:r>
            <a:r>
              <a:rPr altLang="en-GB" b="1" sz="4400" lang="en-US">
                <a:solidFill>
                  <a:srgbClr val="C00000"/>
                </a:solidFill>
              </a:rPr>
              <a:t>R</a:t>
            </a:r>
            <a:r>
              <a:rPr altLang="en-GB" b="1" sz="4400" lang="en-US">
                <a:solidFill>
                  <a:srgbClr val="C00000"/>
                </a:solidFill>
              </a:rPr>
              <a:t>C</a:t>
            </a:r>
            <a:r>
              <a:rPr altLang="en-GB" b="1" sz="4400" lang="en-US">
                <a:solidFill>
                  <a:srgbClr val="C00000"/>
                </a:solidFill>
              </a:rPr>
              <a:t>U</a:t>
            </a:r>
            <a:r>
              <a:rPr altLang="en-GB" b="1" sz="4400" lang="en-US">
                <a:solidFill>
                  <a:srgbClr val="C00000"/>
                </a:solidFill>
              </a:rPr>
              <a:t>I</a:t>
            </a:r>
            <a:r>
              <a:rPr altLang="en-GB" b="1" sz="4400" lang="en-US">
                <a:solidFill>
                  <a:srgbClr val="C00000"/>
                </a:solidFill>
              </a:rPr>
              <a:t>T</a:t>
            </a:r>
            <a:r>
              <a:rPr altLang="en-GB" b="1" sz="4400" lang="en-US">
                <a:solidFill>
                  <a:srgbClr val="C00000"/>
                </a:solidFill>
              </a:rPr>
              <a:t> </a:t>
            </a:r>
            <a:r>
              <a:rPr altLang="en-GB" b="1" sz="4400" lang="en-US">
                <a:solidFill>
                  <a:srgbClr val="C00000"/>
                </a:solidFill>
              </a:rPr>
              <a:t>D</a:t>
            </a:r>
            <a:r>
              <a:rPr altLang="en-GB" b="1" sz="4400" lang="en-US">
                <a:solidFill>
                  <a:srgbClr val="C00000"/>
                </a:solidFill>
              </a:rPr>
              <a:t>I</a:t>
            </a:r>
            <a:r>
              <a:rPr altLang="en-GB" b="1" sz="4400" lang="en-US">
                <a:solidFill>
                  <a:srgbClr val="C00000"/>
                </a:solidFill>
              </a:rPr>
              <a:t>A</a:t>
            </a:r>
            <a:r>
              <a:rPr altLang="en-GB" b="1" sz="4400" lang="en-US">
                <a:solidFill>
                  <a:srgbClr val="C00000"/>
                </a:solidFill>
              </a:rPr>
              <a:t>G</a:t>
            </a:r>
            <a:r>
              <a:rPr altLang="en-GB" b="1" sz="4400" lang="en-US">
                <a:solidFill>
                  <a:srgbClr val="C00000"/>
                </a:solidFill>
              </a:rPr>
              <a:t>R</a:t>
            </a:r>
            <a:r>
              <a:rPr altLang="en-GB" b="1" sz="4400" lang="en-US">
                <a:solidFill>
                  <a:srgbClr val="C00000"/>
                </a:solidFill>
              </a:rPr>
              <a:t>A</a:t>
            </a:r>
            <a:r>
              <a:rPr altLang="en-GB" b="1" sz="4400" lang="en-US">
                <a:solidFill>
                  <a:srgbClr val="C00000"/>
                </a:solidFill>
              </a:rPr>
              <a:t>M</a:t>
            </a:r>
            <a:endParaRPr b="1" sz="4400" lang="en-GB">
              <a:solidFill>
                <a:srgbClr val="C00000"/>
              </a:solidFill>
            </a:endParaRPr>
          </a:p>
        </p:txBody>
      </p:sp>
      <p:pic>
        <p:nvPicPr>
          <p:cNvPr id="2097158" name=""/>
          <p:cNvPicPr>
            <a:picLocks/>
          </p:cNvPicPr>
          <p:nvPr/>
        </p:nvPicPr>
        <p:blipFill>
          <a:blip xmlns:r="http://schemas.openxmlformats.org/officeDocument/2006/relationships" r:embed="rId1"/>
          <a:stretch>
            <a:fillRect/>
          </a:stretch>
        </p:blipFill>
        <p:spPr>
          <a:xfrm rot="0">
            <a:off x="1958844" y="959489"/>
            <a:ext cx="8274310" cy="4094614"/>
          </a:xfrm>
          <a:prstGeom prst="rec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7" name="Title 1"/>
          <p:cNvSpPr>
            <a:spLocks noGrp="1"/>
          </p:cNvSpPr>
          <p:nvPr>
            <p:ph type="title"/>
          </p:nvPr>
        </p:nvSpPr>
        <p:spPr>
          <a:xfrm>
            <a:off x="897559" y="384143"/>
            <a:ext cx="10396882" cy="797615"/>
          </a:xfrm>
        </p:spPr>
        <p:txBody>
          <a:bodyPr>
            <a:normAutofit/>
          </a:bodyPr>
          <a:p>
            <a:r>
              <a:rPr b="1" dirty="0" sz="4400" lang="en-IN"/>
              <a:t> </a:t>
            </a:r>
            <a:r>
              <a:rPr b="1" dirty="0" sz="4400" lang="en-IN">
                <a:latin typeface="Times New Roman" panose="02020603050405020304" pitchFamily="18" charset="0"/>
                <a:cs typeface="Times New Roman" panose="02020603050405020304" pitchFamily="18" charset="0"/>
              </a:rPr>
              <a:t>NUMBER</a:t>
            </a:r>
            <a:r>
              <a:rPr b="1" dirty="0" sz="4400" lang="en-IN"/>
              <a:t> </a:t>
            </a:r>
            <a:r>
              <a:rPr b="1" dirty="0" sz="4400" lang="en-IN">
                <a:latin typeface="Times New Roman" panose="02020603050405020304" pitchFamily="18" charset="0"/>
                <a:cs typeface="Times New Roman" panose="02020603050405020304" pitchFamily="18" charset="0"/>
              </a:rPr>
              <a:t>PLATE</a:t>
            </a:r>
            <a:r>
              <a:rPr b="1" dirty="0" sz="4400" lang="en-IN"/>
              <a:t> </a:t>
            </a:r>
            <a:r>
              <a:rPr b="1" dirty="0" sz="4400" lang="en-IN">
                <a:latin typeface="Times New Roman" panose="02020603050405020304" pitchFamily="18" charset="0"/>
                <a:cs typeface="Times New Roman" panose="02020603050405020304" pitchFamily="18" charset="0"/>
              </a:rPr>
              <a:t>RECOGNITION</a:t>
            </a:r>
            <a:r>
              <a:rPr b="1" dirty="0" sz="4400" lang="en-IN"/>
              <a:t> </a:t>
            </a:r>
            <a:r>
              <a:rPr b="1" dirty="0" sz="4400" lang="en-IN">
                <a:latin typeface="Times New Roman" panose="02020603050405020304" pitchFamily="18" charset="0"/>
                <a:cs typeface="Times New Roman" panose="02020603050405020304" pitchFamily="18" charset="0"/>
              </a:rPr>
              <a:t>System</a:t>
            </a:r>
            <a:r>
              <a:rPr b="1" dirty="0" sz="4400" lang="en-IN"/>
              <a:t> </a:t>
            </a:r>
            <a:endParaRPr b="1" cap="none" dirty="0" sz="4400" lang="en-IN"/>
          </a:p>
        </p:txBody>
      </p:sp>
      <p:pic>
        <p:nvPicPr>
          <p:cNvPr id="2097159" name="Content Placeholder 4" descr="A close up of a device  Description automatically generated"/>
          <p:cNvPicPr>
            <a:picLocks noChangeAspect="1" noGrp="1"/>
          </p:cNvPicPr>
          <p:nvPr>
            <p:ph sz="quarter" idx="13"/>
          </p:nvPr>
        </p:nvPicPr>
        <p:blipFill>
          <a:blip xmlns:r="http://schemas.openxmlformats.org/officeDocument/2006/relationships" r:embed="rId1"/>
          <a:stretch>
            <a:fillRect/>
          </a:stretch>
        </p:blipFill>
        <p:spPr>
          <a:xfrm>
            <a:off x="1296140" y="1181758"/>
            <a:ext cx="7624271" cy="4304642"/>
          </a:xfr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duotone>
              <a:schemeClr val="bg1">
                <a:shade val="48000"/>
                <a:satMod val="110000"/>
                <a:lumMod val="40000"/>
              </a:schemeClr>
              <a:schemeClr val="bg1">
                <a:tint val="90000"/>
                <a:lumMod val="106000"/>
              </a:schemeClr>
            </a:duotone>
          </a:blip>
          <a:stretch>
            <a:fillRect/>
          </a:stretch>
        </a:blipFill>
      </p:bgPr>
    </p:bg>
    <p:spTree>
      <p:nvGrpSpPr>
        <p:cNvPr id="55" name=""/>
        <p:cNvGrpSpPr/>
        <p:nvPr/>
      </p:nvGrpSpPr>
      <p:grpSpPr>
        <a:xfrm>
          <a:off x="0" y="0"/>
          <a:ext cx="0" cy="0"/>
          <a:chOff x="0" y="0"/>
          <a:chExt cx="0" cy="0"/>
        </a:xfrm>
      </p:grpSpPr>
      <p:sp>
        <p:nvSpPr>
          <p:cNvPr id="1048628" name="Title 1"/>
          <p:cNvSpPr>
            <a:spLocks noGrp="1"/>
          </p:cNvSpPr>
          <p:nvPr>
            <p:ph type="title"/>
          </p:nvPr>
        </p:nvSpPr>
        <p:spPr>
          <a:xfrm>
            <a:off x="6556354" y="571500"/>
            <a:ext cx="4526328" cy="1266265"/>
          </a:xfrm>
        </p:spPr>
        <p:txBody>
          <a:bodyPr>
            <a:normAutofit fontScale="90000"/>
          </a:bodyPr>
          <a:p>
            <a:r>
              <a:rPr cap="none" dirty="0" sz="3400" lang="en-IN">
                <a:latin typeface="Times New Roman" panose="02020603050405020304" pitchFamily="18" charset="0"/>
                <a:cs typeface="Times New Roman" panose="02020603050405020304" pitchFamily="18" charset="0"/>
              </a:rPr>
              <a:t>VEHICLE IMAGE CAPTURED FROM THE CAMERA </a:t>
            </a:r>
          </a:p>
        </p:txBody>
      </p:sp>
      <p:sp>
        <p:nvSpPr>
          <p:cNvPr id="1048629" name="Rectangle 10"/>
          <p:cNvSpPr>
            <a:spLocks noChangeAspect="1" noMove="1" noResize="1" noRot="1" noGrp="1" noAdjustHandles="1" noEditPoints="1" noChangeArrowheads="1" noChangeShapeType="1" noTextEdit="1"/>
          </p:cNvSpPr>
          <p:nvPr/>
        </p:nvSpPr>
        <p:spPr>
          <a:xfrm>
            <a:off x="500240" y="457200"/>
            <a:ext cx="5589425" cy="4686138"/>
          </a:xfrm>
          <a:prstGeom prst="rect"/>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0" name="Content Placeholder 3"/>
          <p:cNvPicPr>
            <a:picLocks noChangeAspect="1"/>
          </p:cNvPicPr>
          <p:nvPr/>
        </p:nvPicPr>
        <p:blipFill>
          <a:blip xmlns:r="http://schemas.openxmlformats.org/officeDocument/2006/relationships" r:embed="rId2"/>
          <a:stretch>
            <a:fillRect/>
          </a:stretch>
        </p:blipFill>
        <p:spPr>
          <a:xfrm>
            <a:off x="750708" y="727355"/>
            <a:ext cx="5099864" cy="4143639"/>
          </a:xfrm>
          <a:prstGeom prst="rect"/>
        </p:spPr>
      </p:pic>
      <p:sp>
        <p:nvSpPr>
          <p:cNvPr id="1048630" name="Content Placeholder 7"/>
          <p:cNvSpPr>
            <a:spLocks noGrp="1"/>
          </p:cNvSpPr>
          <p:nvPr>
            <p:ph sz="quarter" idx="13"/>
          </p:nvPr>
        </p:nvSpPr>
        <p:spPr>
          <a:xfrm>
            <a:off x="6551610" y="2071048"/>
            <a:ext cx="4531072" cy="3072290"/>
          </a:xfrm>
        </p:spPr>
        <p:txBody>
          <a:bodyPr anchor="t">
            <a:normAutofit/>
          </a:bodyPr>
          <a:p>
            <a:pPr indent="0" marL="0">
              <a:buNone/>
            </a:pPr>
            <a:r>
              <a:rPr cap="none" dirty="0" lang="en-US">
                <a:latin typeface="Times New Roman" panose="02020603050405020304" pitchFamily="18" charset="0"/>
                <a:cs typeface="Times New Roman" panose="02020603050405020304" pitchFamily="18" charset="0"/>
              </a:rPr>
              <a:t>The image of  the vehicle whose number plate is to be identified is captured using digital camera.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duotone>
              <a:schemeClr val="bg1">
                <a:shade val="48000"/>
                <a:satMod val="110000"/>
                <a:lumMod val="40000"/>
              </a:schemeClr>
              <a:schemeClr val="bg1">
                <a:tint val="90000"/>
                <a:lumMod val="106000"/>
              </a:schemeClr>
            </a:duotone>
          </a:blip>
          <a:stretch>
            <a:fillRect/>
          </a:stretch>
        </a:blipFill>
      </p:bgPr>
    </p:bg>
    <p:spTree>
      <p:nvGrpSpPr>
        <p:cNvPr id="56" name=""/>
        <p:cNvGrpSpPr/>
        <p:nvPr/>
      </p:nvGrpSpPr>
      <p:grpSpPr>
        <a:xfrm>
          <a:off x="0" y="0"/>
          <a:ext cx="0" cy="0"/>
          <a:chOff x="0" y="0"/>
          <a:chExt cx="0" cy="0"/>
        </a:xfrm>
      </p:grpSpPr>
      <p:sp>
        <p:nvSpPr>
          <p:cNvPr id="1048631" name="Title 1"/>
          <p:cNvSpPr>
            <a:spLocks noGrp="1"/>
          </p:cNvSpPr>
          <p:nvPr>
            <p:ph type="title"/>
          </p:nvPr>
        </p:nvSpPr>
        <p:spPr>
          <a:xfrm>
            <a:off x="6556354" y="571500"/>
            <a:ext cx="4526328" cy="1266265"/>
          </a:xfrm>
        </p:spPr>
        <p:txBody>
          <a:bodyPr>
            <a:noAutofit/>
          </a:bodyPr>
          <a:p>
            <a:r>
              <a:rPr dirty="0" sz="3400" lang="en-IN">
                <a:latin typeface="Times New Roman" panose="02020603050405020304" pitchFamily="18" charset="0"/>
                <a:cs typeface="Times New Roman" panose="02020603050405020304" pitchFamily="18" charset="0"/>
              </a:rPr>
              <a:t>Extraction of number plate location</a:t>
            </a:r>
          </a:p>
        </p:txBody>
      </p:sp>
      <p:sp>
        <p:nvSpPr>
          <p:cNvPr id="1048632" name="Rectangle 8"/>
          <p:cNvSpPr>
            <a:spLocks noChangeAspect="1" noMove="1" noResize="1" noRot="1" noGrp="1" noAdjustHandles="1" noEditPoints="1" noChangeArrowheads="1" noChangeShapeType="1" noTextEdit="1"/>
          </p:cNvSpPr>
          <p:nvPr/>
        </p:nvSpPr>
        <p:spPr>
          <a:xfrm>
            <a:off x="500240" y="457200"/>
            <a:ext cx="5589425" cy="4686138"/>
          </a:xfrm>
          <a:prstGeom prst="rect"/>
          <a:solidFill>
            <a:schemeClr val="bg1"/>
          </a:solidFill>
          <a:ln w="57150" cmpd="thinThick">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3" descr="A screenshot of a car  Description automatically generated"/>
          <p:cNvPicPr>
            <a:picLocks noChangeAspect="1"/>
          </p:cNvPicPr>
          <p:nvPr/>
        </p:nvPicPr>
        <p:blipFill>
          <a:blip xmlns:r="http://schemas.openxmlformats.org/officeDocument/2006/relationships" r:embed="rId2"/>
          <a:stretch>
            <a:fillRect/>
          </a:stretch>
        </p:blipFill>
        <p:spPr>
          <a:xfrm>
            <a:off x="750708" y="956849"/>
            <a:ext cx="5099864" cy="3684651"/>
          </a:xfrm>
          <a:prstGeom prst="rect"/>
        </p:spPr>
      </p:pic>
      <p:sp>
        <p:nvSpPr>
          <p:cNvPr id="1048633" name="Content Placeholder 2"/>
          <p:cNvSpPr>
            <a:spLocks noGrp="1"/>
          </p:cNvSpPr>
          <p:nvPr>
            <p:ph sz="quarter" idx="13"/>
          </p:nvPr>
        </p:nvSpPr>
        <p:spPr>
          <a:xfrm>
            <a:off x="6551610" y="1905000"/>
            <a:ext cx="4531072" cy="3238338"/>
          </a:xfrm>
        </p:spPr>
        <p:txBody>
          <a:bodyPr anchor="t">
            <a:normAutofit fontScale="93750" lnSpcReduction="20000"/>
          </a:bodyPr>
          <a:p>
            <a:pPr indent="0" marL="0">
              <a:lnSpc>
                <a:spcPct val="110000"/>
              </a:lnSpc>
              <a:buNone/>
            </a:pPr>
            <a:r>
              <a:rPr cap="none" dirty="0" sz="1600" lang="en-US">
                <a:latin typeface="Times New Roman" panose="02020603050405020304" pitchFamily="18" charset="0"/>
                <a:cs typeface="Times New Roman" panose="02020603050405020304" pitchFamily="18" charset="0"/>
              </a:rPr>
              <a:t>The inputs to the system were the images of vehicles captured by a camera. RGB to gray-scale conversion is adopted, in order to facilitate the plate extraction, and increase the processing speed. </a:t>
            </a:r>
            <a:r>
              <a:rPr cap="none" dirty="0" sz="1600" lang="en-US" err="1">
                <a:latin typeface="Times New Roman" panose="02020603050405020304" pitchFamily="18" charset="0"/>
                <a:cs typeface="Times New Roman" panose="02020603050405020304" pitchFamily="18" charset="0"/>
              </a:rPr>
              <a:t>Colour</a:t>
            </a:r>
            <a:r>
              <a:rPr cap="none" dirty="0" sz="1600" lang="en-US">
                <a:latin typeface="Times New Roman" panose="02020603050405020304" pitchFamily="18" charset="0"/>
                <a:cs typeface="Times New Roman" panose="02020603050405020304" pitchFamily="18" charset="0"/>
              </a:rPr>
              <a:t> image (RGB) acquired by a digital camera is converted to gray-scale image using I gray=0.114*r+0.587*g+0.299*b………(1) </a:t>
            </a:r>
          </a:p>
          <a:p>
            <a:pPr indent="0" marL="0">
              <a:lnSpc>
                <a:spcPct val="110000"/>
              </a:lnSpc>
              <a:buNone/>
            </a:pPr>
            <a:r>
              <a:rPr cap="none" dirty="0" sz="1600" lang="en-US">
                <a:latin typeface="Times New Roman" panose="02020603050405020304" pitchFamily="18" charset="0"/>
                <a:cs typeface="Times New Roman" panose="02020603050405020304" pitchFamily="18" charset="0"/>
              </a:rPr>
              <a:t>In this step the number plate is extracted by firstly converting RGB Image i.e., the captured image to Gray Scale Image. Here mathematical morphology is used to detect the region and Sobel operator are used to calculate the threshold value. After this we get a dilated image. Then </a:t>
            </a:r>
            <a:r>
              <a:rPr cap="none" dirty="0" sz="1600" lang="en-US" err="1">
                <a:latin typeface="Times New Roman" panose="02020603050405020304" pitchFamily="18" charset="0"/>
                <a:cs typeface="Times New Roman" panose="02020603050405020304" pitchFamily="18" charset="0"/>
              </a:rPr>
              <a:t>imfill</a:t>
            </a:r>
            <a:r>
              <a:rPr cap="none" dirty="0" sz="1600" lang="en-US">
                <a:latin typeface="Times New Roman" panose="02020603050405020304" pitchFamily="18" charset="0"/>
                <a:cs typeface="Times New Roman" panose="02020603050405020304" pitchFamily="18" charset="0"/>
              </a:rPr>
              <a:t> function is used to fill the holes so that we get a clear binary image. </a:t>
            </a:r>
            <a:endParaRPr cap="none" dirty="0" sz="1600" lang="en-IN">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VEHICLE NUMBER DETECTION USING MATLAB</dc:title>
  <dc:creator>asrith reddy</dc:creator>
  <cp:lastModifiedBy>Windows User</cp:lastModifiedBy>
  <dcterms:created xsi:type="dcterms:W3CDTF">2020-02-13T10:15:47Z</dcterms:created>
  <dcterms:modified xsi:type="dcterms:W3CDTF">2020-03-28T06:25:15Z</dcterms:modified>
</cp:coreProperties>
</file>