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Documentation and Deployment</a:t>
          </a:r>
          <a:endParaRPr lang="en-IN" sz="14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Monitoring and Improvement</a:t>
          </a:r>
          <a:endParaRPr lang="en-IN" sz="14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Testing</a:t>
          </a:r>
          <a:endParaRPr lang="en-IN" sz="14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Evaluation optimization</a:t>
          </a:r>
          <a:endParaRPr lang="en-IN" sz="14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Requirements gathering and Analysis</a:t>
          </a:r>
          <a:endParaRPr lang="en-IN" sz="14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a:lnSpc>
              <a:spcPct val="90000"/>
            </a:lnSpc>
            <a:spcBef>
              <a:spcPct val="0"/>
            </a:spcBef>
            <a:spcAft>
              <a:spcPct val="35000"/>
            </a:spcAft>
          </a:pPr>
          <a:r>
            <a:rPr lang="en-US" sz="1400" kern="1200" dirty="0" smtClean="0"/>
            <a:t>Research and Analysis</a:t>
          </a:r>
          <a:endParaRPr lang="en-IN" sz="14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selection</a:t>
          </a:r>
          <a:endParaRPr lang="en-IN" sz="16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Testing and validation</a:t>
          </a:r>
          <a:endParaRPr lang="en-IN" sz="16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training and </a:t>
          </a:r>
          <a:r>
            <a:rPr lang="en-US" sz="1600" kern="1200" dirty="0" err="1" smtClean="0"/>
            <a:t>suppport</a:t>
          </a:r>
          <a:endParaRPr lang="en-IN" sz="16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Monitaring</a:t>
          </a:r>
          <a:r>
            <a:rPr lang="en-US" sz="1600" kern="1200" dirty="0" smtClean="0"/>
            <a:t> and </a:t>
          </a:r>
          <a:r>
            <a:rPr lang="en-US" sz="1600" kern="1200" dirty="0" err="1" smtClean="0"/>
            <a:t>maintainace</a:t>
          </a:r>
          <a:endParaRPr lang="en-IN" sz="16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a:t>
          </a:r>
          <a:r>
            <a:rPr lang="en-US" sz="1600" kern="1200" dirty="0" err="1" smtClean="0"/>
            <a:t>deployement</a:t>
          </a:r>
          <a:endParaRPr lang="en-IN" sz="16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Development environment setup</a:t>
          </a:r>
          <a:endParaRPr lang="en-IN" sz="16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implementation</a:t>
          </a:r>
          <a:endParaRPr lang="en-IN" sz="16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20000">
              <a:schemeClr val="accent1">
                <a:tint val="60000"/>
                <a:hueOff val="0"/>
                <a:satOff val="0"/>
                <a:lumOff val="0"/>
                <a:alphaOff val="0"/>
                <a:tint val="9000"/>
              </a:schemeClr>
            </a:gs>
            <a:gs pos="100000">
              <a:schemeClr val="accent1">
                <a:tint val="60000"/>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Configuration and optimization</a:t>
          </a:r>
          <a:endParaRPr lang="en-IN" sz="16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20000">
              <a:schemeClr val="accent1">
                <a:hueOff val="0"/>
                <a:satOff val="0"/>
                <a:lumOff val="0"/>
                <a:alphaOff val="0"/>
                <a:tint val="9000"/>
              </a:schemeClr>
            </a:gs>
            <a:gs pos="100000">
              <a:schemeClr val="accent1">
                <a:hueOff val="0"/>
                <a:satOff val="0"/>
                <a:lumOff val="0"/>
                <a:alphaOff val="0"/>
                <a:tint val="70000"/>
                <a:satMod val="100000"/>
              </a:schemeClr>
            </a:gs>
          </a:gsLst>
          <a:path path="circle">
            <a:fillToRect l="-15000" t="-15000" r="115000" b="115000"/>
          </a:path>
        </a:gradFill>
        <a:ln>
          <a:noFill/>
        </a:ln>
        <a:effectLst>
          <a:outerShdw blurRad="130000" dist="101600" dir="2700000" algn="tl"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99"/>
              </a:solidFill>
            </a:rPr>
            <a:t>ALGORITHM</a:t>
          </a:r>
        </a:p>
        <a:p>
          <a:pPr lvl="0" algn="ctr" defTabSz="711200">
            <a:lnSpc>
              <a:spcPct val="90000"/>
            </a:lnSpc>
            <a:spcBef>
              <a:spcPct val="0"/>
            </a:spcBef>
            <a:spcAft>
              <a:spcPct val="35000"/>
            </a:spcAft>
          </a:pPr>
          <a:r>
            <a:rPr lang="en-US" sz="1600" b="1" kern="1200" dirty="0" smtClean="0">
              <a:solidFill>
                <a:srgbClr val="000099"/>
              </a:solidFill>
            </a:rPr>
            <a:t>DEPLOYMENT</a:t>
          </a:r>
          <a:endParaRPr lang="en-IN" sz="16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16-04-2024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EB0C7B5-B1CE-40A5-9316-5132916A9AE7}" type="slidenum">
              <a:rPr lang="en-IN" smtClean="0"/>
              <a:t>1</a:t>
            </a:fld>
            <a:endParaRPr lang="en-IN"/>
          </a:p>
        </p:txBody>
      </p:sp>
    </p:spTree>
    <p:extLst>
      <p:ext uri="{BB962C8B-B14F-4D97-AF65-F5344CB8AC3E}">
        <p14:creationId xmlns:p14="http://schemas.microsoft.com/office/powerpoint/2010/main" val="43825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C3814D7-6E14-476D-8877-77E3A4B4F976}" type="datetimeFigureOut">
              <a:rPr lang="en-IN" smtClean="0"/>
              <a:t>16-04-2024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B6F9F336-D644-4C13-B333-48F007A0D963}"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3814D7-6E14-476D-8877-77E3A4B4F976}"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3814D7-6E14-476D-8877-77E3A4B4F976}"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814D7-6E14-476D-8877-77E3A4B4F976}"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814D7-6E14-476D-8877-77E3A4B4F976}"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C3814D7-6E14-476D-8877-77E3A4B4F976}" type="datetimeFigureOut">
              <a:rPr lang="en-IN" smtClean="0"/>
              <a:t>16-04-2024</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9F336-D644-4C13-B333-48F007A0D963}"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dirty="0" smtClean="0"/>
              <a:t>KEYLOGGERS</a:t>
            </a:r>
            <a:endParaRPr lang="en-IN" sz="4800" dirty="0"/>
          </a:p>
        </p:txBody>
      </p:sp>
      <p:sp>
        <p:nvSpPr>
          <p:cNvPr id="3" name="Subtitle 2"/>
          <p:cNvSpPr>
            <a:spLocks noGrp="1"/>
          </p:cNvSpPr>
          <p:nvPr>
            <p:ph type="subTitle" idx="1"/>
          </p:nvPr>
        </p:nvSpPr>
        <p:spPr>
          <a:xfrm>
            <a:off x="2627784" y="4611737"/>
            <a:ext cx="8136904" cy="4492525"/>
          </a:xfrm>
        </p:spPr>
        <p:txBody>
          <a:bodyPr>
            <a:normAutofit/>
          </a:bodyPr>
          <a:lstStyle/>
          <a:p>
            <a:r>
              <a:rPr lang="en-US" sz="2000" dirty="0" smtClean="0">
                <a:solidFill>
                  <a:schemeClr val="tx1"/>
                </a:solidFill>
                <a:latin typeface="Algerian" pitchFamily="82" charset="0"/>
              </a:rPr>
              <a:t>     presented by,</a:t>
            </a:r>
          </a:p>
          <a:p>
            <a:r>
              <a:rPr lang="en-US" sz="2000" dirty="0" err="1" smtClean="0">
                <a:solidFill>
                  <a:schemeClr val="tx1"/>
                </a:solidFill>
                <a:latin typeface="Algerian" pitchFamily="82" charset="0"/>
              </a:rPr>
              <a:t>Thirupathi</a:t>
            </a:r>
            <a:r>
              <a:rPr lang="en-US" sz="2000" dirty="0" smtClean="0">
                <a:solidFill>
                  <a:schemeClr val="tx1"/>
                </a:solidFill>
                <a:latin typeface="Algerian" pitchFamily="82" charset="0"/>
              </a:rPr>
              <a:t> k be(</a:t>
            </a:r>
            <a:r>
              <a:rPr lang="en-US" sz="2000" dirty="0" err="1" smtClean="0">
                <a:solidFill>
                  <a:schemeClr val="tx1"/>
                </a:solidFill>
                <a:latin typeface="Algerian" pitchFamily="82" charset="0"/>
              </a:rPr>
              <a:t>cse</a:t>
            </a:r>
            <a:r>
              <a:rPr lang="en-US" sz="2000" dirty="0" smtClean="0">
                <a:latin typeface="Algerian" pitchFamily="82" charset="0"/>
              </a:rPr>
              <a:t>)</a:t>
            </a:r>
          </a:p>
          <a:p>
            <a:r>
              <a:rPr lang="en-US" sz="2000" dirty="0" err="1" smtClean="0">
                <a:latin typeface="Algerian" pitchFamily="82" charset="0"/>
              </a:rPr>
              <a:t>Priyadarshini</a:t>
            </a:r>
            <a:r>
              <a:rPr lang="en-US" sz="2000" dirty="0" smtClean="0">
                <a:latin typeface="Algerian" pitchFamily="82" charset="0"/>
              </a:rPr>
              <a:t> engineering college</a:t>
            </a:r>
            <a:endParaRPr lang="en-US" sz="2000" dirty="0">
              <a:solidFill>
                <a:schemeClr val="tx1"/>
              </a:solidFill>
              <a:latin typeface="Algerian" pitchFamily="82" charset="0"/>
            </a:endParaRPr>
          </a:p>
        </p:txBody>
      </p:sp>
    </p:spTree>
    <p:extLst>
      <p:ext uri="{BB962C8B-B14F-4D97-AF65-F5344CB8AC3E}">
        <p14:creationId xmlns:p14="http://schemas.microsoft.com/office/powerpoint/2010/main" val="2233180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7467600" cy="5997280"/>
          </a:xfrm>
        </p:spPr>
        <p:txBody>
          <a:bodyPr>
            <a:normAutofit lnSpcReduction="10000"/>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ALGORITHM DEPLOYEMENT</a:t>
            </a:r>
            <a:endParaRPr lang="en-IN" dirty="0"/>
          </a:p>
        </p:txBody>
      </p:sp>
      <p:sp>
        <p:nvSpPr>
          <p:cNvPr id="3" name="Content Placeholder 2"/>
          <p:cNvSpPr>
            <a:spLocks noGrp="1"/>
          </p:cNvSpPr>
          <p:nvPr>
            <p:ph idx="1"/>
          </p:nvPr>
        </p:nvSpPr>
        <p:spPr>
          <a:xfrm>
            <a:off x="323528" y="1772816"/>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7467600" cy="6069288"/>
          </a:xfrm>
        </p:spPr>
        <p:txBody>
          <a:bodyPr>
            <a:normAutofit fontScale="925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017"/>
            <a:ext cx="8229600" cy="46268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7" y="1620539"/>
            <a:ext cx="8424936" cy="5140990"/>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57200" y="1641017"/>
            <a:ext cx="8229600" cy="462689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b="1" dirty="0" smtClean="0"/>
              <a:t>PROBLEM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idx="1"/>
          </p:nvPr>
        </p:nvSpPr>
        <p:spPr/>
        <p:txBody>
          <a:bodyPr>
            <a:normAutofit fontScale="55000" lnSpcReduction="20000"/>
          </a:bodyPr>
          <a:lstStyle/>
          <a:p>
            <a:pPr marL="0" indent="0">
              <a:buNone/>
            </a:pPr>
            <a:r>
              <a:rPr lang="en-US" sz="32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Components </a:t>
            </a:r>
            <a:r>
              <a:rPr lang="en-US" b="1" dirty="0">
                <a:solidFill>
                  <a:schemeClr val="accent1"/>
                </a:solidFill>
                <a:latin typeface="Bodoni MT" pitchFamily="18" charset="0"/>
              </a:rPr>
              <a:t>of </a:t>
            </a:r>
            <a:r>
              <a:rPr lang="en-US"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136</TotalTime>
  <Words>1724</Words>
  <Application>Microsoft Office PowerPoint</Application>
  <PresentationFormat>On-screen Show (4:3)</PresentationFormat>
  <Paragraphs>157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Apex</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14</cp:revision>
  <dcterms:created xsi:type="dcterms:W3CDTF">2024-04-05T05:52:07Z</dcterms:created>
  <dcterms:modified xsi:type="dcterms:W3CDTF">2024-04-16T06:56:26Z</dcterms:modified>
</cp:coreProperties>
</file>