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8"/>
  </p:notesMasterIdLst>
  <p:sldIdLst>
    <p:sldId id="256" r:id="rId3"/>
    <p:sldId id="258" r:id="rId4"/>
    <p:sldId id="259" r:id="rId5"/>
    <p:sldId id="266" r:id="rId6"/>
    <p:sldId id="267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F72EF-3FAD-40CE-B4BC-4618B5CFA63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E9142-7C32-4075-99DD-6DBE4429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9142-7C32-4075-99DD-6DBE44296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9142-7C32-4075-99DD-6DBE44296B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9142-7C32-4075-99DD-6DBE44296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9142-7C32-4075-99DD-6DBE44296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3000128"/>
            <a:ext cx="6108101" cy="856861"/>
          </a:xfrm>
        </p:spPr>
        <p:txBody>
          <a:bodyPr anchor="b">
            <a:noAutofit/>
          </a:bodyPr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1" y="152186"/>
            <a:ext cx="1914525" cy="123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60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60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5985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129021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0181" y="84774"/>
            <a:ext cx="7828359" cy="10553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41753" y="72678"/>
            <a:ext cx="1202248" cy="1055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139612"/>
            <a:ext cx="721039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1612307"/>
            <a:ext cx="7210396" cy="47858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514" y="6398149"/>
            <a:ext cx="2057400" cy="365125"/>
          </a:xfrm>
        </p:spPr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519" y="6398150"/>
            <a:ext cx="515299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127591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2" y="5839350"/>
            <a:ext cx="271463" cy="92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60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33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94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96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23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8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65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4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6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514" y="6398149"/>
            <a:ext cx="2057400" cy="365125"/>
          </a:xfrm>
        </p:spPr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519" y="6398150"/>
            <a:ext cx="5152995" cy="365125"/>
          </a:xfrm>
        </p:spPr>
        <p:txBody>
          <a:bodyPr/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2" y="5839350"/>
            <a:ext cx="271463" cy="92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602076"/>
            <a:ext cx="3523769" cy="4334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602076"/>
            <a:ext cx="3525044" cy="4334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514" y="6398149"/>
            <a:ext cx="2057400" cy="365125"/>
          </a:xfrm>
        </p:spPr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519" y="6398150"/>
            <a:ext cx="5152995" cy="365125"/>
          </a:xfrm>
        </p:spPr>
        <p:txBody>
          <a:bodyPr/>
          <a:lstStyle/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2" y="5839350"/>
            <a:ext cx="271463" cy="92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5985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129021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0181" y="84774"/>
            <a:ext cx="7828359" cy="10553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41753" y="72678"/>
            <a:ext cx="1202248" cy="1055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10241" y="139612"/>
            <a:ext cx="721039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127591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45857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150646"/>
            <a:ext cx="3523766" cy="3785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458570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150646"/>
            <a:ext cx="3525044" cy="3785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514" y="6398149"/>
            <a:ext cx="2057400" cy="365125"/>
          </a:xfrm>
        </p:spPr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519" y="6398150"/>
            <a:ext cx="5152995" cy="365125"/>
          </a:xfrm>
        </p:spPr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2" y="5839350"/>
            <a:ext cx="271463" cy="92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5985"/>
            <a:ext cx="7828359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129021"/>
            <a:ext cx="1202248" cy="1442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181" y="84774"/>
            <a:ext cx="7828359" cy="10553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7941753" y="72678"/>
            <a:ext cx="1202248" cy="1055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0241" y="139612"/>
            <a:ext cx="721039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127591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514" y="6398149"/>
            <a:ext cx="2057400" cy="365125"/>
          </a:xfrm>
        </p:spPr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519" y="6398150"/>
            <a:ext cx="5152995" cy="365125"/>
          </a:xfrm>
        </p:spPr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2" y="5839350"/>
            <a:ext cx="271463" cy="92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5985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129021"/>
            <a:ext cx="1202248" cy="1442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0181" y="84774"/>
            <a:ext cx="7828359" cy="10553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7941753" y="72678"/>
            <a:ext cx="1202248" cy="1055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10241" y="139612"/>
            <a:ext cx="721039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127591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514" y="6398149"/>
            <a:ext cx="2057400" cy="365125"/>
          </a:xfrm>
        </p:spPr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519" y="6398150"/>
            <a:ext cx="5152995" cy="365125"/>
          </a:xfrm>
        </p:spPr>
        <p:txBody>
          <a:bodyPr/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2" y="5839350"/>
            <a:ext cx="271463" cy="92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129021"/>
            <a:ext cx="1202248" cy="1442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41753" y="72678"/>
            <a:ext cx="1202248" cy="1055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127591"/>
            <a:ext cx="865613" cy="1090789"/>
          </a:xfrm>
        </p:spPr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9F38-41BC-4673-9FE8-47321CF34A7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E3FA-AF18-4E17-B1CC-E8B3C54FB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7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/3e7e67-OTc5N/Mule_ESB_Training/?p=ppt-tr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Mule ESB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Attune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66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Most Popular Open Source Framework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Mule ESB is lightweight open source framework but highly scalable, allowing you to start small application and connect multiple applications. 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Mainly used for integration purpose.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Connect multiple application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152400"/>
            <a:ext cx="990600" cy="914401"/>
          </a:xfrm>
        </p:spPr>
        <p:txBody>
          <a:bodyPr/>
          <a:lstStyle/>
          <a:p>
            <a:r>
              <a:rPr lang="en-US" dirty="0"/>
              <a:t>  </a:t>
            </a:r>
            <a:fld id="{6D22F896-40B5-4ADD-8801-0D06FADFA09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380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Who should Attend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97825" cy="51579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IT Professionals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Software developers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Startup companies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Software Architect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Technical Students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152400"/>
            <a:ext cx="990600" cy="914401"/>
          </a:xfrm>
        </p:spPr>
        <p:txBody>
          <a:bodyPr/>
          <a:lstStyle/>
          <a:p>
            <a:r>
              <a:rPr lang="en-US" dirty="0"/>
              <a:t>  </a:t>
            </a:r>
            <a:fld id="{6D22F896-40B5-4ADD-8801-0D06FADFA095}" type="slidenum">
              <a:rPr lang="en-US" sz="4000" smtClean="0"/>
              <a:pPr/>
              <a:t>3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40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Mule ESB Trend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7961421" cy="30963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933" y="4509120"/>
            <a:ext cx="8001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Comparison of Mule ESB, JBOSS ESB, Apache Service and Open ESB according to Google Trends since year 2009.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As per the graph, Mule ESB is leading provider followed by popular and emerging tools like JBOSS ESB, Apache Service and Open ESB.</a:t>
            </a:r>
          </a:p>
          <a:p>
            <a:endParaRPr lang="en-US" sz="2400" b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152400"/>
            <a:ext cx="990600" cy="914401"/>
          </a:xfrm>
        </p:spPr>
        <p:txBody>
          <a:bodyPr/>
          <a:lstStyle/>
          <a:p>
            <a:r>
              <a:rPr lang="en-US" dirty="0"/>
              <a:t>  </a:t>
            </a:r>
            <a:fld id="{6D22F896-40B5-4ADD-8801-0D06FADFA095}" type="slidenum">
              <a:rPr lang="en-US" sz="4000" smtClean="0"/>
              <a:pPr/>
              <a:t>4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160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439866"/>
            <a:ext cx="7886700" cy="1125140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736777"/>
            <a:ext cx="7945367" cy="1125140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19AC232-74DB-41E4-8DEE-9F5ACC0DF0A3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4095591"/>
  <p:tag name="ISPRING_RESOURCE_PATHS_HASH_PRESENTER" val="63478cf1228423b5dc4b06ec525c5aa2a739e9d"/>
</p:tagLst>
</file>

<file path=ppt/theme/theme1.xml><?xml version="1.0" encoding="utf-8"?>
<a:theme xmlns:a="http://schemas.openxmlformats.org/drawingml/2006/main" name="Berlin">
  <a:themeElements>
    <a:clrScheme name="Custom 15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002060"/>
      </a:hlink>
      <a:folHlink>
        <a:srgbClr val="DEFF8B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template Attune University</Template>
  <TotalTime>15</TotalTime>
  <Words>176</Words>
  <Application>Microsoft Office PowerPoint</Application>
  <PresentationFormat>On-screen Show (4:3)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Berlin</vt:lpstr>
      <vt:lpstr>TruncatedFinalSlide</vt:lpstr>
      <vt:lpstr>Mule ESB Training</vt:lpstr>
      <vt:lpstr>Objectives</vt:lpstr>
      <vt:lpstr>Who should Attend</vt:lpstr>
      <vt:lpstr>Mule ESB Trend Graph</vt:lpstr>
      <vt:lpstr>Interesting,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4095591</dc:title>
  <dc:creator>tahir.laliwala@attuneinfocom.com</dc:creator>
  <cp:lastModifiedBy>CrystalGraphics, Inc.</cp:lastModifiedBy>
  <cp:revision>22</cp:revision>
  <dcterms:created xsi:type="dcterms:W3CDTF">2013-06-08T10:39:07Z</dcterms:created>
  <dcterms:modified xsi:type="dcterms:W3CDTF">2019-09-17T01:43:03Z</dcterms:modified>
</cp:coreProperties>
</file>