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4"/>
  </p:sldMasterIdLst>
  <p:notesMasterIdLst>
    <p:notesMasterId r:id="rId6"/>
  </p:notesMasterIdLst>
  <p:handoutMasterIdLst>
    <p:handoutMasterId r:id="rId7"/>
  </p:handoutMasterIdLst>
  <p:sldIdLst>
    <p:sldId id="303" r:id="rId5"/>
  </p:sldIdLst>
  <p:sldSz cx="9144000" cy="5143500" type="screen16x9"/>
  <p:notesSz cx="6858000" cy="9144000"/>
  <p:custDataLst>
    <p:tags r:id="rId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5640" userDrawn="1">
          <p15:clr>
            <a:srgbClr val="A4A3A4"/>
          </p15:clr>
        </p15:guide>
        <p15:guide id="3" orient="horz" pos="420" userDrawn="1">
          <p15:clr>
            <a:srgbClr val="A4A3A4"/>
          </p15:clr>
        </p15:guide>
        <p15:guide id="4" pos="2880" userDrawn="1">
          <p15:clr>
            <a:srgbClr val="A4A3A4"/>
          </p15:clr>
        </p15:guide>
        <p15:guide id="5" pos="120" userDrawn="1">
          <p15:clr>
            <a:srgbClr val="A4A3A4"/>
          </p15:clr>
        </p15:guide>
        <p15:guide id="6" orient="horz" pos="180" userDrawn="1">
          <p15:clr>
            <a:srgbClr val="A4A3A4"/>
          </p15:clr>
        </p15:guide>
        <p15:guide id="7" orient="horz" pos="31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ECECEC"/>
    <a:srgbClr val="626161"/>
    <a:srgbClr val="1B8EC5"/>
    <a:srgbClr val="015289"/>
    <a:srgbClr val="6AC6EF"/>
    <a:srgbClr val="FDB930"/>
    <a:srgbClr val="F37441"/>
    <a:srgbClr val="FFD545"/>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DD9CEB-3AE8-9643-9FC9-C77DC9524F97}" v="5" dt="2022-03-17T02:38:22.9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55" autoAdjust="0"/>
    <p:restoredTop sz="96327"/>
  </p:normalViewPr>
  <p:slideViewPr>
    <p:cSldViewPr snapToGrid="0">
      <p:cViewPr varScale="1">
        <p:scale>
          <a:sx n="84" d="100"/>
          <a:sy n="84" d="100"/>
        </p:scale>
        <p:origin x="1008" y="144"/>
      </p:cViewPr>
      <p:guideLst>
        <p:guide orient="horz" pos="1620"/>
        <p:guide pos="5640"/>
        <p:guide orient="horz" pos="420"/>
        <p:guide pos="2880"/>
        <p:guide pos="120"/>
        <p:guide orient="horz" pos="180"/>
        <p:guide orient="horz" pos="3108"/>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snapToGrid="0">
      <p:cViewPr varScale="1">
        <p:scale>
          <a:sx n="47" d="100"/>
          <a:sy n="47" d="100"/>
        </p:scale>
        <p:origin x="2898"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2E3446-C668-0D46-A475-03A018C9F99C}" type="datetimeFigureOut">
              <a:rPr lang="en-US" smtClean="0"/>
              <a:t>4/12/2022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0FBF56-9358-E64E-A12C-E94F23D77DC8}" type="slidenum">
              <a:rPr lang="en-US" smtClean="0"/>
              <a:t>‹#›</a:t>
            </a:fld>
            <a:endParaRPr lang="en-US"/>
          </a:p>
        </p:txBody>
      </p:sp>
    </p:spTree>
    <p:extLst>
      <p:ext uri="{BB962C8B-B14F-4D97-AF65-F5344CB8AC3E}">
        <p14:creationId xmlns:p14="http://schemas.microsoft.com/office/powerpoint/2010/main" val="1483056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D2418-5498-496B-9B3E-912B9D6443B9}" type="datetimeFigureOut">
              <a:rPr lang="en-US" smtClean="0"/>
              <a:pPr/>
              <a:t>4/12/2022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A5EBE-E194-4A8A-BBBE-6B90DE9885F5}" type="slidenum">
              <a:rPr lang="en-US" smtClean="0"/>
              <a:pPr/>
              <a:t>‹#›</a:t>
            </a:fld>
            <a:endParaRPr lang="en-US"/>
          </a:p>
        </p:txBody>
      </p:sp>
    </p:spTree>
    <p:extLst>
      <p:ext uri="{BB962C8B-B14F-4D97-AF65-F5344CB8AC3E}">
        <p14:creationId xmlns:p14="http://schemas.microsoft.com/office/powerpoint/2010/main" val="363570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rgbClr val="F2F2F2"/>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a:extLst>
              <a:ext uri="{28A0092B-C50C-407E-A947-70E740481C1C}">
                <a14:useLocalDpi xmlns:a14="http://schemas.microsoft.com/office/drawing/2010/main" val="0"/>
              </a:ext>
            </a:extLst>
          </a:blip>
          <a:srcRect l="9981" t="11774" r="9918" b="11902"/>
          <a:stretch/>
        </p:blipFill>
        <p:spPr>
          <a:xfrm>
            <a:off x="804468" y="1709011"/>
            <a:ext cx="2189805" cy="1752170"/>
          </a:xfrm>
          <a:prstGeom prst="rect">
            <a:avLst/>
          </a:prstGeom>
        </p:spPr>
      </p:pic>
      <p:sp>
        <p:nvSpPr>
          <p:cNvPr id="2" name="Title 1"/>
          <p:cNvSpPr>
            <a:spLocks noGrp="1"/>
          </p:cNvSpPr>
          <p:nvPr>
            <p:ph type="ctrTitle" hasCustomPrompt="1"/>
          </p:nvPr>
        </p:nvSpPr>
        <p:spPr>
          <a:xfrm>
            <a:off x="4267199" y="1310123"/>
            <a:ext cx="5486400" cy="1165860"/>
          </a:xfrm>
          <a:prstGeom prst="rect">
            <a:avLst/>
          </a:prstGeom>
          <a:noFill/>
        </p:spPr>
        <p:txBody>
          <a:bodyPr wrap="square" rtlCol="0" anchor="ctr">
            <a:noAutofit/>
          </a:bodyPr>
          <a:lstStyle>
            <a:lvl1pPr marL="0" algn="l">
              <a:defRPr lang="en-US" sz="3600" u="sng" dirty="0">
                <a:solidFill>
                  <a:schemeClr val="accent1"/>
                </a:solidFill>
                <a:latin typeface="Arial" panose="020B0604020202020204" pitchFamily="34" charset="0"/>
                <a:ea typeface="+mn-ea"/>
                <a:cs typeface="Arial" panose="020B0604020202020204" pitchFamily="34" charset="0"/>
              </a:defRPr>
            </a:lvl1pPr>
          </a:lstStyle>
          <a:p>
            <a:pPr marL="0" lvl="0" algn="l"/>
            <a:r>
              <a:rPr lang="en-US" dirty="0"/>
              <a:t>Insert Title Here				 </a:t>
            </a:r>
            <a:br>
              <a:rPr lang="en-US" dirty="0"/>
            </a:br>
            <a:r>
              <a:rPr lang="en-US" dirty="0"/>
              <a:t>in two lines						</a:t>
            </a:r>
          </a:p>
        </p:txBody>
      </p:sp>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15"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lang="en-US" sz="1150" b="1">
                <a:solidFill>
                  <a:schemeClr val="accent2"/>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18"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19" name="Text Placeholder 16"/>
          <p:cNvSpPr>
            <a:spLocks noGrp="1"/>
          </p:cNvSpPr>
          <p:nvPr>
            <p:ph type="body" sz="quarter" idx="11" hasCustomPrompt="1"/>
          </p:nvPr>
        </p:nvSpPr>
        <p:spPr>
          <a:xfrm>
            <a:off x="4267200" y="3348038"/>
            <a:ext cx="3190875" cy="139770"/>
          </a:xfrm>
          <a:prstGeom prst="rect">
            <a:avLst/>
          </a:prstGeom>
        </p:spPr>
        <p:txBody>
          <a:bodyPr tIns="0" bIns="0" anchor="ctr">
            <a:noAutofit/>
          </a:bodyPr>
          <a:lstStyle>
            <a:lvl1pPr>
              <a:buNone/>
              <a:defRPr kumimoji="0" lang="en-US" sz="900"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Date</a:t>
            </a:r>
          </a:p>
        </p:txBody>
      </p:sp>
    </p:spTree>
    <p:extLst>
      <p:ext uri="{BB962C8B-B14F-4D97-AF65-F5344CB8AC3E}">
        <p14:creationId xmlns:p14="http://schemas.microsoft.com/office/powerpoint/2010/main" val="692471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ection Breaker_with people or other images">
    <p:bg>
      <p:bgPr>
        <a:solidFill>
          <a:srgbClr val="ECECEC"/>
        </a:solidFill>
        <a:effectLst/>
      </p:bgPr>
    </p:bg>
    <p:spTree>
      <p:nvGrpSpPr>
        <p:cNvPr id="1" name=""/>
        <p:cNvGrpSpPr/>
        <p:nvPr/>
      </p:nvGrpSpPr>
      <p:grpSpPr>
        <a:xfrm>
          <a:off x="0" y="0"/>
          <a:ext cx="0" cy="0"/>
          <a:chOff x="0" y="0"/>
          <a:chExt cx="0" cy="0"/>
        </a:xfrm>
      </p:grpSpPr>
      <p:sp>
        <p:nvSpPr>
          <p:cNvPr id="34" name="object 4"/>
          <p:cNvSpPr/>
          <p:nvPr/>
        </p:nvSpPr>
        <p:spPr>
          <a:xfrm>
            <a:off x="-114300" y="-25400"/>
            <a:ext cx="4671298" cy="4076763"/>
          </a:xfrm>
          <a:custGeom>
            <a:avLst/>
            <a:gdLst/>
            <a:ahLst/>
            <a:cxnLst/>
            <a:rect l="l" t="t" r="r" b="b"/>
            <a:pathLst>
              <a:path w="10193348" h="8895999">
                <a:moveTo>
                  <a:pt x="8488661" y="0"/>
                </a:moveTo>
                <a:lnTo>
                  <a:pt x="1704683" y="0"/>
                </a:lnTo>
                <a:lnTo>
                  <a:pt x="1492780" y="195439"/>
                </a:lnTo>
                <a:lnTo>
                  <a:pt x="1209152" y="502960"/>
                </a:lnTo>
                <a:lnTo>
                  <a:pt x="955379" y="827176"/>
                </a:lnTo>
                <a:lnTo>
                  <a:pt x="731462" y="1166233"/>
                </a:lnTo>
                <a:lnTo>
                  <a:pt x="537401" y="1518274"/>
                </a:lnTo>
                <a:lnTo>
                  <a:pt x="373195" y="1881445"/>
                </a:lnTo>
                <a:lnTo>
                  <a:pt x="238844" y="2253892"/>
                </a:lnTo>
                <a:lnTo>
                  <a:pt x="134350" y="2633758"/>
                </a:lnTo>
                <a:lnTo>
                  <a:pt x="59711" y="3019189"/>
                </a:lnTo>
                <a:lnTo>
                  <a:pt x="14927" y="3408331"/>
                </a:lnTo>
                <a:lnTo>
                  <a:pt x="0" y="3799327"/>
                </a:lnTo>
                <a:lnTo>
                  <a:pt x="14927" y="4190324"/>
                </a:lnTo>
                <a:lnTo>
                  <a:pt x="59711" y="4579465"/>
                </a:lnTo>
                <a:lnTo>
                  <a:pt x="134350" y="4964896"/>
                </a:lnTo>
                <a:lnTo>
                  <a:pt x="238844" y="5344763"/>
                </a:lnTo>
                <a:lnTo>
                  <a:pt x="373195" y="5717209"/>
                </a:lnTo>
                <a:lnTo>
                  <a:pt x="537401" y="6080381"/>
                </a:lnTo>
                <a:lnTo>
                  <a:pt x="731462" y="6432423"/>
                </a:lnTo>
                <a:lnTo>
                  <a:pt x="955379" y="6771479"/>
                </a:lnTo>
                <a:lnTo>
                  <a:pt x="1209152" y="7095696"/>
                </a:lnTo>
                <a:lnTo>
                  <a:pt x="1492780" y="7403218"/>
                </a:lnTo>
                <a:lnTo>
                  <a:pt x="1800302" y="7686847"/>
                </a:lnTo>
                <a:lnTo>
                  <a:pt x="2124519" y="7940619"/>
                </a:lnTo>
                <a:lnTo>
                  <a:pt x="2463576" y="8164537"/>
                </a:lnTo>
                <a:lnTo>
                  <a:pt x="2815618" y="8358598"/>
                </a:lnTo>
                <a:lnTo>
                  <a:pt x="3178790" y="8522804"/>
                </a:lnTo>
                <a:lnTo>
                  <a:pt x="3551236" y="8657154"/>
                </a:lnTo>
                <a:lnTo>
                  <a:pt x="3931103" y="8761649"/>
                </a:lnTo>
                <a:lnTo>
                  <a:pt x="4316535" y="8836288"/>
                </a:lnTo>
                <a:lnTo>
                  <a:pt x="4705676" y="8881071"/>
                </a:lnTo>
                <a:lnTo>
                  <a:pt x="5096673" y="8895999"/>
                </a:lnTo>
                <a:lnTo>
                  <a:pt x="5487669" y="8881071"/>
                </a:lnTo>
                <a:lnTo>
                  <a:pt x="5876811" y="8836288"/>
                </a:lnTo>
                <a:lnTo>
                  <a:pt x="6262242" y="8761649"/>
                </a:lnTo>
                <a:lnTo>
                  <a:pt x="6642109" y="8657154"/>
                </a:lnTo>
                <a:lnTo>
                  <a:pt x="7014555" y="8522804"/>
                </a:lnTo>
                <a:lnTo>
                  <a:pt x="7377727" y="8358598"/>
                </a:lnTo>
                <a:lnTo>
                  <a:pt x="7729769" y="8164537"/>
                </a:lnTo>
                <a:lnTo>
                  <a:pt x="8068825" y="7940619"/>
                </a:lnTo>
                <a:lnTo>
                  <a:pt x="8393042" y="7686847"/>
                </a:lnTo>
                <a:lnTo>
                  <a:pt x="8700564" y="7403218"/>
                </a:lnTo>
                <a:lnTo>
                  <a:pt x="8984193" y="7095696"/>
                </a:lnTo>
                <a:lnTo>
                  <a:pt x="9237966" y="6771479"/>
                </a:lnTo>
                <a:lnTo>
                  <a:pt x="9461884" y="6432423"/>
                </a:lnTo>
                <a:lnTo>
                  <a:pt x="9655946" y="6080381"/>
                </a:lnTo>
                <a:lnTo>
                  <a:pt x="9820152" y="5717209"/>
                </a:lnTo>
                <a:lnTo>
                  <a:pt x="9954502" y="5344763"/>
                </a:lnTo>
                <a:lnTo>
                  <a:pt x="10058997" y="4964896"/>
                </a:lnTo>
                <a:lnTo>
                  <a:pt x="10133636" y="4579465"/>
                </a:lnTo>
                <a:lnTo>
                  <a:pt x="10178420" y="4190324"/>
                </a:lnTo>
                <a:lnTo>
                  <a:pt x="10193348" y="3799327"/>
                </a:lnTo>
                <a:lnTo>
                  <a:pt x="10178420" y="3408331"/>
                </a:lnTo>
                <a:lnTo>
                  <a:pt x="10133636" y="3019189"/>
                </a:lnTo>
                <a:lnTo>
                  <a:pt x="10058997" y="2633758"/>
                </a:lnTo>
                <a:lnTo>
                  <a:pt x="9954502" y="2253892"/>
                </a:lnTo>
                <a:lnTo>
                  <a:pt x="9820152" y="1881445"/>
                </a:lnTo>
                <a:lnTo>
                  <a:pt x="9655946" y="1518274"/>
                </a:lnTo>
                <a:lnTo>
                  <a:pt x="9461884" y="1166233"/>
                </a:lnTo>
                <a:lnTo>
                  <a:pt x="9237966" y="827176"/>
                </a:lnTo>
                <a:lnTo>
                  <a:pt x="8984193" y="502960"/>
                </a:lnTo>
                <a:lnTo>
                  <a:pt x="8700564" y="195439"/>
                </a:lnTo>
                <a:lnTo>
                  <a:pt x="8488661" y="0"/>
                </a:lnTo>
                <a:close/>
              </a:path>
            </a:pathLst>
          </a:custGeom>
          <a:solidFill>
            <a:srgbClr val="FFDB28"/>
          </a:solidFill>
        </p:spPr>
        <p:txBody>
          <a:bodyPr wrap="square" lIns="0" tIns="0" rIns="0" bIns="0" rtlCol="0">
            <a:noAutofit/>
          </a:bodyPr>
          <a:lstStyle/>
          <a:p>
            <a:endParaRPr sz="1800">
              <a:latin typeface="+mn-lt"/>
            </a:endParaRPr>
          </a:p>
        </p:txBody>
      </p:sp>
      <p:sp>
        <p:nvSpPr>
          <p:cNvPr id="31" name="Picture Placeholder 9"/>
          <p:cNvSpPr>
            <a:spLocks noGrp="1"/>
          </p:cNvSpPr>
          <p:nvPr>
            <p:ph type="pic" sz="quarter" idx="14" hasCustomPrompt="1"/>
          </p:nvPr>
        </p:nvSpPr>
        <p:spPr>
          <a:xfrm>
            <a:off x="4648903" y="2668230"/>
            <a:ext cx="723558" cy="723558"/>
          </a:xfrm>
          <a:prstGeom prst="ellipse">
            <a:avLst/>
          </a:prstGeom>
        </p:spPr>
        <p:txBody>
          <a:bodyPr tIns="0" bIns="0" anchor="b">
            <a:noAutofit/>
          </a:bodyPr>
          <a:lstStyle>
            <a:lvl1pPr marL="0" indent="0" algn="ctr">
              <a:buNone/>
              <a:defRPr sz="650" baseline="0">
                <a:solidFill>
                  <a:schemeClr val="accent2"/>
                </a:solidFill>
                <a:latin typeface="+mn-lt"/>
              </a:defRPr>
            </a:lvl1pPr>
          </a:lstStyle>
          <a:p>
            <a:r>
              <a:rPr lang="en-US" dirty="0"/>
              <a:t>Insert people photograph</a:t>
            </a:r>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67457" y="3844395"/>
            <a:ext cx="1314000" cy="1103406"/>
          </a:xfrm>
          <a:prstGeom prst="rect">
            <a:avLst/>
          </a:prstGeom>
        </p:spPr>
      </p:pic>
      <p:sp>
        <p:nvSpPr>
          <p:cNvPr id="24" name="Text Placeholder 2"/>
          <p:cNvSpPr>
            <a:spLocks noGrp="1"/>
          </p:cNvSpPr>
          <p:nvPr>
            <p:ph type="body" sz="quarter" idx="10" hasCustomPrompt="1"/>
          </p:nvPr>
        </p:nvSpPr>
        <p:spPr>
          <a:xfrm>
            <a:off x="266700" y="2316262"/>
            <a:ext cx="4314029" cy="381217"/>
          </a:xfrm>
        </p:spPr>
        <p:txBody>
          <a:bodyPr/>
          <a:lstStyle>
            <a:lvl1pPr marL="15394" indent="0" algn="ctr" defTabSz="457200" rtl="0" eaLnBrk="1" latinLnBrk="0" hangingPunct="1">
              <a:lnSpc>
                <a:spcPct val="90000"/>
              </a:lnSpc>
              <a:spcBef>
                <a:spcPts val="2000"/>
              </a:spcBef>
              <a:buFont typeface="Arial" panose="020B0604020202020204" pitchFamily="34" charset="0"/>
              <a:buNone/>
              <a:defRPr lang="en-US" sz="1050" b="1" kern="1200" dirty="0">
                <a:solidFill>
                  <a:srgbClr val="0D356E"/>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b="1" dirty="0" err="1">
                <a:solidFill>
                  <a:srgbClr val="0D356E"/>
                </a:solidFill>
                <a:latin typeface="+mn-lt"/>
                <a:cs typeface="Arial"/>
              </a:rPr>
              <a:t>Subheadline</a:t>
            </a:r>
            <a:r>
              <a:rPr lang="en-US" sz="1050" b="1" spc="6" dirty="0">
                <a:solidFill>
                  <a:srgbClr val="0D356E"/>
                </a:solidFill>
                <a:latin typeface="+mn-lt"/>
                <a:cs typeface="Arial"/>
              </a:rPr>
              <a:t> </a:t>
            </a:r>
            <a:r>
              <a:rPr lang="en-US" sz="1050" b="1" dirty="0">
                <a:solidFill>
                  <a:srgbClr val="0D356E"/>
                </a:solidFill>
                <a:latin typeface="+mn-lt"/>
                <a:cs typeface="Arial"/>
              </a:rPr>
              <a:t>or</a:t>
            </a:r>
            <a:r>
              <a:rPr lang="en-US" sz="1050" b="1" spc="6" dirty="0">
                <a:solidFill>
                  <a:srgbClr val="0D356E"/>
                </a:solidFill>
                <a:latin typeface="+mn-lt"/>
                <a:cs typeface="Arial"/>
              </a:rPr>
              <a:t> </a:t>
            </a:r>
            <a:r>
              <a:rPr lang="en-US" sz="1050" b="1" dirty="0">
                <a:solidFill>
                  <a:srgbClr val="0D356E"/>
                </a:solidFill>
                <a:latin typeface="+mn-lt"/>
                <a:cs typeface="Arial"/>
              </a:rPr>
              <a:t>supportive</a:t>
            </a:r>
            <a:r>
              <a:rPr lang="en-US" sz="1050" b="1" spc="6" dirty="0">
                <a:solidFill>
                  <a:srgbClr val="0D356E"/>
                </a:solidFill>
                <a:latin typeface="+mn-lt"/>
                <a:cs typeface="Arial"/>
              </a:rPr>
              <a:t> </a:t>
            </a:r>
            <a:r>
              <a:rPr lang="en-US" sz="1050" b="1" dirty="0">
                <a:solidFill>
                  <a:srgbClr val="0D356E"/>
                </a:solidFill>
                <a:latin typeface="+mn-lt"/>
                <a:cs typeface="Arial"/>
              </a:rPr>
              <a:t>text</a:t>
            </a:r>
          </a:p>
        </p:txBody>
      </p:sp>
      <p:sp>
        <p:nvSpPr>
          <p:cNvPr id="28" name="Text Placeholder 2"/>
          <p:cNvSpPr>
            <a:spLocks noGrp="1"/>
          </p:cNvSpPr>
          <p:nvPr>
            <p:ph type="body" sz="quarter" idx="11" hasCustomPrompt="1"/>
          </p:nvPr>
        </p:nvSpPr>
        <p:spPr>
          <a:xfrm>
            <a:off x="386266" y="2774490"/>
            <a:ext cx="4051300" cy="508000"/>
          </a:xfrm>
        </p:spPr>
        <p:txBody>
          <a:bodyPr/>
          <a:lstStyle>
            <a:lvl1pPr marL="15394" indent="0" algn="ctr" defTabSz="1828800" rtl="0" eaLnBrk="1" latinLnBrk="0" hangingPunct="1">
              <a:lnSpc>
                <a:spcPct val="100000"/>
              </a:lnSpc>
              <a:spcBef>
                <a:spcPts val="0"/>
              </a:spcBef>
              <a:buFont typeface="Arial" panose="020B0604020202020204" pitchFamily="34" charset="0"/>
              <a:buNone/>
              <a:defRPr lang="en-US" sz="1050" kern="1200" spc="6" dirty="0">
                <a:solidFill>
                  <a:srgbClr val="0D356E"/>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dirty="0">
                <a:solidFill>
                  <a:srgbClr val="0D356E"/>
                </a:solidFill>
                <a:latin typeface="+mn-lt"/>
                <a:cs typeface="Arial"/>
              </a:rPr>
              <a:t>Lorem</a:t>
            </a:r>
            <a:r>
              <a:rPr lang="en-US" sz="1050" spc="6" dirty="0">
                <a:solidFill>
                  <a:srgbClr val="0D356E"/>
                </a:solidFill>
                <a:latin typeface="+mn-lt"/>
                <a:cs typeface="Arial"/>
              </a:rPr>
              <a:t> ipsum </a:t>
            </a:r>
            <a:r>
              <a:rPr lang="en-US" sz="1050" dirty="0">
                <a:solidFill>
                  <a:srgbClr val="0D356E"/>
                </a:solidFill>
                <a:latin typeface="+mn-lt"/>
                <a:cs typeface="Arial"/>
              </a:rPr>
              <a:t>do</a:t>
            </a:r>
            <a:r>
              <a:rPr lang="en-US" sz="1050" spc="6" dirty="0">
                <a:solidFill>
                  <a:srgbClr val="0D356E"/>
                </a:solidFill>
                <a:latin typeface="+mn-lt"/>
                <a:cs typeface="Arial"/>
              </a:rPr>
              <a:t>lor </a:t>
            </a:r>
            <a:r>
              <a:rPr lang="en-US" sz="1050" dirty="0">
                <a:solidFill>
                  <a:srgbClr val="0D356E"/>
                </a:solidFill>
                <a:latin typeface="+mn-lt"/>
                <a:cs typeface="Arial"/>
              </a:rPr>
              <a:t>sit</a:t>
            </a:r>
            <a:r>
              <a:rPr lang="en-US" sz="1050" spc="6" dirty="0">
                <a:solidFill>
                  <a:srgbClr val="0D356E"/>
                </a:solidFill>
                <a:latin typeface="+mn-lt"/>
                <a:cs typeface="Arial"/>
              </a:rPr>
              <a:t> </a:t>
            </a:r>
            <a:r>
              <a:rPr lang="en-US" sz="1050" dirty="0" err="1">
                <a:solidFill>
                  <a:srgbClr val="0D356E"/>
                </a:solidFill>
                <a:latin typeface="+mn-lt"/>
                <a:cs typeface="Arial"/>
              </a:rPr>
              <a:t>amet</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consectetur</a:t>
            </a:r>
            <a:r>
              <a:rPr lang="en-US" sz="1050" spc="6" dirty="0">
                <a:solidFill>
                  <a:srgbClr val="0D356E"/>
                </a:solidFill>
                <a:latin typeface="+mn-lt"/>
                <a:cs typeface="Arial"/>
              </a:rPr>
              <a:t> </a:t>
            </a:r>
            <a:r>
              <a:rPr lang="en-US" sz="1050" dirty="0" err="1">
                <a:solidFill>
                  <a:srgbClr val="0D356E"/>
                </a:solidFill>
                <a:latin typeface="+mn-lt"/>
                <a:cs typeface="Arial"/>
              </a:rPr>
              <a:t>ad</a:t>
            </a:r>
            <a:r>
              <a:rPr lang="en-US" sz="1050" spc="6" dirty="0" err="1">
                <a:solidFill>
                  <a:srgbClr val="0D356E"/>
                </a:solidFill>
                <a:latin typeface="+mn-lt"/>
                <a:cs typeface="Arial"/>
              </a:rPr>
              <a:t>ipiscing</a:t>
            </a:r>
            <a:r>
              <a:rPr lang="en-US" sz="1050" spc="6" dirty="0">
                <a:solidFill>
                  <a:srgbClr val="0D356E"/>
                </a:solidFill>
                <a:latin typeface="+mn-lt"/>
                <a:cs typeface="Arial"/>
              </a:rPr>
              <a:t> </a:t>
            </a:r>
            <a:r>
              <a:rPr lang="en-US" sz="1050" dirty="0" err="1">
                <a:solidFill>
                  <a:srgbClr val="0D356E"/>
                </a:solidFill>
                <a:latin typeface="+mn-lt"/>
                <a:cs typeface="Arial"/>
              </a:rPr>
              <a:t>e</a:t>
            </a:r>
            <a:r>
              <a:rPr lang="en-US" sz="1050" spc="6" dirty="0" err="1">
                <a:solidFill>
                  <a:srgbClr val="0D356E"/>
                </a:solidFill>
                <a:latin typeface="+mn-lt"/>
                <a:cs typeface="Arial"/>
              </a:rPr>
              <a:t>lit</a:t>
            </a:r>
            <a:r>
              <a:rPr lang="en-US" sz="1050" spc="6" dirty="0">
                <a:solidFill>
                  <a:srgbClr val="0D356E"/>
                </a:solidFill>
                <a:latin typeface="+mn-lt"/>
                <a:cs typeface="Arial"/>
              </a:rPr>
              <a:t>. </a:t>
            </a:r>
            <a:br>
              <a:rPr lang="en-US" sz="1050" spc="6" dirty="0">
                <a:solidFill>
                  <a:srgbClr val="0D356E"/>
                </a:solidFill>
                <a:latin typeface="+mn-lt"/>
                <a:cs typeface="Arial"/>
              </a:rPr>
            </a:br>
            <a:r>
              <a:rPr lang="en-US" sz="1050" spc="6" dirty="0" err="1">
                <a:solidFill>
                  <a:srgbClr val="0D356E"/>
                </a:solidFill>
                <a:latin typeface="+mn-lt"/>
                <a:cs typeface="Arial"/>
              </a:rPr>
              <a:t>Morbi</a:t>
            </a:r>
            <a:r>
              <a:rPr lang="en-US" sz="1050" spc="6" dirty="0">
                <a:solidFill>
                  <a:srgbClr val="0D356E"/>
                </a:solidFill>
                <a:latin typeface="+mn-lt"/>
                <a:cs typeface="Arial"/>
              </a:rPr>
              <a:t> </a:t>
            </a:r>
            <a:r>
              <a:rPr lang="en-US" sz="1050" dirty="0">
                <a:solidFill>
                  <a:srgbClr val="0D356E"/>
                </a:solidFill>
                <a:latin typeface="+mn-lt"/>
                <a:cs typeface="Arial"/>
              </a:rPr>
              <a:t>at</a:t>
            </a:r>
            <a:r>
              <a:rPr lang="en-US" sz="1050" spc="6" dirty="0">
                <a:solidFill>
                  <a:srgbClr val="0D356E"/>
                </a:solidFill>
                <a:latin typeface="+mn-lt"/>
                <a:cs typeface="Arial"/>
              </a:rPr>
              <a:t> </a:t>
            </a:r>
            <a:r>
              <a:rPr lang="en-US" sz="1050" dirty="0">
                <a:solidFill>
                  <a:srgbClr val="0D356E"/>
                </a:solidFill>
                <a:latin typeface="+mn-lt"/>
                <a:cs typeface="Arial"/>
              </a:rPr>
              <a:t>mi</a:t>
            </a:r>
            <a:r>
              <a:rPr lang="en-US" sz="1050" spc="6" dirty="0">
                <a:solidFill>
                  <a:srgbClr val="0D356E"/>
                </a:solidFill>
                <a:latin typeface="+mn-lt"/>
                <a:cs typeface="Arial"/>
              </a:rPr>
              <a:t> </a:t>
            </a:r>
            <a:r>
              <a:rPr lang="en-US" sz="1050" dirty="0" err="1">
                <a:solidFill>
                  <a:srgbClr val="0D356E"/>
                </a:solidFill>
                <a:latin typeface="+mn-lt"/>
                <a:cs typeface="Arial"/>
              </a:rPr>
              <a:t>suscip</a:t>
            </a:r>
            <a:r>
              <a:rPr lang="en-US" sz="1050" spc="6" dirty="0" err="1">
                <a:solidFill>
                  <a:srgbClr val="0D356E"/>
                </a:solidFill>
                <a:latin typeface="+mn-lt"/>
                <a:cs typeface="Arial"/>
              </a:rPr>
              <a:t>it</a:t>
            </a:r>
            <a:r>
              <a:rPr lang="en-US" sz="1050" spc="6" dirty="0">
                <a:solidFill>
                  <a:srgbClr val="0D356E"/>
                </a:solidFill>
                <a:latin typeface="+mn-lt"/>
                <a:cs typeface="Arial"/>
              </a:rPr>
              <a:t>, </a:t>
            </a:r>
            <a:r>
              <a:rPr lang="en-US" sz="1050" dirty="0" err="1">
                <a:solidFill>
                  <a:srgbClr val="0D356E"/>
                </a:solidFill>
                <a:latin typeface="+mn-lt"/>
                <a:cs typeface="Arial"/>
              </a:rPr>
              <a:t>dap</a:t>
            </a:r>
            <a:r>
              <a:rPr lang="en-US" sz="1050" spc="6" dirty="0" err="1">
                <a:solidFill>
                  <a:srgbClr val="0D356E"/>
                </a:solidFill>
                <a:latin typeface="+mn-lt"/>
                <a:cs typeface="Arial"/>
              </a:rPr>
              <a:t>ibus</a:t>
            </a:r>
            <a:r>
              <a:rPr lang="en-US" sz="1050" spc="6" dirty="0">
                <a:solidFill>
                  <a:srgbClr val="0D356E"/>
                </a:solidFill>
                <a:latin typeface="+mn-lt"/>
                <a:cs typeface="Arial"/>
              </a:rPr>
              <a:t> </a:t>
            </a:r>
            <a:r>
              <a:rPr lang="en-US" sz="1050" dirty="0" err="1">
                <a:solidFill>
                  <a:srgbClr val="0D356E"/>
                </a:solidFill>
                <a:latin typeface="+mn-lt"/>
                <a:cs typeface="Arial"/>
              </a:rPr>
              <a:t>nu</a:t>
            </a:r>
            <a:r>
              <a:rPr lang="en-US" sz="1050" spc="6" dirty="0" err="1">
                <a:solidFill>
                  <a:srgbClr val="0D356E"/>
                </a:solidFill>
                <a:latin typeface="+mn-lt"/>
                <a:cs typeface="Arial"/>
              </a:rPr>
              <a:t>lla</a:t>
            </a:r>
            <a:r>
              <a:rPr lang="en-US" sz="1050" spc="6" dirty="0">
                <a:solidFill>
                  <a:srgbClr val="0D356E"/>
                </a:solidFill>
                <a:latin typeface="+mn-lt"/>
                <a:cs typeface="Arial"/>
              </a:rPr>
              <a:t> </a:t>
            </a:r>
            <a:r>
              <a:rPr lang="en-US" sz="1050" dirty="0" err="1">
                <a:solidFill>
                  <a:srgbClr val="0D356E"/>
                </a:solidFill>
                <a:latin typeface="+mn-lt"/>
                <a:cs typeface="Arial"/>
              </a:rPr>
              <a:t>eu</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mo</a:t>
            </a:r>
            <a:r>
              <a:rPr lang="en-US" sz="1050" spc="6" dirty="0" err="1">
                <a:solidFill>
                  <a:srgbClr val="0D356E"/>
                </a:solidFill>
                <a:latin typeface="+mn-lt"/>
                <a:cs typeface="Arial"/>
              </a:rPr>
              <a:t>lestie</a:t>
            </a:r>
            <a:r>
              <a:rPr lang="en-US" sz="1050" spc="6" dirty="0">
                <a:solidFill>
                  <a:srgbClr val="0D356E"/>
                </a:solidFill>
                <a:latin typeface="+mn-lt"/>
                <a:cs typeface="Arial"/>
              </a:rPr>
              <a:t> </a:t>
            </a:r>
            <a:r>
              <a:rPr lang="en-US" sz="1050" dirty="0" err="1">
                <a:solidFill>
                  <a:srgbClr val="0D356E"/>
                </a:solidFill>
                <a:latin typeface="+mn-lt"/>
                <a:cs typeface="Arial"/>
              </a:rPr>
              <a:t>quam</a:t>
            </a:r>
            <a:r>
              <a:rPr lang="en-US" sz="1050" dirty="0">
                <a:solidFill>
                  <a:srgbClr val="0D356E"/>
                </a:solidFill>
                <a:latin typeface="+mn-lt"/>
                <a:cs typeface="Arial"/>
              </a:rPr>
              <a:t>.</a:t>
            </a:r>
            <a:endParaRPr lang="en-US" sz="1050" dirty="0">
              <a:latin typeface="+mn-lt"/>
              <a:cs typeface="Arial"/>
            </a:endParaRPr>
          </a:p>
        </p:txBody>
      </p:sp>
      <p:sp>
        <p:nvSpPr>
          <p:cNvPr id="27" name="Picture Placeholder 9"/>
          <p:cNvSpPr>
            <a:spLocks noGrp="1"/>
          </p:cNvSpPr>
          <p:nvPr>
            <p:ph type="pic" sz="quarter" idx="15" hasCustomPrompt="1"/>
          </p:nvPr>
        </p:nvSpPr>
        <p:spPr>
          <a:xfrm>
            <a:off x="7062729" y="2668230"/>
            <a:ext cx="723558" cy="723558"/>
          </a:xfrm>
          <a:prstGeom prst="ellipse">
            <a:avLst/>
          </a:prstGeom>
        </p:spPr>
        <p:txBody>
          <a:bodyPr tIns="0" bIns="0" anchor="b">
            <a:noAutofit/>
          </a:bodyPr>
          <a:lstStyle>
            <a:lvl1pPr marL="0" indent="0" algn="ctr">
              <a:buNone/>
              <a:defRPr sz="650" baseline="0">
                <a:solidFill>
                  <a:schemeClr val="accent2"/>
                </a:solidFill>
                <a:latin typeface="+mn-lt"/>
              </a:defRPr>
            </a:lvl1pPr>
          </a:lstStyle>
          <a:p>
            <a:r>
              <a:rPr lang="en-US" dirty="0"/>
              <a:t>Insert people photograph</a:t>
            </a:r>
          </a:p>
        </p:txBody>
      </p:sp>
      <p:sp>
        <p:nvSpPr>
          <p:cNvPr id="29" name="Picture Placeholder 9"/>
          <p:cNvSpPr>
            <a:spLocks noGrp="1"/>
          </p:cNvSpPr>
          <p:nvPr>
            <p:ph type="pic" sz="quarter" idx="16" hasCustomPrompt="1"/>
          </p:nvPr>
        </p:nvSpPr>
        <p:spPr>
          <a:xfrm>
            <a:off x="6258121" y="2668230"/>
            <a:ext cx="723558" cy="723558"/>
          </a:xfrm>
          <a:prstGeom prst="ellipse">
            <a:avLst/>
          </a:prstGeom>
        </p:spPr>
        <p:txBody>
          <a:bodyPr tIns="0" bIns="0" anchor="b">
            <a:noAutofit/>
          </a:bodyPr>
          <a:lstStyle>
            <a:lvl1pPr marL="0" indent="0" algn="ctr">
              <a:buNone/>
              <a:defRPr sz="650" baseline="0">
                <a:solidFill>
                  <a:schemeClr val="accent2"/>
                </a:solidFill>
                <a:latin typeface="+mn-lt"/>
              </a:defRPr>
            </a:lvl1pPr>
          </a:lstStyle>
          <a:p>
            <a:r>
              <a:rPr lang="en-US" dirty="0"/>
              <a:t>Insert people photograph</a:t>
            </a:r>
          </a:p>
        </p:txBody>
      </p:sp>
      <p:sp>
        <p:nvSpPr>
          <p:cNvPr id="30" name="Picture Placeholder 9"/>
          <p:cNvSpPr>
            <a:spLocks noGrp="1"/>
          </p:cNvSpPr>
          <p:nvPr>
            <p:ph type="pic" sz="quarter" idx="17" hasCustomPrompt="1"/>
          </p:nvPr>
        </p:nvSpPr>
        <p:spPr>
          <a:xfrm>
            <a:off x="5453512" y="2668230"/>
            <a:ext cx="723558" cy="723558"/>
          </a:xfrm>
          <a:prstGeom prst="ellipse">
            <a:avLst/>
          </a:prstGeom>
        </p:spPr>
        <p:txBody>
          <a:bodyPr tIns="0" bIns="0" anchor="b">
            <a:noAutofit/>
          </a:bodyPr>
          <a:lstStyle>
            <a:lvl1pPr marL="0" indent="0" algn="ctr">
              <a:buNone/>
              <a:defRPr sz="650" baseline="0">
                <a:solidFill>
                  <a:schemeClr val="accent2"/>
                </a:solidFill>
                <a:latin typeface="+mn-lt"/>
              </a:defRPr>
            </a:lvl1pPr>
          </a:lstStyle>
          <a:p>
            <a:r>
              <a:rPr lang="en-US" dirty="0"/>
              <a:t>Insert people photograph</a:t>
            </a:r>
          </a:p>
        </p:txBody>
      </p:sp>
      <p:sp>
        <p:nvSpPr>
          <p:cNvPr id="17" name="Title 1">
            <a:extLst>
              <a:ext uri="{FF2B5EF4-FFF2-40B4-BE49-F238E27FC236}">
                <a16:creationId xmlns:a16="http://schemas.microsoft.com/office/drawing/2014/main" id="{53BCAE27-A192-45DC-A959-116DB2B14D44}"/>
              </a:ext>
            </a:extLst>
          </p:cNvPr>
          <p:cNvSpPr>
            <a:spLocks noGrp="1"/>
          </p:cNvSpPr>
          <p:nvPr>
            <p:ph type="ctrTitle" hasCustomPrompt="1"/>
          </p:nvPr>
        </p:nvSpPr>
        <p:spPr>
          <a:xfrm>
            <a:off x="713836" y="914400"/>
            <a:ext cx="6946900" cy="1219200"/>
          </a:xfrm>
          <a:prstGeom prst="rect">
            <a:avLst/>
          </a:prstGeom>
        </p:spPr>
        <p:txBody>
          <a:bodyPr vert="horz" wrap="square" lIns="0" tIns="0" rIns="0" bIns="0" rtlCol="0">
            <a:noAutofit/>
          </a:bodyPr>
          <a:lstStyle>
            <a:lvl1pPr>
              <a:defRPr lang="en-US" sz="3600" spc="-55" dirty="0">
                <a:solidFill>
                  <a:srgbClr val="0D356E"/>
                </a:solidFill>
                <a:latin typeface="Arial" panose="020B0604020202020204" pitchFamily="34" charset="0"/>
                <a:cs typeface="Arial" panose="020B0604020202020204" pitchFamily="34" charset="0"/>
              </a:defRPr>
            </a:lvl1pPr>
          </a:lstStyle>
          <a:p>
            <a:pPr marL="15394"/>
            <a:r>
              <a:rPr lang="en-US" sz="3600" b="1" u="sng" spc="-55" dirty="0">
                <a:solidFill>
                  <a:srgbClr val="0D356E"/>
                </a:solidFill>
                <a:latin typeface="+mn-lt"/>
                <a:cs typeface="Arial"/>
              </a:rPr>
              <a:t>Headline placeholder</a:t>
            </a:r>
            <a:br>
              <a:rPr lang="en-US" sz="3600" b="1" u="sng" spc="-55" dirty="0">
                <a:solidFill>
                  <a:srgbClr val="0D356E"/>
                </a:solidFill>
                <a:latin typeface="+mn-lt"/>
                <a:cs typeface="Arial"/>
              </a:rPr>
            </a:br>
            <a:r>
              <a:rPr lang="en-US" sz="3600" b="1" u="sng" spc="-36" dirty="0">
                <a:solidFill>
                  <a:srgbClr val="0D356E"/>
                </a:solidFill>
                <a:latin typeface="+mn-lt"/>
                <a:cs typeface="Arial"/>
              </a:rPr>
              <a:t>i</a:t>
            </a:r>
            <a:r>
              <a:rPr lang="en-US" sz="3600" b="1" u="sng" spc="-67" dirty="0">
                <a:solidFill>
                  <a:srgbClr val="0D356E"/>
                </a:solidFill>
                <a:latin typeface="+mn-lt"/>
                <a:cs typeface="Arial"/>
              </a:rPr>
              <a:t>n</a:t>
            </a:r>
            <a:r>
              <a:rPr lang="en-US" sz="3600" b="1" u="sng" spc="-6" dirty="0">
                <a:solidFill>
                  <a:srgbClr val="0D356E"/>
                </a:solidFill>
                <a:latin typeface="+mn-lt"/>
                <a:cs typeface="Arial"/>
              </a:rPr>
              <a:t> t</a:t>
            </a:r>
            <a:r>
              <a:rPr lang="en-US" sz="3600" b="1" u="sng" spc="-85" dirty="0">
                <a:solidFill>
                  <a:srgbClr val="0D356E"/>
                </a:solidFill>
                <a:latin typeface="+mn-lt"/>
                <a:cs typeface="Arial"/>
              </a:rPr>
              <a:t>w</a:t>
            </a:r>
            <a:r>
              <a:rPr lang="en-US" sz="3600" b="1" u="sng" spc="-67" dirty="0">
                <a:solidFill>
                  <a:srgbClr val="0D356E"/>
                </a:solidFill>
                <a:latin typeface="+mn-lt"/>
                <a:cs typeface="Arial"/>
              </a:rPr>
              <a:t>o</a:t>
            </a:r>
            <a:r>
              <a:rPr lang="en-US" sz="3600" b="1" u="sng" spc="-6" dirty="0">
                <a:solidFill>
                  <a:srgbClr val="0D356E"/>
                </a:solidFill>
                <a:latin typeface="+mn-lt"/>
                <a:cs typeface="Arial"/>
              </a:rPr>
              <a:t> </a:t>
            </a:r>
            <a:r>
              <a:rPr lang="en-US" sz="3600" b="1" u="sng" spc="-36" dirty="0">
                <a:solidFill>
                  <a:srgbClr val="0D356E"/>
                </a:solidFill>
                <a:latin typeface="+mn-lt"/>
                <a:cs typeface="Arial"/>
              </a:rPr>
              <a:t>li</a:t>
            </a:r>
            <a:r>
              <a:rPr lang="en-US" sz="3600" b="1" u="sng" spc="-73" dirty="0">
                <a:solidFill>
                  <a:srgbClr val="0D356E"/>
                </a:solidFill>
                <a:latin typeface="+mn-lt"/>
                <a:cs typeface="Arial"/>
              </a:rPr>
              <a:t>n</a:t>
            </a:r>
            <a:r>
              <a:rPr lang="en-US" sz="3600" b="1" u="sng" spc="-61" dirty="0">
                <a:solidFill>
                  <a:srgbClr val="0D356E"/>
                </a:solidFill>
                <a:latin typeface="+mn-lt"/>
                <a:cs typeface="Arial"/>
              </a:rPr>
              <a:t>es</a:t>
            </a:r>
            <a:endParaRPr lang="en-US" sz="3600" u="sng" dirty="0">
              <a:latin typeface="+mn-lt"/>
              <a:cs typeface="Arial"/>
            </a:endParaRPr>
          </a:p>
        </p:txBody>
      </p:sp>
    </p:spTree>
    <p:extLst>
      <p:ext uri="{BB962C8B-B14F-4D97-AF65-F5344CB8AC3E}">
        <p14:creationId xmlns:p14="http://schemas.microsoft.com/office/powerpoint/2010/main" val="2356553129"/>
      </p:ext>
    </p:extLst>
  </p:cSld>
  <p:clrMapOvr>
    <a:masterClrMapping/>
  </p:clrMapOvr>
  <p:extLst>
    <p:ext uri="{DCECCB84-F9BA-43D5-87BE-67443E8EF086}">
      <p15:sldGuideLst xmlns:p15="http://schemas.microsoft.com/office/powerpoint/2012/main">
        <p15:guide id="1" pos="1656">
          <p15:clr>
            <a:srgbClr val="FBAE40"/>
          </p15:clr>
        </p15:guide>
        <p15:guide id="2" orient="horz" pos="1620">
          <p15:clr>
            <a:srgbClr val="FBAE40"/>
          </p15:clr>
        </p15:guide>
        <p15:guide id="3" orient="horz" pos="296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263070" y="258807"/>
            <a:ext cx="52451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3" name="Text Placeholder 2"/>
          <p:cNvSpPr>
            <a:spLocks noGrp="1"/>
          </p:cNvSpPr>
          <p:nvPr>
            <p:ph type="body" sz="quarter" idx="10" hasCustomPrompt="1"/>
          </p:nvPr>
        </p:nvSpPr>
        <p:spPr>
          <a:xfrm>
            <a:off x="275771" y="1295399"/>
            <a:ext cx="8601530" cy="2540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Heading</a:t>
            </a:r>
          </a:p>
        </p:txBody>
      </p:sp>
      <p:sp>
        <p:nvSpPr>
          <p:cNvPr id="16" name="Text Placeholder 2"/>
          <p:cNvSpPr>
            <a:spLocks noGrp="1"/>
          </p:cNvSpPr>
          <p:nvPr>
            <p:ph type="body" sz="quarter" idx="12" hasCustomPrompt="1"/>
          </p:nvPr>
        </p:nvSpPr>
        <p:spPr>
          <a:xfrm>
            <a:off x="275770" y="63500"/>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31" name="Rectangle 30"/>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32" name="Lige forbindelse 8"/>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Footer Placeholder 4"/>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40" name="Freeform 5"/>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TextBox 40"/>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42"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5" name="Group 24"/>
          <p:cNvGrpSpPr/>
          <p:nvPr userDrawn="1"/>
        </p:nvGrpSpPr>
        <p:grpSpPr>
          <a:xfrm>
            <a:off x="71948" y="4978614"/>
            <a:ext cx="503788" cy="94721"/>
            <a:chOff x="6014087" y="4646472"/>
            <a:chExt cx="503788" cy="94721"/>
          </a:xfrm>
        </p:grpSpPr>
        <p:sp>
          <p:nvSpPr>
            <p:cNvPr id="26" name="Oval 25"/>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27" name="Oval 26"/>
            <p:cNvSpPr>
              <a:spLocks noChangeArrowheads="1"/>
            </p:cNvSpPr>
            <p:nvPr/>
          </p:nvSpPr>
          <p:spPr bwMode="auto">
            <a:xfrm flipH="1">
              <a:off x="6320900" y="4646472"/>
              <a:ext cx="94704" cy="94721"/>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Oval 27"/>
            <p:cNvSpPr>
              <a:spLocks noChangeArrowheads="1"/>
            </p:cNvSpPr>
            <p:nvPr/>
          </p:nvSpPr>
          <p:spPr bwMode="auto">
            <a:xfrm flipH="1">
              <a:off x="6218629" y="4646472"/>
              <a:ext cx="94704" cy="94721"/>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Oval 28"/>
            <p:cNvSpPr>
              <a:spLocks noChangeArrowheads="1"/>
            </p:cNvSpPr>
            <p:nvPr/>
          </p:nvSpPr>
          <p:spPr bwMode="auto">
            <a:xfrm flipH="1">
              <a:off x="6116358" y="4646472"/>
              <a:ext cx="94704" cy="9472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Oval 29"/>
            <p:cNvSpPr>
              <a:spLocks noChangeArrowheads="1"/>
            </p:cNvSpPr>
            <p:nvPr/>
          </p:nvSpPr>
          <p:spPr bwMode="auto">
            <a:xfrm flipH="1">
              <a:off x="6014087" y="4646472"/>
              <a:ext cx="94704" cy="94721"/>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 name="Text Placeholder 5">
            <a:extLst>
              <a:ext uri="{FF2B5EF4-FFF2-40B4-BE49-F238E27FC236}">
                <a16:creationId xmlns:a16="http://schemas.microsoft.com/office/drawing/2014/main" id="{715092BE-3290-4B93-9EAE-A479B5C7B2D6}"/>
              </a:ext>
            </a:extLst>
          </p:cNvPr>
          <p:cNvSpPr>
            <a:spLocks noGrp="1"/>
          </p:cNvSpPr>
          <p:nvPr>
            <p:ph type="body" sz="quarter" idx="13"/>
          </p:nvPr>
        </p:nvSpPr>
        <p:spPr>
          <a:xfrm>
            <a:off x="263525" y="1669250"/>
            <a:ext cx="8605838" cy="3081528"/>
          </a:xfrm>
        </p:spPr>
        <p:txBody>
          <a:bodyPr/>
          <a:lstStyle>
            <a:lvl1pPr marL="166688" indent="-166688">
              <a:defRPr sz="1100">
                <a:latin typeface="Arial" panose="020B0604020202020204" pitchFamily="34" charset="0"/>
                <a:cs typeface="Arial" panose="020B0604020202020204" pitchFamily="34" charset="0"/>
              </a:defRPr>
            </a:lvl1pPr>
            <a:lvl2pPr marL="401638" indent="-174625">
              <a:defRPr sz="1000">
                <a:latin typeface="Arial" panose="020B0604020202020204" pitchFamily="34" charset="0"/>
                <a:cs typeface="Arial" panose="020B0604020202020204" pitchFamily="34" charset="0"/>
              </a:defRPr>
            </a:lvl2pPr>
            <a:lvl3pPr marL="623888" indent="-171450">
              <a:defRPr sz="900">
                <a:latin typeface="Arial" panose="020B0604020202020204" pitchFamily="34" charset="0"/>
                <a:cs typeface="Arial" panose="020B0604020202020204" pitchFamily="34" charset="0"/>
              </a:defRPr>
            </a:lvl3pPr>
            <a:lvl4pPr marL="858838" indent="-171450">
              <a:defRPr sz="900">
                <a:latin typeface="Arial" panose="020B0604020202020204" pitchFamily="34" charset="0"/>
                <a:cs typeface="Arial" panose="020B0604020202020204" pitchFamily="34" charset="0"/>
              </a:defRPr>
            </a:lvl4pPr>
            <a:lvl5pPr marL="1081088" indent="-171450">
              <a:defRPr sz="90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4197532"/>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168" userDrawn="1">
          <p15:clr>
            <a:srgbClr val="FBAE40"/>
          </p15:clr>
        </p15:guide>
        <p15:guide id="3" pos="55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ntent slide ">
    <p:bg>
      <p:bgPr>
        <a:solidFill>
          <a:schemeClr val="bg1"/>
        </a:solidFill>
        <a:effectLst/>
      </p:bgPr>
    </p:bg>
    <p:spTree>
      <p:nvGrpSpPr>
        <p:cNvPr id="1" name=""/>
        <p:cNvGrpSpPr/>
        <p:nvPr/>
      </p:nvGrpSpPr>
      <p:grpSpPr>
        <a:xfrm>
          <a:off x="0" y="0"/>
          <a:ext cx="0" cy="0"/>
          <a:chOff x="0" y="0"/>
          <a:chExt cx="0" cy="0"/>
        </a:xfrm>
      </p:grpSpPr>
      <p:sp>
        <p:nvSpPr>
          <p:cNvPr id="16" name="Text Placeholder 2"/>
          <p:cNvSpPr>
            <a:spLocks noGrp="1"/>
          </p:cNvSpPr>
          <p:nvPr>
            <p:ph type="body" sz="quarter" idx="12" hasCustomPrompt="1"/>
          </p:nvPr>
        </p:nvSpPr>
        <p:spPr>
          <a:xfrm>
            <a:off x="275770" y="63500"/>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11" name="Title 1"/>
          <p:cNvSpPr>
            <a:spLocks noGrp="1"/>
          </p:cNvSpPr>
          <p:nvPr>
            <p:ph type="ctrTitle" hasCustomPrompt="1"/>
          </p:nvPr>
        </p:nvSpPr>
        <p:spPr>
          <a:xfrm>
            <a:off x="263070" y="258807"/>
            <a:ext cx="52451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25" name="Rectangle 24"/>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6" name="Lige forbindelse 8"/>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Footer Placeholder 4"/>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45" name="Freeform 5"/>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TextBox 45"/>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47"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8" name="Group 27"/>
          <p:cNvGrpSpPr/>
          <p:nvPr userDrawn="1"/>
        </p:nvGrpSpPr>
        <p:grpSpPr>
          <a:xfrm>
            <a:off x="71948" y="4978614"/>
            <a:ext cx="503788" cy="94721"/>
            <a:chOff x="6014087" y="4646472"/>
            <a:chExt cx="503788" cy="94721"/>
          </a:xfrm>
        </p:grpSpPr>
        <p:sp>
          <p:nvSpPr>
            <p:cNvPr id="29" name="Oval 28"/>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30" name="Oval 29"/>
            <p:cNvSpPr>
              <a:spLocks noChangeArrowheads="1"/>
            </p:cNvSpPr>
            <p:nvPr/>
          </p:nvSpPr>
          <p:spPr bwMode="auto">
            <a:xfrm flipH="1">
              <a:off x="6320900" y="4646472"/>
              <a:ext cx="94704" cy="94721"/>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Oval 34"/>
            <p:cNvSpPr>
              <a:spLocks noChangeArrowheads="1"/>
            </p:cNvSpPr>
            <p:nvPr/>
          </p:nvSpPr>
          <p:spPr bwMode="auto">
            <a:xfrm flipH="1">
              <a:off x="6218629" y="4646472"/>
              <a:ext cx="94704" cy="94721"/>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Oval 35"/>
            <p:cNvSpPr>
              <a:spLocks noChangeArrowheads="1"/>
            </p:cNvSpPr>
            <p:nvPr/>
          </p:nvSpPr>
          <p:spPr bwMode="auto">
            <a:xfrm flipH="1">
              <a:off x="6116358" y="4646472"/>
              <a:ext cx="94704" cy="9472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Oval 36"/>
            <p:cNvSpPr>
              <a:spLocks noChangeArrowheads="1"/>
            </p:cNvSpPr>
            <p:nvPr/>
          </p:nvSpPr>
          <p:spPr bwMode="auto">
            <a:xfrm flipH="1">
              <a:off x="6014087" y="4646472"/>
              <a:ext cx="94704" cy="94721"/>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96338804"/>
      </p:ext>
    </p:extLst>
  </p:cSld>
  <p:clrMapOvr>
    <a:masterClrMapping/>
  </p:clrMapOvr>
  <p:extLst>
    <p:ext uri="{DCECCB84-F9BA-43D5-87BE-67443E8EF086}">
      <p15:sldGuideLst xmlns:p15="http://schemas.microsoft.com/office/powerpoint/2012/main">
        <p15:guide id="1" orient="horz" pos="161" userDrawn="1">
          <p15:clr>
            <a:srgbClr val="FBAE40"/>
          </p15:clr>
        </p15:guide>
        <p15:guide id="2" pos="164" userDrawn="1">
          <p15:clr>
            <a:srgbClr val="FBAE40"/>
          </p15:clr>
        </p15:guide>
        <p15:guide id="3" orient="horz" pos="3078" userDrawn="1">
          <p15:clr>
            <a:srgbClr val="FBAE40"/>
          </p15:clr>
        </p15:guide>
        <p15:guide id="4" pos="559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ackground image Slide">
    <p:spTree>
      <p:nvGrpSpPr>
        <p:cNvPr id="1" name=""/>
        <p:cNvGrpSpPr/>
        <p:nvPr/>
      </p:nvGrpSpPr>
      <p:grpSpPr>
        <a:xfrm>
          <a:off x="0" y="0"/>
          <a:ext cx="0" cy="0"/>
          <a:chOff x="0" y="0"/>
          <a:chExt cx="0" cy="0"/>
        </a:xfrm>
      </p:grpSpPr>
      <p:sp>
        <p:nvSpPr>
          <p:cNvPr id="17" name="Picture Placeholder 9"/>
          <p:cNvSpPr>
            <a:spLocks noGrp="1"/>
          </p:cNvSpPr>
          <p:nvPr>
            <p:ph type="pic" sz="quarter" idx="16" hasCustomPrompt="1"/>
          </p:nvPr>
        </p:nvSpPr>
        <p:spPr>
          <a:xfrm>
            <a:off x="-1" y="0"/>
            <a:ext cx="9146399" cy="4902200"/>
          </a:xfrm>
          <a:prstGeom prst="rect">
            <a:avLst/>
          </a:prstGeom>
        </p:spPr>
        <p:txBody>
          <a:bodyPr>
            <a:noAutofit/>
          </a:bodyPr>
          <a:lstStyle>
            <a:lvl1pPr marL="0" indent="0" algn="ctr">
              <a:buFontTx/>
              <a:buNone/>
              <a:defRPr sz="16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background image</a:t>
            </a:r>
          </a:p>
        </p:txBody>
      </p:sp>
      <p:sp>
        <p:nvSpPr>
          <p:cNvPr id="16" name="Text Placeholder 2"/>
          <p:cNvSpPr>
            <a:spLocks noGrp="1"/>
          </p:cNvSpPr>
          <p:nvPr userDrawn="1">
            <p:ph type="body" sz="quarter" idx="12" hasCustomPrompt="1"/>
          </p:nvPr>
        </p:nvSpPr>
        <p:spPr>
          <a:xfrm>
            <a:off x="275770" y="63500"/>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4" name="Rectangle 23"/>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5" name="Lige forbindelse 8"/>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Footer Placeholder 4"/>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33" name="Freeform 5"/>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TextBox 33"/>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35"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3" name="Group 22"/>
          <p:cNvGrpSpPr/>
          <p:nvPr userDrawn="1"/>
        </p:nvGrpSpPr>
        <p:grpSpPr>
          <a:xfrm>
            <a:off x="71948" y="4978614"/>
            <a:ext cx="503788" cy="94721"/>
            <a:chOff x="6014087" y="4646472"/>
            <a:chExt cx="503788" cy="94721"/>
          </a:xfrm>
        </p:grpSpPr>
        <p:sp>
          <p:nvSpPr>
            <p:cNvPr id="27" name="Oval 26"/>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28" name="Oval 27"/>
            <p:cNvSpPr>
              <a:spLocks noChangeArrowheads="1"/>
            </p:cNvSpPr>
            <p:nvPr/>
          </p:nvSpPr>
          <p:spPr bwMode="auto">
            <a:xfrm flipH="1">
              <a:off x="6320900" y="4646472"/>
              <a:ext cx="94704" cy="94721"/>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Oval 28"/>
            <p:cNvSpPr>
              <a:spLocks noChangeArrowheads="1"/>
            </p:cNvSpPr>
            <p:nvPr/>
          </p:nvSpPr>
          <p:spPr bwMode="auto">
            <a:xfrm flipH="1">
              <a:off x="6218629" y="4646472"/>
              <a:ext cx="94704" cy="94721"/>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Oval 29"/>
            <p:cNvSpPr>
              <a:spLocks noChangeArrowheads="1"/>
            </p:cNvSpPr>
            <p:nvPr/>
          </p:nvSpPr>
          <p:spPr bwMode="auto">
            <a:xfrm flipH="1">
              <a:off x="6116358" y="4646472"/>
              <a:ext cx="94704" cy="9472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Oval 30"/>
            <p:cNvSpPr>
              <a:spLocks noChangeArrowheads="1"/>
            </p:cNvSpPr>
            <p:nvPr/>
          </p:nvSpPr>
          <p:spPr bwMode="auto">
            <a:xfrm flipH="1">
              <a:off x="6014087" y="4646472"/>
              <a:ext cx="94704" cy="94721"/>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7" name="Title 1"/>
          <p:cNvSpPr>
            <a:spLocks noGrp="1"/>
          </p:cNvSpPr>
          <p:nvPr userDrawn="1">
            <p:ph type="ctrTitle" hasCustomPrompt="1"/>
          </p:nvPr>
        </p:nvSpPr>
        <p:spPr>
          <a:xfrm>
            <a:off x="268514" y="1765300"/>
            <a:ext cx="4374573" cy="1193706"/>
          </a:xfrm>
          <a:prstGeom prst="rect">
            <a:avLst/>
          </a:prstGeom>
          <a:noFill/>
        </p:spPr>
        <p:txBody>
          <a:bodyPr wrap="square" lIns="0" rtlCol="0" anchor="t" anchorCtr="0">
            <a:noAutofit/>
          </a:bodyPr>
          <a:lstStyle>
            <a:lvl1pPr marL="0" algn="l">
              <a:lnSpc>
                <a:spcPct val="98000"/>
              </a:lnSpc>
              <a:tabLst>
                <a:tab pos="457200" algn="l"/>
              </a:tabLst>
              <a:defRPr lang="en-US" sz="34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Tree>
    <p:extLst>
      <p:ext uri="{BB962C8B-B14F-4D97-AF65-F5344CB8AC3E}">
        <p14:creationId xmlns:p14="http://schemas.microsoft.com/office/powerpoint/2010/main" val="2370844782"/>
      </p:ext>
    </p:extLst>
  </p:cSld>
  <p:clrMapOvr>
    <a:masterClrMapping/>
  </p:clrMapOvr>
  <p:extLst>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content with background image ">
    <p:spTree>
      <p:nvGrpSpPr>
        <p:cNvPr id="1" name=""/>
        <p:cNvGrpSpPr/>
        <p:nvPr/>
      </p:nvGrpSpPr>
      <p:grpSpPr>
        <a:xfrm>
          <a:off x="0" y="0"/>
          <a:ext cx="0" cy="0"/>
          <a:chOff x="0" y="0"/>
          <a:chExt cx="0" cy="0"/>
        </a:xfrm>
      </p:grpSpPr>
      <p:sp>
        <p:nvSpPr>
          <p:cNvPr id="14" name="Picture Placeholder 9"/>
          <p:cNvSpPr>
            <a:spLocks noGrp="1"/>
          </p:cNvSpPr>
          <p:nvPr>
            <p:ph type="pic" sz="quarter" idx="16" hasCustomPrompt="1"/>
          </p:nvPr>
        </p:nvSpPr>
        <p:spPr>
          <a:xfrm>
            <a:off x="-1" y="0"/>
            <a:ext cx="9146399" cy="4902200"/>
          </a:xfrm>
          <a:prstGeom prst="rect">
            <a:avLst/>
          </a:prstGeom>
        </p:spPr>
        <p:txBody>
          <a:bodyPr>
            <a:noAutofit/>
          </a:bodyPr>
          <a:lstStyle>
            <a:lvl1pPr marL="0" indent="0" algn="ctr">
              <a:buFontTx/>
              <a:buNone/>
              <a:defRPr sz="16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background image</a:t>
            </a:r>
          </a:p>
        </p:txBody>
      </p:sp>
      <p:sp>
        <p:nvSpPr>
          <p:cNvPr id="16" name="Text Placeholder 2"/>
          <p:cNvSpPr>
            <a:spLocks noGrp="1"/>
          </p:cNvSpPr>
          <p:nvPr userDrawn="1">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15" name="Text Placeholder 2"/>
          <p:cNvSpPr>
            <a:spLocks noGrp="1"/>
          </p:cNvSpPr>
          <p:nvPr userDrawn="1">
            <p:ph type="body" sz="quarter" idx="11" hasCustomPrompt="1"/>
          </p:nvPr>
        </p:nvSpPr>
        <p:spPr>
          <a:xfrm>
            <a:off x="277584" y="1278082"/>
            <a:ext cx="2651760" cy="997527"/>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10pt. </a:t>
            </a:r>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17" name="Text Placeholder 2"/>
          <p:cNvSpPr>
            <a:spLocks noGrp="1"/>
          </p:cNvSpPr>
          <p:nvPr>
            <p:ph type="body" sz="quarter" idx="13" hasCustomPrompt="1"/>
          </p:nvPr>
        </p:nvSpPr>
        <p:spPr>
          <a:xfrm>
            <a:off x="3225857" y="1278082"/>
            <a:ext cx="2651760" cy="997527"/>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18" name="Text Placeholder 2"/>
          <p:cNvSpPr>
            <a:spLocks noGrp="1"/>
          </p:cNvSpPr>
          <p:nvPr>
            <p:ph type="body" sz="quarter" idx="14" hasCustomPrompt="1"/>
          </p:nvPr>
        </p:nvSpPr>
        <p:spPr>
          <a:xfrm>
            <a:off x="6174130" y="1278082"/>
            <a:ext cx="2651760" cy="997527"/>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47" name="Title 1"/>
          <p:cNvSpPr>
            <a:spLocks noGrp="1"/>
          </p:cNvSpPr>
          <p:nvPr userDrawn="1">
            <p:ph type="ctrTitle" hasCustomPrompt="1"/>
          </p:nvPr>
        </p:nvSpPr>
        <p:spPr>
          <a:xfrm>
            <a:off x="277584" y="254000"/>
            <a:ext cx="52451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29" name="Rectangle 28"/>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30" name="Lige forbindelse 8"/>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Footer Placeholder 4"/>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38" name="Freeform 5"/>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TextBox 38"/>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40"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6" name="Group 25"/>
          <p:cNvGrpSpPr/>
          <p:nvPr userDrawn="1"/>
        </p:nvGrpSpPr>
        <p:grpSpPr>
          <a:xfrm>
            <a:off x="71948" y="4978614"/>
            <a:ext cx="503788" cy="94721"/>
            <a:chOff x="6014087" y="4646472"/>
            <a:chExt cx="503788" cy="94721"/>
          </a:xfrm>
        </p:grpSpPr>
        <p:sp>
          <p:nvSpPr>
            <p:cNvPr id="27" name="Oval 26"/>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28" name="Oval 27"/>
            <p:cNvSpPr>
              <a:spLocks noChangeArrowheads="1"/>
            </p:cNvSpPr>
            <p:nvPr/>
          </p:nvSpPr>
          <p:spPr bwMode="auto">
            <a:xfrm flipH="1">
              <a:off x="6320900" y="4646472"/>
              <a:ext cx="94704" cy="94721"/>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Oval 31"/>
            <p:cNvSpPr>
              <a:spLocks noChangeArrowheads="1"/>
            </p:cNvSpPr>
            <p:nvPr/>
          </p:nvSpPr>
          <p:spPr bwMode="auto">
            <a:xfrm flipH="1">
              <a:off x="6218629" y="4646472"/>
              <a:ext cx="94704" cy="94721"/>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Oval 32"/>
            <p:cNvSpPr>
              <a:spLocks noChangeArrowheads="1"/>
            </p:cNvSpPr>
            <p:nvPr/>
          </p:nvSpPr>
          <p:spPr bwMode="auto">
            <a:xfrm flipH="1">
              <a:off x="6116358" y="4646472"/>
              <a:ext cx="94704" cy="9472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33"/>
            <p:cNvSpPr>
              <a:spLocks noChangeArrowheads="1"/>
            </p:cNvSpPr>
            <p:nvPr/>
          </p:nvSpPr>
          <p:spPr bwMode="auto">
            <a:xfrm flipH="1">
              <a:off x="6014087" y="4646472"/>
              <a:ext cx="94704" cy="94721"/>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89424473"/>
      </p:ext>
    </p:extLst>
  </p:cSld>
  <p:clrMapOvr>
    <a:masterClrMapping/>
  </p:clrMapOvr>
  <p:extLst>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Square image">
    <p:spTree>
      <p:nvGrpSpPr>
        <p:cNvPr id="1" name=""/>
        <p:cNvGrpSpPr/>
        <p:nvPr/>
      </p:nvGrpSpPr>
      <p:grpSpPr>
        <a:xfrm>
          <a:off x="0" y="0"/>
          <a:ext cx="0" cy="0"/>
          <a:chOff x="0" y="0"/>
          <a:chExt cx="0" cy="0"/>
        </a:xfrm>
      </p:grpSpPr>
      <p:sp>
        <p:nvSpPr>
          <p:cNvPr id="14" name="Picture Placeholder 9"/>
          <p:cNvSpPr>
            <a:spLocks noGrp="1"/>
          </p:cNvSpPr>
          <p:nvPr>
            <p:ph type="pic" sz="quarter" idx="14" hasCustomPrompt="1"/>
          </p:nvPr>
        </p:nvSpPr>
        <p:spPr>
          <a:xfrm>
            <a:off x="3492565" y="0"/>
            <a:ext cx="5653834" cy="4406900"/>
          </a:xfrm>
          <a:prstGeom prst="rect">
            <a:avLst/>
          </a:prstGeom>
        </p:spPr>
        <p:txBody>
          <a:bodyPr>
            <a:noAutofit/>
          </a:bodyPr>
          <a:lstStyle>
            <a:lvl1pPr marL="0" indent="0" algn="ctr">
              <a:buNone/>
              <a:defRPr sz="1600" baseline="0">
                <a:solidFill>
                  <a:schemeClr val="accent2"/>
                </a:solidFill>
                <a:latin typeface="Arial" panose="020B0604020202020204" pitchFamily="34" charset="0"/>
                <a:cs typeface="Arial" panose="020B0604020202020204" pitchFamily="34" charset="0"/>
              </a:defRPr>
            </a:lvl1pPr>
          </a:lstStyle>
          <a:p>
            <a:r>
              <a:rPr lang="en-US" dirty="0"/>
              <a:t>Click icon to add image</a:t>
            </a:r>
          </a:p>
        </p:txBody>
      </p:sp>
      <p:sp>
        <p:nvSpPr>
          <p:cNvPr id="3" name="Text Placeholder 2"/>
          <p:cNvSpPr>
            <a:spLocks noGrp="1"/>
          </p:cNvSpPr>
          <p:nvPr userDrawn="1">
            <p:ph type="body" sz="quarter" idx="10" hasCustomPrompt="1"/>
          </p:nvPr>
        </p:nvSpPr>
        <p:spPr>
          <a:xfrm>
            <a:off x="277584" y="1295399"/>
            <a:ext cx="2260600" cy="2540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Heading</a:t>
            </a:r>
          </a:p>
        </p:txBody>
      </p:sp>
      <p:sp>
        <p:nvSpPr>
          <p:cNvPr id="15" name="Text Placeholder 2"/>
          <p:cNvSpPr>
            <a:spLocks noGrp="1"/>
          </p:cNvSpPr>
          <p:nvPr userDrawn="1">
            <p:ph type="body" sz="quarter" idx="11" hasCustomPrompt="1"/>
          </p:nvPr>
        </p:nvSpPr>
        <p:spPr>
          <a:xfrm>
            <a:off x="277584" y="1674584"/>
            <a:ext cx="2260600" cy="3085101"/>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30pt.Tempus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a:p>
            <a:pPr lvl="0"/>
            <a:endParaRPr lang="en-US" dirty="0"/>
          </a:p>
        </p:txBody>
      </p:sp>
      <p:sp>
        <p:nvSpPr>
          <p:cNvPr id="16" name="Text Placeholder 2"/>
          <p:cNvSpPr>
            <a:spLocks noGrp="1"/>
          </p:cNvSpPr>
          <p:nvPr userDrawn="1">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47" name="Title 1"/>
          <p:cNvSpPr>
            <a:spLocks noGrp="1"/>
          </p:cNvSpPr>
          <p:nvPr userDrawn="1">
            <p:ph type="ctrTitle" hasCustomPrompt="1"/>
          </p:nvPr>
        </p:nvSpPr>
        <p:spPr>
          <a:xfrm>
            <a:off x="277583" y="254000"/>
            <a:ext cx="4198723"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38" name="Rectangle 37"/>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39" name="Lige forbindelse 8"/>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0" name="Footer Placeholder 4"/>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48" name="Freeform 5"/>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TextBox 48"/>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50"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31" name="Group 30"/>
          <p:cNvGrpSpPr/>
          <p:nvPr userDrawn="1"/>
        </p:nvGrpSpPr>
        <p:grpSpPr>
          <a:xfrm>
            <a:off x="71948" y="4978614"/>
            <a:ext cx="503788" cy="94721"/>
            <a:chOff x="6014087" y="4646472"/>
            <a:chExt cx="503788" cy="94721"/>
          </a:xfrm>
        </p:grpSpPr>
        <p:sp>
          <p:nvSpPr>
            <p:cNvPr id="32" name="Oval 31"/>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33" name="Oval 32"/>
            <p:cNvSpPr>
              <a:spLocks noChangeArrowheads="1"/>
            </p:cNvSpPr>
            <p:nvPr/>
          </p:nvSpPr>
          <p:spPr bwMode="auto">
            <a:xfrm flipH="1">
              <a:off x="6320900" y="4646472"/>
              <a:ext cx="94704" cy="94721"/>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33"/>
            <p:cNvSpPr>
              <a:spLocks noChangeArrowheads="1"/>
            </p:cNvSpPr>
            <p:nvPr/>
          </p:nvSpPr>
          <p:spPr bwMode="auto">
            <a:xfrm flipH="1">
              <a:off x="6218629" y="4646472"/>
              <a:ext cx="94704" cy="94721"/>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Oval 34"/>
            <p:cNvSpPr>
              <a:spLocks noChangeArrowheads="1"/>
            </p:cNvSpPr>
            <p:nvPr/>
          </p:nvSpPr>
          <p:spPr bwMode="auto">
            <a:xfrm flipH="1">
              <a:off x="6116358" y="4646472"/>
              <a:ext cx="94704" cy="9472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Oval 35"/>
            <p:cNvSpPr>
              <a:spLocks noChangeArrowheads="1"/>
            </p:cNvSpPr>
            <p:nvPr/>
          </p:nvSpPr>
          <p:spPr bwMode="auto">
            <a:xfrm flipH="1">
              <a:off x="6014087" y="4646472"/>
              <a:ext cx="94704" cy="94721"/>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78266619"/>
      </p:ext>
    </p:extLst>
  </p:cSld>
  <p:clrMapOvr>
    <a:masterClrMapping/>
  </p:clrMapOvr>
  <p:extLst>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ircular image">
    <p:spTree>
      <p:nvGrpSpPr>
        <p:cNvPr id="1" name=""/>
        <p:cNvGrpSpPr/>
        <p:nvPr/>
      </p:nvGrpSpPr>
      <p:grpSpPr>
        <a:xfrm>
          <a:off x="0" y="0"/>
          <a:ext cx="0" cy="0"/>
          <a:chOff x="0" y="0"/>
          <a:chExt cx="0" cy="0"/>
        </a:xfrm>
      </p:grpSpPr>
      <p:sp>
        <p:nvSpPr>
          <p:cNvPr id="27" name="Oval 26"/>
          <p:cNvSpPr/>
          <p:nvPr userDrawn="1"/>
        </p:nvSpPr>
        <p:spPr>
          <a:xfrm>
            <a:off x="3886688" y="2623199"/>
            <a:ext cx="2231136" cy="223113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 name="Text Placeholder 2"/>
          <p:cNvSpPr>
            <a:spLocks noGrp="1"/>
          </p:cNvSpPr>
          <p:nvPr userDrawn="1">
            <p:ph type="body" sz="quarter" idx="10" hasCustomPrompt="1"/>
          </p:nvPr>
        </p:nvSpPr>
        <p:spPr>
          <a:xfrm>
            <a:off x="275770" y="1295399"/>
            <a:ext cx="2260600" cy="2540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Heading</a:t>
            </a:r>
          </a:p>
        </p:txBody>
      </p:sp>
      <p:sp>
        <p:nvSpPr>
          <p:cNvPr id="15" name="Text Placeholder 2"/>
          <p:cNvSpPr>
            <a:spLocks noGrp="1"/>
          </p:cNvSpPr>
          <p:nvPr userDrawn="1">
            <p:ph type="body" sz="quarter" idx="11" hasCustomPrompt="1"/>
          </p:nvPr>
        </p:nvSpPr>
        <p:spPr>
          <a:xfrm>
            <a:off x="275770" y="1674584"/>
            <a:ext cx="2260600" cy="3085101"/>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30pt.Tempus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a:p>
            <a:pPr lvl="0"/>
            <a:endParaRPr lang="en-US" dirty="0"/>
          </a:p>
        </p:txBody>
      </p:sp>
      <p:sp>
        <p:nvSpPr>
          <p:cNvPr id="16" name="Text Placeholder 2"/>
          <p:cNvSpPr>
            <a:spLocks noGrp="1"/>
          </p:cNvSpPr>
          <p:nvPr userDrawn="1">
            <p:ph type="body" sz="quarter" idx="12" hasCustomPrompt="1"/>
          </p:nvPr>
        </p:nvSpPr>
        <p:spPr>
          <a:xfrm>
            <a:off x="27577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14" name="Picture Placeholder 9"/>
          <p:cNvSpPr>
            <a:spLocks noGrp="1"/>
          </p:cNvSpPr>
          <p:nvPr>
            <p:ph type="pic" sz="quarter" idx="14" hasCustomPrompt="1"/>
          </p:nvPr>
        </p:nvSpPr>
        <p:spPr>
          <a:xfrm>
            <a:off x="4928633" y="584200"/>
            <a:ext cx="4064000" cy="4064000"/>
          </a:xfrm>
          <a:prstGeom prst="ellipse">
            <a:avLst/>
          </a:prstGeom>
        </p:spPr>
        <p:txBody>
          <a:bodyPr>
            <a:noAutofit/>
          </a:bodyPr>
          <a:lstStyle>
            <a:lvl1pPr marL="0" indent="0" algn="ctr">
              <a:buNone/>
              <a:defRPr sz="1600" baseline="0">
                <a:solidFill>
                  <a:schemeClr val="accent2"/>
                </a:solidFill>
                <a:latin typeface="Arial" panose="020B0604020202020204" pitchFamily="34" charset="0"/>
                <a:cs typeface="Arial" panose="020B0604020202020204" pitchFamily="34" charset="0"/>
              </a:defRPr>
            </a:lvl1pPr>
          </a:lstStyle>
          <a:p>
            <a:r>
              <a:rPr lang="en-US" dirty="0"/>
              <a:t>Click icon to add image</a:t>
            </a:r>
          </a:p>
        </p:txBody>
      </p:sp>
      <p:sp>
        <p:nvSpPr>
          <p:cNvPr id="19" name="Title 1"/>
          <p:cNvSpPr>
            <a:spLocks noGrp="1"/>
          </p:cNvSpPr>
          <p:nvPr>
            <p:ph type="ctrTitle" hasCustomPrompt="1"/>
          </p:nvPr>
        </p:nvSpPr>
        <p:spPr>
          <a:xfrm>
            <a:off x="277584" y="254000"/>
            <a:ext cx="5151666"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29" name="Rectangle 28"/>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30" name="Lige forbindelse 8"/>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Footer Placeholder 4"/>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38" name="Freeform 5"/>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TextBox 38"/>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40"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6" name="Group 25"/>
          <p:cNvGrpSpPr/>
          <p:nvPr userDrawn="1"/>
        </p:nvGrpSpPr>
        <p:grpSpPr>
          <a:xfrm>
            <a:off x="71948" y="4978614"/>
            <a:ext cx="503788" cy="94721"/>
            <a:chOff x="6014087" y="4646472"/>
            <a:chExt cx="503788" cy="94721"/>
          </a:xfrm>
        </p:grpSpPr>
        <p:sp>
          <p:nvSpPr>
            <p:cNvPr id="28" name="Oval 27"/>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32" name="Oval 31"/>
            <p:cNvSpPr>
              <a:spLocks noChangeArrowheads="1"/>
            </p:cNvSpPr>
            <p:nvPr/>
          </p:nvSpPr>
          <p:spPr bwMode="auto">
            <a:xfrm flipH="1">
              <a:off x="6320900" y="4646472"/>
              <a:ext cx="94704" cy="94721"/>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Oval 32"/>
            <p:cNvSpPr>
              <a:spLocks noChangeArrowheads="1"/>
            </p:cNvSpPr>
            <p:nvPr/>
          </p:nvSpPr>
          <p:spPr bwMode="auto">
            <a:xfrm flipH="1">
              <a:off x="6218629" y="4646472"/>
              <a:ext cx="94704" cy="94721"/>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33"/>
            <p:cNvSpPr>
              <a:spLocks noChangeArrowheads="1"/>
            </p:cNvSpPr>
            <p:nvPr/>
          </p:nvSpPr>
          <p:spPr bwMode="auto">
            <a:xfrm flipH="1">
              <a:off x="6116358" y="4646472"/>
              <a:ext cx="94704" cy="9472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Oval 34"/>
            <p:cNvSpPr>
              <a:spLocks noChangeArrowheads="1"/>
            </p:cNvSpPr>
            <p:nvPr/>
          </p:nvSpPr>
          <p:spPr bwMode="auto">
            <a:xfrm flipH="1">
              <a:off x="6014087" y="4646472"/>
              <a:ext cx="94704" cy="94721"/>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01013097"/>
      </p:ext>
    </p:extLst>
  </p:cSld>
  <p:clrMapOvr>
    <a:masterClrMapping/>
  </p:clrMapOvr>
  <p:extLst>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Multiple images">
    <p:spTree>
      <p:nvGrpSpPr>
        <p:cNvPr id="1" name=""/>
        <p:cNvGrpSpPr/>
        <p:nvPr/>
      </p:nvGrpSpPr>
      <p:grpSpPr>
        <a:xfrm>
          <a:off x="0" y="0"/>
          <a:ext cx="0" cy="0"/>
          <a:chOff x="0" y="0"/>
          <a:chExt cx="0" cy="0"/>
        </a:xfrm>
      </p:grpSpPr>
      <p:sp>
        <p:nvSpPr>
          <p:cNvPr id="47" name="Title 1"/>
          <p:cNvSpPr>
            <a:spLocks noGrp="1"/>
          </p:cNvSpPr>
          <p:nvPr userDrawn="1">
            <p:ph type="ctrTitle" hasCustomPrompt="1"/>
          </p:nvPr>
        </p:nvSpPr>
        <p:spPr>
          <a:xfrm>
            <a:off x="277584" y="254000"/>
            <a:ext cx="52451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15" name="Text Placeholder 2"/>
          <p:cNvSpPr>
            <a:spLocks noGrp="1"/>
          </p:cNvSpPr>
          <p:nvPr userDrawn="1">
            <p:ph type="body" sz="quarter" idx="11" hasCustomPrompt="1"/>
          </p:nvPr>
        </p:nvSpPr>
        <p:spPr>
          <a:xfrm>
            <a:off x="277584"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16" name="Text Placeholder 2"/>
          <p:cNvSpPr>
            <a:spLocks noGrp="1"/>
          </p:cNvSpPr>
          <p:nvPr userDrawn="1">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6" name="Text Placeholder 2"/>
          <p:cNvSpPr>
            <a:spLocks noGrp="1"/>
          </p:cNvSpPr>
          <p:nvPr>
            <p:ph type="body" sz="quarter" idx="13" hasCustomPrompt="1"/>
          </p:nvPr>
        </p:nvSpPr>
        <p:spPr>
          <a:xfrm>
            <a:off x="277584" y="42111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33" name="Text Placeholder 2"/>
          <p:cNvSpPr>
            <a:spLocks noGrp="1"/>
          </p:cNvSpPr>
          <p:nvPr>
            <p:ph type="body" sz="quarter" idx="14" hasCustomPrompt="1"/>
          </p:nvPr>
        </p:nvSpPr>
        <p:spPr>
          <a:xfrm>
            <a:off x="2442487" y="3896489"/>
            <a:ext cx="2051148"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34" name="Text Placeholder 2"/>
          <p:cNvSpPr>
            <a:spLocks noGrp="1"/>
          </p:cNvSpPr>
          <p:nvPr>
            <p:ph type="body" sz="quarter" idx="15" hasCustomPrompt="1"/>
          </p:nvPr>
        </p:nvSpPr>
        <p:spPr>
          <a:xfrm>
            <a:off x="2442487" y="4211108"/>
            <a:ext cx="2051148"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35" name="Text Placeholder 2"/>
          <p:cNvSpPr>
            <a:spLocks noGrp="1"/>
          </p:cNvSpPr>
          <p:nvPr>
            <p:ph type="body" sz="quarter" idx="16" hasCustomPrompt="1"/>
          </p:nvPr>
        </p:nvSpPr>
        <p:spPr>
          <a:xfrm>
            <a:off x="4637095"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36" name="Text Placeholder 2"/>
          <p:cNvSpPr>
            <a:spLocks noGrp="1"/>
          </p:cNvSpPr>
          <p:nvPr>
            <p:ph type="body" sz="quarter" idx="17" hasCustomPrompt="1"/>
          </p:nvPr>
        </p:nvSpPr>
        <p:spPr>
          <a:xfrm>
            <a:off x="4637095" y="42111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37" name="Text Placeholder 2"/>
          <p:cNvSpPr>
            <a:spLocks noGrp="1"/>
          </p:cNvSpPr>
          <p:nvPr>
            <p:ph type="body" sz="quarter" idx="18" hasCustomPrompt="1"/>
          </p:nvPr>
        </p:nvSpPr>
        <p:spPr>
          <a:xfrm>
            <a:off x="6842025"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38" name="Text Placeholder 2"/>
          <p:cNvSpPr>
            <a:spLocks noGrp="1"/>
          </p:cNvSpPr>
          <p:nvPr>
            <p:ph type="body" sz="quarter" idx="19" hasCustomPrompt="1"/>
          </p:nvPr>
        </p:nvSpPr>
        <p:spPr>
          <a:xfrm>
            <a:off x="6842025" y="42111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25" name="Picture Placeholder 9"/>
          <p:cNvSpPr>
            <a:spLocks noGrp="1"/>
          </p:cNvSpPr>
          <p:nvPr>
            <p:ph type="pic" sz="quarter" idx="24" hasCustomPrompt="1"/>
          </p:nvPr>
        </p:nvSpPr>
        <p:spPr>
          <a:xfrm>
            <a:off x="277584" y="1701800"/>
            <a:ext cx="2057400" cy="2057400"/>
          </a:xfrm>
          <a:prstGeom prst="rect">
            <a:avLst/>
          </a:prstGeom>
        </p:spPr>
        <p:txBody>
          <a:bodyPr>
            <a:noAutofit/>
          </a:bodyPr>
          <a:lstStyle>
            <a:lvl1pPr marL="0" indent="0" algn="ctr">
              <a:buFontTx/>
              <a:buNone/>
              <a:defRPr sz="12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color image</a:t>
            </a:r>
          </a:p>
        </p:txBody>
      </p:sp>
      <p:sp>
        <p:nvSpPr>
          <p:cNvPr id="27" name="Picture Placeholder 9"/>
          <p:cNvSpPr>
            <a:spLocks noGrp="1"/>
          </p:cNvSpPr>
          <p:nvPr>
            <p:ph type="pic" sz="quarter" idx="25" hasCustomPrompt="1"/>
          </p:nvPr>
        </p:nvSpPr>
        <p:spPr>
          <a:xfrm>
            <a:off x="2442487" y="1701800"/>
            <a:ext cx="2057400" cy="2057400"/>
          </a:xfrm>
          <a:prstGeom prst="rect">
            <a:avLst/>
          </a:prstGeom>
        </p:spPr>
        <p:txBody>
          <a:bodyPr>
            <a:noAutofit/>
          </a:bodyPr>
          <a:lstStyle>
            <a:lvl1pPr marL="0" indent="0" algn="ctr">
              <a:buFontTx/>
              <a:buNone/>
              <a:defRPr sz="12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color image</a:t>
            </a:r>
          </a:p>
        </p:txBody>
      </p:sp>
      <p:sp>
        <p:nvSpPr>
          <p:cNvPr id="28" name="Picture Placeholder 9"/>
          <p:cNvSpPr>
            <a:spLocks noGrp="1"/>
          </p:cNvSpPr>
          <p:nvPr>
            <p:ph type="pic" sz="quarter" idx="26" hasCustomPrompt="1"/>
          </p:nvPr>
        </p:nvSpPr>
        <p:spPr>
          <a:xfrm>
            <a:off x="4647418" y="1701800"/>
            <a:ext cx="2057400" cy="2057400"/>
          </a:xfrm>
          <a:prstGeom prst="rect">
            <a:avLst/>
          </a:prstGeom>
        </p:spPr>
        <p:txBody>
          <a:bodyPr>
            <a:noAutofit/>
          </a:bodyPr>
          <a:lstStyle>
            <a:lvl1pPr marL="0" indent="0" algn="ctr">
              <a:buFontTx/>
              <a:buNone/>
              <a:defRPr sz="12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color image</a:t>
            </a:r>
          </a:p>
        </p:txBody>
      </p:sp>
      <p:sp>
        <p:nvSpPr>
          <p:cNvPr id="29" name="Picture Placeholder 9"/>
          <p:cNvSpPr>
            <a:spLocks noGrp="1"/>
          </p:cNvSpPr>
          <p:nvPr>
            <p:ph type="pic" sz="quarter" idx="27" hasCustomPrompt="1"/>
          </p:nvPr>
        </p:nvSpPr>
        <p:spPr>
          <a:xfrm>
            <a:off x="6852349" y="1701800"/>
            <a:ext cx="2057400" cy="2057400"/>
          </a:xfrm>
          <a:prstGeom prst="rect">
            <a:avLst/>
          </a:prstGeom>
        </p:spPr>
        <p:txBody>
          <a:bodyPr>
            <a:noAutofit/>
          </a:bodyPr>
          <a:lstStyle>
            <a:lvl1pPr marL="0" indent="0" algn="ctr">
              <a:buFontTx/>
              <a:buNone/>
              <a:defRPr sz="12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color image</a:t>
            </a:r>
          </a:p>
        </p:txBody>
      </p:sp>
      <p:sp>
        <p:nvSpPr>
          <p:cNvPr id="43" name="Rectangle 42"/>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5" name="Footer Placeholder 4"/>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53" name="Freeform 5"/>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TextBox 53"/>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55"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cxnSp>
        <p:nvCxnSpPr>
          <p:cNvPr id="42" name="Lige forbindelse 8"/>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userDrawn="1"/>
        </p:nvGrpSpPr>
        <p:grpSpPr>
          <a:xfrm>
            <a:off x="71948" y="4978614"/>
            <a:ext cx="503788" cy="94721"/>
            <a:chOff x="6014087" y="4646472"/>
            <a:chExt cx="503788" cy="94721"/>
          </a:xfrm>
        </p:grpSpPr>
        <p:sp>
          <p:nvSpPr>
            <p:cNvPr id="48" name="Oval 47"/>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49" name="Oval 48"/>
            <p:cNvSpPr>
              <a:spLocks noChangeArrowheads="1"/>
            </p:cNvSpPr>
            <p:nvPr/>
          </p:nvSpPr>
          <p:spPr bwMode="auto">
            <a:xfrm flipH="1">
              <a:off x="6320900" y="4646472"/>
              <a:ext cx="94704" cy="94721"/>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Oval 49"/>
            <p:cNvSpPr>
              <a:spLocks noChangeArrowheads="1"/>
            </p:cNvSpPr>
            <p:nvPr/>
          </p:nvSpPr>
          <p:spPr bwMode="auto">
            <a:xfrm flipH="1">
              <a:off x="6218629" y="4646472"/>
              <a:ext cx="94704" cy="94721"/>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Oval 50"/>
            <p:cNvSpPr>
              <a:spLocks noChangeArrowheads="1"/>
            </p:cNvSpPr>
            <p:nvPr/>
          </p:nvSpPr>
          <p:spPr bwMode="auto">
            <a:xfrm flipH="1">
              <a:off x="6116358" y="4646472"/>
              <a:ext cx="94704" cy="9472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Oval 51"/>
            <p:cNvSpPr>
              <a:spLocks noChangeArrowheads="1"/>
            </p:cNvSpPr>
            <p:nvPr/>
          </p:nvSpPr>
          <p:spPr bwMode="auto">
            <a:xfrm flipH="1">
              <a:off x="6014087" y="4646472"/>
              <a:ext cx="94704" cy="94721"/>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02329290"/>
      </p:ext>
    </p:extLst>
  </p:cSld>
  <p:clrMapOvr>
    <a:masterClrMapping/>
  </p:clrMapOvr>
  <p:extLst>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Bullet points and image">
    <p:spTree>
      <p:nvGrpSpPr>
        <p:cNvPr id="1" name=""/>
        <p:cNvGrpSpPr/>
        <p:nvPr/>
      </p:nvGrpSpPr>
      <p:grpSpPr>
        <a:xfrm>
          <a:off x="0" y="0"/>
          <a:ext cx="0" cy="0"/>
          <a:chOff x="0" y="0"/>
          <a:chExt cx="0" cy="0"/>
        </a:xfrm>
      </p:grpSpPr>
      <p:sp>
        <p:nvSpPr>
          <p:cNvPr id="47" name="Title 1"/>
          <p:cNvSpPr>
            <a:spLocks noGrp="1"/>
          </p:cNvSpPr>
          <p:nvPr userDrawn="1">
            <p:ph type="ctrTitle" hasCustomPrompt="1"/>
          </p:nvPr>
        </p:nvSpPr>
        <p:spPr>
          <a:xfrm>
            <a:off x="277584" y="254000"/>
            <a:ext cx="52451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24" name="Text Placeholder 38"/>
          <p:cNvSpPr>
            <a:spLocks noGrp="1"/>
          </p:cNvSpPr>
          <p:nvPr>
            <p:ph type="body" sz="quarter" idx="15" hasCustomPrompt="1"/>
          </p:nvPr>
        </p:nvSpPr>
        <p:spPr>
          <a:xfrm>
            <a:off x="203199" y="2806142"/>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1</a:t>
            </a:r>
          </a:p>
        </p:txBody>
      </p:sp>
      <p:sp>
        <p:nvSpPr>
          <p:cNvPr id="27" name="Text Placeholder 2"/>
          <p:cNvSpPr>
            <a:spLocks noGrp="1"/>
          </p:cNvSpPr>
          <p:nvPr>
            <p:ph type="body" sz="quarter" idx="11" hasCustomPrompt="1"/>
          </p:nvPr>
        </p:nvSpPr>
        <p:spPr>
          <a:xfrm>
            <a:off x="579281" y="2903314"/>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28" name="Text Placeholder 38"/>
          <p:cNvSpPr>
            <a:spLocks noGrp="1"/>
          </p:cNvSpPr>
          <p:nvPr>
            <p:ph type="body" sz="quarter" idx="16" hasCustomPrompt="1"/>
          </p:nvPr>
        </p:nvSpPr>
        <p:spPr>
          <a:xfrm>
            <a:off x="2794448" y="2806142"/>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3</a:t>
            </a:r>
          </a:p>
        </p:txBody>
      </p:sp>
      <p:sp>
        <p:nvSpPr>
          <p:cNvPr id="29" name="Text Placeholder 2"/>
          <p:cNvSpPr>
            <a:spLocks noGrp="1"/>
          </p:cNvSpPr>
          <p:nvPr>
            <p:ph type="body" sz="quarter" idx="17" hasCustomPrompt="1"/>
          </p:nvPr>
        </p:nvSpPr>
        <p:spPr>
          <a:xfrm>
            <a:off x="3170530" y="2687409"/>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30" name="Text Placeholder 2"/>
          <p:cNvSpPr>
            <a:spLocks noGrp="1"/>
          </p:cNvSpPr>
          <p:nvPr>
            <p:ph type="body" sz="quarter" idx="18" hasCustomPrompt="1"/>
          </p:nvPr>
        </p:nvSpPr>
        <p:spPr>
          <a:xfrm>
            <a:off x="3170530" y="2903314"/>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31" name="Text Placeholder 38"/>
          <p:cNvSpPr>
            <a:spLocks noGrp="1"/>
          </p:cNvSpPr>
          <p:nvPr>
            <p:ph type="body" sz="quarter" idx="19" hasCustomPrompt="1"/>
          </p:nvPr>
        </p:nvSpPr>
        <p:spPr>
          <a:xfrm>
            <a:off x="203199" y="3890030"/>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2</a:t>
            </a:r>
          </a:p>
        </p:txBody>
      </p:sp>
      <p:sp>
        <p:nvSpPr>
          <p:cNvPr id="32" name="Text Placeholder 2"/>
          <p:cNvSpPr>
            <a:spLocks noGrp="1"/>
          </p:cNvSpPr>
          <p:nvPr>
            <p:ph type="body" sz="quarter" idx="20" hasCustomPrompt="1"/>
          </p:nvPr>
        </p:nvSpPr>
        <p:spPr>
          <a:xfrm>
            <a:off x="579281" y="3771297"/>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43" name="Text Placeholder 2"/>
          <p:cNvSpPr>
            <a:spLocks noGrp="1"/>
          </p:cNvSpPr>
          <p:nvPr>
            <p:ph type="body" sz="quarter" idx="21" hasCustomPrompt="1"/>
          </p:nvPr>
        </p:nvSpPr>
        <p:spPr>
          <a:xfrm>
            <a:off x="579281" y="3987202"/>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44" name="Text Placeholder 38"/>
          <p:cNvSpPr>
            <a:spLocks noGrp="1"/>
          </p:cNvSpPr>
          <p:nvPr>
            <p:ph type="body" sz="quarter" idx="22" hasCustomPrompt="1"/>
          </p:nvPr>
        </p:nvSpPr>
        <p:spPr>
          <a:xfrm>
            <a:off x="2794448" y="3890030"/>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4</a:t>
            </a:r>
          </a:p>
        </p:txBody>
      </p:sp>
      <p:sp>
        <p:nvSpPr>
          <p:cNvPr id="45" name="Text Placeholder 2"/>
          <p:cNvSpPr>
            <a:spLocks noGrp="1"/>
          </p:cNvSpPr>
          <p:nvPr>
            <p:ph type="body" sz="quarter" idx="23" hasCustomPrompt="1"/>
          </p:nvPr>
        </p:nvSpPr>
        <p:spPr>
          <a:xfrm>
            <a:off x="3170530" y="3771297"/>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46" name="Text Placeholder 2"/>
          <p:cNvSpPr>
            <a:spLocks noGrp="1"/>
          </p:cNvSpPr>
          <p:nvPr>
            <p:ph type="body" sz="quarter" idx="24" hasCustomPrompt="1"/>
          </p:nvPr>
        </p:nvSpPr>
        <p:spPr>
          <a:xfrm>
            <a:off x="3170530" y="3987202"/>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48" name="Text Placeholder 2"/>
          <p:cNvSpPr>
            <a:spLocks noGrp="1"/>
          </p:cNvSpPr>
          <p:nvPr>
            <p:ph type="body" sz="quarter" idx="10" hasCustomPrompt="1"/>
          </p:nvPr>
        </p:nvSpPr>
        <p:spPr>
          <a:xfrm>
            <a:off x="277584" y="1295399"/>
            <a:ext cx="5056406" cy="6858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2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a:t>
            </a:r>
          </a:p>
        </p:txBody>
      </p:sp>
      <p:sp>
        <p:nvSpPr>
          <p:cNvPr id="49" name="Text Placeholder 2"/>
          <p:cNvSpPr>
            <a:spLocks noGrp="1"/>
          </p:cNvSpPr>
          <p:nvPr>
            <p:ph type="body" sz="quarter" idx="25" hasCustomPrompt="1"/>
          </p:nvPr>
        </p:nvSpPr>
        <p:spPr>
          <a:xfrm>
            <a:off x="579281" y="2687409"/>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33" name="Picture Placeholder 9"/>
          <p:cNvSpPr>
            <a:spLocks noGrp="1"/>
          </p:cNvSpPr>
          <p:nvPr>
            <p:ph type="pic" sz="quarter" idx="27" hasCustomPrompt="1"/>
          </p:nvPr>
        </p:nvSpPr>
        <p:spPr>
          <a:xfrm>
            <a:off x="5562599" y="254000"/>
            <a:ext cx="3583799" cy="4572000"/>
          </a:xfrm>
          <a:prstGeom prst="rect">
            <a:avLst/>
          </a:prstGeom>
        </p:spPr>
        <p:txBody>
          <a:bodyPr>
            <a:noAutofit/>
          </a:bodyPr>
          <a:lstStyle>
            <a:lvl1pPr marL="0" indent="0" algn="ctr">
              <a:buFontTx/>
              <a:buNone/>
              <a:defRPr sz="14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image</a:t>
            </a:r>
          </a:p>
        </p:txBody>
      </p:sp>
      <p:sp>
        <p:nvSpPr>
          <p:cNvPr id="34"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50" name="Rectangle 49"/>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51" name="Lige forbindelse 8"/>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2" name="Footer Placeholder 4"/>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59" name="Freeform 5"/>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TextBox 59"/>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61"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41" name="Group 40"/>
          <p:cNvGrpSpPr/>
          <p:nvPr userDrawn="1"/>
        </p:nvGrpSpPr>
        <p:grpSpPr>
          <a:xfrm>
            <a:off x="71948" y="4978614"/>
            <a:ext cx="503788" cy="94721"/>
            <a:chOff x="6014087" y="4646472"/>
            <a:chExt cx="503788" cy="94721"/>
          </a:xfrm>
        </p:grpSpPr>
        <p:sp>
          <p:nvSpPr>
            <p:cNvPr id="42" name="Oval 41"/>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53" name="Oval 52"/>
            <p:cNvSpPr>
              <a:spLocks noChangeArrowheads="1"/>
            </p:cNvSpPr>
            <p:nvPr/>
          </p:nvSpPr>
          <p:spPr bwMode="auto">
            <a:xfrm flipH="1">
              <a:off x="6320900" y="4646472"/>
              <a:ext cx="94704" cy="94721"/>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Oval 53"/>
            <p:cNvSpPr>
              <a:spLocks noChangeArrowheads="1"/>
            </p:cNvSpPr>
            <p:nvPr/>
          </p:nvSpPr>
          <p:spPr bwMode="auto">
            <a:xfrm flipH="1">
              <a:off x="6218629" y="4646472"/>
              <a:ext cx="94704" cy="94721"/>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Oval 54"/>
            <p:cNvSpPr>
              <a:spLocks noChangeArrowheads="1"/>
            </p:cNvSpPr>
            <p:nvPr/>
          </p:nvSpPr>
          <p:spPr bwMode="auto">
            <a:xfrm flipH="1">
              <a:off x="6116358" y="4646472"/>
              <a:ext cx="94704" cy="9472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Oval 55"/>
            <p:cNvSpPr>
              <a:spLocks noChangeArrowheads="1"/>
            </p:cNvSpPr>
            <p:nvPr/>
          </p:nvSpPr>
          <p:spPr bwMode="auto">
            <a:xfrm flipH="1">
              <a:off x="6014087" y="4646472"/>
              <a:ext cx="94704" cy="94721"/>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47661203"/>
      </p:ext>
    </p:extLst>
  </p:cSld>
  <p:clrMapOvr>
    <a:masterClrMapping/>
  </p:clrMapOvr>
  <p:extLst>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33" name="Oval 32"/>
          <p:cNvSpPr/>
          <p:nvPr userDrawn="1"/>
        </p:nvSpPr>
        <p:spPr>
          <a:xfrm>
            <a:off x="-1317287" y="154716"/>
            <a:ext cx="4808884" cy="480888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7" name="Title 1"/>
          <p:cNvSpPr>
            <a:spLocks noGrp="1"/>
          </p:cNvSpPr>
          <p:nvPr userDrawn="1">
            <p:ph type="ctrTitle" hasCustomPrompt="1"/>
          </p:nvPr>
        </p:nvSpPr>
        <p:spPr>
          <a:xfrm>
            <a:off x="275769" y="254000"/>
            <a:ext cx="52451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Add a quote</a:t>
            </a:r>
            <a:br>
              <a:rPr lang="en-US" dirty="0"/>
            </a:br>
            <a:r>
              <a:rPr lang="en-US" dirty="0"/>
              <a:t>below</a:t>
            </a:r>
          </a:p>
        </p:txBody>
      </p:sp>
      <p:sp>
        <p:nvSpPr>
          <p:cNvPr id="48" name="Text Placeholder 2"/>
          <p:cNvSpPr>
            <a:spLocks noGrp="1"/>
          </p:cNvSpPr>
          <p:nvPr>
            <p:ph type="body" sz="quarter" idx="10" hasCustomPrompt="1"/>
          </p:nvPr>
        </p:nvSpPr>
        <p:spPr>
          <a:xfrm>
            <a:off x="275769" y="2184399"/>
            <a:ext cx="3794374" cy="8763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a:t>
            </a:r>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
        <p:nvSpPr>
          <p:cNvPr id="25" name="Text Placeholder 2"/>
          <p:cNvSpPr>
            <a:spLocks noGrp="1"/>
          </p:cNvSpPr>
          <p:nvPr>
            <p:ph type="body" sz="quarter" idx="11" hasCustomPrompt="1"/>
          </p:nvPr>
        </p:nvSpPr>
        <p:spPr>
          <a:xfrm>
            <a:off x="275769" y="3174999"/>
            <a:ext cx="3794374" cy="203202"/>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a:t>Author name</a:t>
            </a:r>
          </a:p>
        </p:txBody>
      </p:sp>
      <p:sp>
        <p:nvSpPr>
          <p:cNvPr id="26" name="Text Placeholder 2"/>
          <p:cNvSpPr>
            <a:spLocks noGrp="1"/>
          </p:cNvSpPr>
          <p:nvPr>
            <p:ph type="body" sz="quarter" idx="12" hasCustomPrompt="1"/>
          </p:nvPr>
        </p:nvSpPr>
        <p:spPr>
          <a:xfrm>
            <a:off x="4455886" y="2184399"/>
            <a:ext cx="4428402" cy="1850572"/>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1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p:txBody>
      </p:sp>
      <p:sp>
        <p:nvSpPr>
          <p:cNvPr id="23" name="Rectangle 22"/>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4" name="Lige forbindelse 8"/>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Footer Placeholder 4"/>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35" name="Freeform 5"/>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TextBox 35"/>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37"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8" name="Group 27"/>
          <p:cNvGrpSpPr/>
          <p:nvPr userDrawn="1"/>
        </p:nvGrpSpPr>
        <p:grpSpPr>
          <a:xfrm>
            <a:off x="71948" y="4978614"/>
            <a:ext cx="503788" cy="94721"/>
            <a:chOff x="6014087" y="4646472"/>
            <a:chExt cx="503788" cy="94721"/>
          </a:xfrm>
        </p:grpSpPr>
        <p:sp>
          <p:nvSpPr>
            <p:cNvPr id="29" name="Oval 28"/>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30" name="Oval 29"/>
            <p:cNvSpPr>
              <a:spLocks noChangeArrowheads="1"/>
            </p:cNvSpPr>
            <p:nvPr/>
          </p:nvSpPr>
          <p:spPr bwMode="auto">
            <a:xfrm flipH="1">
              <a:off x="6320900" y="4646472"/>
              <a:ext cx="94704" cy="94721"/>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Oval 30"/>
            <p:cNvSpPr>
              <a:spLocks noChangeArrowheads="1"/>
            </p:cNvSpPr>
            <p:nvPr/>
          </p:nvSpPr>
          <p:spPr bwMode="auto">
            <a:xfrm flipH="1">
              <a:off x="6218629" y="4646472"/>
              <a:ext cx="94704" cy="94721"/>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Oval 31"/>
            <p:cNvSpPr>
              <a:spLocks noChangeArrowheads="1"/>
            </p:cNvSpPr>
            <p:nvPr/>
          </p:nvSpPr>
          <p:spPr bwMode="auto">
            <a:xfrm flipH="1">
              <a:off x="6116358" y="4646472"/>
              <a:ext cx="94704" cy="9472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33"/>
            <p:cNvSpPr>
              <a:spLocks noChangeArrowheads="1"/>
            </p:cNvSpPr>
            <p:nvPr/>
          </p:nvSpPr>
          <p:spPr bwMode="auto">
            <a:xfrm flipH="1">
              <a:off x="6014087" y="4646472"/>
              <a:ext cx="94704" cy="94721"/>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97247311"/>
      </p:ext>
    </p:extLst>
  </p:cSld>
  <p:clrMapOvr>
    <a:masterClrMapping/>
  </p:clrMapOvr>
  <p:extLst>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 Presenter's Picture">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00" y="1310123"/>
            <a:ext cx="5486400" cy="1165860"/>
          </a:xfrm>
          <a:prstGeom prst="rect">
            <a:avLst/>
          </a:prstGeom>
          <a:noFill/>
        </p:spPr>
        <p:txBody>
          <a:bodyPr wrap="square" rtlCol="0" anchor="ctr">
            <a:noAutofit/>
          </a:bodyPr>
          <a:lstStyle>
            <a:lvl1pPr marL="0" algn="l">
              <a:defRPr lang="en-US" sz="3600" u="sng" dirty="0">
                <a:solidFill>
                  <a:schemeClr val="accent1"/>
                </a:solidFill>
                <a:latin typeface="Arial" panose="020B0604020202020204" pitchFamily="34" charset="0"/>
                <a:ea typeface="+mn-ea"/>
                <a:cs typeface="Arial" panose="020B0604020202020204" pitchFamily="34" charset="0"/>
              </a:defRPr>
            </a:lvl1pPr>
          </a:lstStyle>
          <a:p>
            <a:pPr marL="0" lvl="0" algn="l"/>
            <a:r>
              <a:rPr lang="en-US" dirty="0"/>
              <a:t>Insert Title Here				 </a:t>
            </a:r>
            <a:br>
              <a:rPr lang="en-US" dirty="0"/>
            </a:br>
            <a:r>
              <a:rPr lang="en-US" dirty="0"/>
              <a:t>in two lines						</a:t>
            </a:r>
          </a:p>
        </p:txBody>
      </p:sp>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28" name="Subtitle 2"/>
          <p:cNvSpPr>
            <a:spLocks noGrp="1"/>
          </p:cNvSpPr>
          <p:nvPr>
            <p:ph type="subTitle" idx="1" hasCustomPrompt="1"/>
          </p:nvPr>
        </p:nvSpPr>
        <p:spPr>
          <a:xfrm>
            <a:off x="5229863" y="3515143"/>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29" name="Text Placeholder 16"/>
          <p:cNvSpPr>
            <a:spLocks noGrp="1"/>
          </p:cNvSpPr>
          <p:nvPr>
            <p:ph type="body" sz="quarter" idx="10" hasCustomPrompt="1"/>
          </p:nvPr>
        </p:nvSpPr>
        <p:spPr>
          <a:xfrm>
            <a:off x="5229863" y="3724346"/>
            <a:ext cx="3190875" cy="307903"/>
          </a:xfrm>
          <a:prstGeom prst="rect">
            <a:avLst/>
          </a:prstGeom>
        </p:spPr>
        <p:txBody>
          <a:bodyPr tIns="0" bIns="0" anchor="t" anchorCtr="0">
            <a:noAutofit/>
          </a:bodyPr>
          <a:lstStyle>
            <a:lvl1pPr marL="0" marR="0" indent="0" algn="l" defTabSz="457200" rtl="0" eaLnBrk="1" fontAlgn="auto" latinLnBrk="0" hangingPunct="1">
              <a:lnSpc>
                <a:spcPct val="100000"/>
              </a:lnSpc>
              <a:spcBef>
                <a:spcPct val="20000"/>
              </a:spcBef>
              <a:spcAft>
                <a:spcPts val="0"/>
              </a:spcAft>
              <a:buClrTx/>
              <a:buSzTx/>
              <a:buNone/>
              <a:tabLst/>
              <a:defRPr kumimoji="0" lang="en-US" sz="950" b="0" i="0" u="none" strike="noStrike" kern="1200" cap="none" spc="0" normalizeH="0" baseline="0" noProof="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a:t>
            </a:r>
          </a:p>
        </p:txBody>
      </p:sp>
      <p:sp>
        <p:nvSpPr>
          <p:cNvPr id="13" name="Picture Placeholder 9"/>
          <p:cNvSpPr>
            <a:spLocks noGrp="1"/>
          </p:cNvSpPr>
          <p:nvPr>
            <p:ph type="pic" sz="quarter" idx="13" hasCustomPrompt="1"/>
          </p:nvPr>
        </p:nvSpPr>
        <p:spPr>
          <a:xfrm>
            <a:off x="4289307" y="3365500"/>
            <a:ext cx="774700" cy="774700"/>
          </a:xfrm>
          <a:prstGeom prst="ellipse">
            <a:avLst/>
          </a:prstGeom>
        </p:spPr>
        <p:txBody>
          <a:bodyPr>
            <a:noAutofit/>
          </a:bodyPr>
          <a:lstStyle>
            <a:lvl1pPr marL="0" indent="0" algn="ctr">
              <a:buNone/>
              <a:defRPr sz="700" baseline="0">
                <a:solidFill>
                  <a:schemeClr val="accent2"/>
                </a:solidFill>
                <a:latin typeface="Arial" panose="020B0604020202020204" pitchFamily="34" charset="0"/>
                <a:cs typeface="Arial" panose="020B0604020202020204" pitchFamily="34" charset="0"/>
              </a:defRPr>
            </a:lvl1pPr>
          </a:lstStyle>
          <a:p>
            <a:r>
              <a:rPr lang="en-US" dirty="0"/>
              <a:t>Click to add Presenter’s image</a:t>
            </a:r>
            <a:endParaRPr lang="en-IN" dirty="0"/>
          </a:p>
        </p:txBody>
      </p:sp>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l="9981" t="11774" r="9918" b="11902"/>
          <a:stretch/>
        </p:blipFill>
        <p:spPr>
          <a:xfrm>
            <a:off x="804468" y="1709011"/>
            <a:ext cx="2189805" cy="1752170"/>
          </a:xfrm>
          <a:prstGeom prst="rect">
            <a:avLst/>
          </a:prstGeom>
        </p:spPr>
      </p:pic>
      <p:cxnSp>
        <p:nvCxnSpPr>
          <p:cNvPr id="39" name="Straight Connector 38"/>
          <p:cNvCxnSpPr/>
          <p:nvPr userDrawn="1"/>
        </p:nvCxnSpPr>
        <p:spPr>
          <a:xfrm>
            <a:off x="260350" y="-187203"/>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260350" y="5128988"/>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70827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Table">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277584" y="254000"/>
            <a:ext cx="52451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3" name="Text Placeholder 2"/>
          <p:cNvSpPr>
            <a:spLocks noGrp="1"/>
          </p:cNvSpPr>
          <p:nvPr>
            <p:ph type="body" sz="quarter" idx="10" hasCustomPrompt="1"/>
          </p:nvPr>
        </p:nvSpPr>
        <p:spPr>
          <a:xfrm>
            <a:off x="277584" y="1295399"/>
            <a:ext cx="3556000" cy="475344"/>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Small table with optional highlight column</a:t>
            </a:r>
          </a:p>
        </p:txBody>
      </p:sp>
      <p:sp>
        <p:nvSpPr>
          <p:cNvPr id="15" name="Text Placeholder 2"/>
          <p:cNvSpPr>
            <a:spLocks noGrp="1"/>
          </p:cNvSpPr>
          <p:nvPr>
            <p:ph type="body" sz="quarter" idx="11" hasCustomPrompt="1"/>
          </p:nvPr>
        </p:nvSpPr>
        <p:spPr>
          <a:xfrm>
            <a:off x="277584" y="1861147"/>
            <a:ext cx="3556000" cy="2826742"/>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endParaRPr lang="en-US" dirty="0"/>
          </a:p>
        </p:txBody>
      </p:sp>
      <p:sp>
        <p:nvSpPr>
          <p:cNvPr id="16"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4" name="Table Placeholder 3"/>
          <p:cNvSpPr>
            <a:spLocks noGrp="1"/>
          </p:cNvSpPr>
          <p:nvPr>
            <p:ph type="tbl" sz="quarter" idx="13" hasCustomPrompt="1"/>
          </p:nvPr>
        </p:nvSpPr>
        <p:spPr>
          <a:xfrm>
            <a:off x="4035425" y="1295400"/>
            <a:ext cx="4868070" cy="3392488"/>
          </a:xfrm>
        </p:spPr>
        <p:txBody>
          <a:bodyPr/>
          <a:lstStyle>
            <a:lvl1pPr marL="0" indent="0" algn="ctr">
              <a:buNone/>
              <a:defRPr sz="1400">
                <a:latin typeface="Arial" panose="020B0604020202020204" pitchFamily="34" charset="0"/>
                <a:cs typeface="Arial" panose="020B0604020202020204" pitchFamily="34" charset="0"/>
              </a:defRPr>
            </a:lvl1pPr>
          </a:lstStyle>
          <a:p>
            <a:r>
              <a:rPr lang="en-US" dirty="0"/>
              <a:t>Click to add table</a:t>
            </a:r>
          </a:p>
        </p:txBody>
      </p:sp>
      <p:sp>
        <p:nvSpPr>
          <p:cNvPr id="25" name="Rectangle 24"/>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6" name="Lige forbindelse 8"/>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Footer Placeholder 4"/>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34" name="Freeform 5"/>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TextBox 34"/>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36"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8" name="Group 27"/>
          <p:cNvGrpSpPr/>
          <p:nvPr userDrawn="1"/>
        </p:nvGrpSpPr>
        <p:grpSpPr>
          <a:xfrm>
            <a:off x="71948" y="4978614"/>
            <a:ext cx="503788" cy="94721"/>
            <a:chOff x="6014087" y="4646472"/>
            <a:chExt cx="503788" cy="94721"/>
          </a:xfrm>
        </p:grpSpPr>
        <p:sp>
          <p:nvSpPr>
            <p:cNvPr id="29" name="Oval 28"/>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30" name="Oval 29"/>
            <p:cNvSpPr>
              <a:spLocks noChangeArrowheads="1"/>
            </p:cNvSpPr>
            <p:nvPr/>
          </p:nvSpPr>
          <p:spPr bwMode="auto">
            <a:xfrm flipH="1">
              <a:off x="6320900" y="4646472"/>
              <a:ext cx="94704" cy="94721"/>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Oval 30"/>
            <p:cNvSpPr>
              <a:spLocks noChangeArrowheads="1"/>
            </p:cNvSpPr>
            <p:nvPr/>
          </p:nvSpPr>
          <p:spPr bwMode="auto">
            <a:xfrm flipH="1">
              <a:off x="6218629" y="4646472"/>
              <a:ext cx="94704" cy="94721"/>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Oval 31"/>
            <p:cNvSpPr>
              <a:spLocks noChangeArrowheads="1"/>
            </p:cNvSpPr>
            <p:nvPr/>
          </p:nvSpPr>
          <p:spPr bwMode="auto">
            <a:xfrm flipH="1">
              <a:off x="6116358" y="4646472"/>
              <a:ext cx="94704" cy="9472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Oval 32"/>
            <p:cNvSpPr>
              <a:spLocks noChangeArrowheads="1"/>
            </p:cNvSpPr>
            <p:nvPr/>
          </p:nvSpPr>
          <p:spPr bwMode="auto">
            <a:xfrm flipH="1">
              <a:off x="6014087" y="4646472"/>
              <a:ext cx="94704" cy="94721"/>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73909853"/>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16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ith Graph ">
    <p:bg>
      <p:bgPr>
        <a:solidFill>
          <a:schemeClr val="bg1"/>
        </a:solidFill>
        <a:effectLst/>
      </p:bgPr>
    </p:bg>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277584" y="254000"/>
            <a:ext cx="52451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15" name="Text Placeholder 2"/>
          <p:cNvSpPr>
            <a:spLocks noGrp="1"/>
          </p:cNvSpPr>
          <p:nvPr>
            <p:ph type="body" sz="quarter" idx="11" hasCustomPrompt="1"/>
          </p:nvPr>
        </p:nvSpPr>
        <p:spPr>
          <a:xfrm>
            <a:off x="277584" y="1295400"/>
            <a:ext cx="3556000" cy="3392489"/>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endParaRPr lang="en-US" dirty="0"/>
          </a:p>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a:t>
            </a:r>
            <a:r>
              <a:rPr lang="en-US" dirty="0" err="1"/>
              <a:t>maximus</a:t>
            </a:r>
            <a:r>
              <a:rPr lang="en-US" dirty="0"/>
              <a:t>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endParaRPr lang="en-US" dirty="0"/>
          </a:p>
        </p:txBody>
      </p:sp>
      <p:sp>
        <p:nvSpPr>
          <p:cNvPr id="17" name="Chart Placeholder 2"/>
          <p:cNvSpPr>
            <a:spLocks noGrp="1"/>
          </p:cNvSpPr>
          <p:nvPr>
            <p:ph type="chart" sz="quarter" idx="14" hasCustomPrompt="1"/>
          </p:nvPr>
        </p:nvSpPr>
        <p:spPr>
          <a:xfrm>
            <a:off x="4035425" y="1295400"/>
            <a:ext cx="4868070" cy="3392488"/>
          </a:xfrm>
        </p:spPr>
        <p:txBody>
          <a:bodyPr/>
          <a:lstStyle>
            <a:lvl1pPr marL="1714500" marR="0" indent="0" algn="ctr" defTabSz="457200" rtl="0" eaLnBrk="1" fontAlgn="auto" latinLnBrk="0" hangingPunct="1">
              <a:lnSpc>
                <a:spcPct val="100000"/>
              </a:lnSpc>
              <a:spcBef>
                <a:spcPts val="600"/>
              </a:spcBef>
              <a:spcAft>
                <a:spcPts val="0"/>
              </a:spcAft>
              <a:buClr>
                <a:srgbClr val="00B0F0"/>
              </a:buClr>
              <a:buSzTx/>
              <a:buFont typeface="Wingdings" pitchFamily="2" charset="2"/>
              <a:buNone/>
              <a:tabLst/>
              <a:defRPr sz="1400">
                <a:solidFill>
                  <a:schemeClr val="accent2"/>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ts val="600"/>
              </a:spcBef>
              <a:spcAft>
                <a:spcPts val="0"/>
              </a:spcAft>
              <a:buClr>
                <a:srgbClr val="00B0F0"/>
              </a:buClr>
              <a:buSzTx/>
              <a:buFont typeface="Wingdings" pitchFamily="2" charset="2"/>
              <a:buNone/>
              <a:tabLst/>
              <a:defRPr/>
            </a:pPr>
            <a:r>
              <a:rPr lang="en-US" dirty="0"/>
              <a:t>Click to add chart/graph</a:t>
            </a:r>
          </a:p>
        </p:txBody>
      </p:sp>
      <p:sp>
        <p:nvSpPr>
          <p:cNvPr id="13"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6" name="Rectangle 25"/>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7" name="Lige forbindelse 8"/>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Footer Placeholder 4"/>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35" name="Freeform 5"/>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TextBox 35"/>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37"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4" name="Group 23"/>
          <p:cNvGrpSpPr/>
          <p:nvPr userDrawn="1"/>
        </p:nvGrpSpPr>
        <p:grpSpPr>
          <a:xfrm>
            <a:off x="71948" y="4978614"/>
            <a:ext cx="503788" cy="94721"/>
            <a:chOff x="6014087" y="4646472"/>
            <a:chExt cx="503788" cy="94721"/>
          </a:xfrm>
        </p:grpSpPr>
        <p:sp>
          <p:nvSpPr>
            <p:cNvPr id="25" name="Oval 24"/>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29" name="Oval 28"/>
            <p:cNvSpPr>
              <a:spLocks noChangeArrowheads="1"/>
            </p:cNvSpPr>
            <p:nvPr/>
          </p:nvSpPr>
          <p:spPr bwMode="auto">
            <a:xfrm flipH="1">
              <a:off x="6320900" y="4646472"/>
              <a:ext cx="94704" cy="94721"/>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Oval 29"/>
            <p:cNvSpPr>
              <a:spLocks noChangeArrowheads="1"/>
            </p:cNvSpPr>
            <p:nvPr/>
          </p:nvSpPr>
          <p:spPr bwMode="auto">
            <a:xfrm flipH="1">
              <a:off x="6218629" y="4646472"/>
              <a:ext cx="94704" cy="94721"/>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Oval 30"/>
            <p:cNvSpPr>
              <a:spLocks noChangeArrowheads="1"/>
            </p:cNvSpPr>
            <p:nvPr/>
          </p:nvSpPr>
          <p:spPr bwMode="auto">
            <a:xfrm flipH="1">
              <a:off x="6116358" y="4646472"/>
              <a:ext cx="94704" cy="9472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Oval 31"/>
            <p:cNvSpPr>
              <a:spLocks noChangeArrowheads="1"/>
            </p:cNvSpPr>
            <p:nvPr/>
          </p:nvSpPr>
          <p:spPr bwMode="auto">
            <a:xfrm flipH="1">
              <a:off x="6014087" y="4646472"/>
              <a:ext cx="94704" cy="94721"/>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2687545"/>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16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SmartArt">
    <p:bg>
      <p:bgPr>
        <a:solidFill>
          <a:schemeClr val="bg1"/>
        </a:solidFill>
        <a:effectLst/>
      </p:bgPr>
    </p:bg>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277584" y="254000"/>
            <a:ext cx="49022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15" name="Text Placeholder 2"/>
          <p:cNvSpPr>
            <a:spLocks noGrp="1"/>
          </p:cNvSpPr>
          <p:nvPr>
            <p:ph type="body" sz="quarter" idx="11" hasCustomPrompt="1"/>
          </p:nvPr>
        </p:nvSpPr>
        <p:spPr>
          <a:xfrm>
            <a:off x="277584" y="1295401"/>
            <a:ext cx="4673600" cy="3061446"/>
          </a:xfrm>
        </p:spPr>
        <p:txBody>
          <a:bodyPr numCol="2" spcCol="274320"/>
          <a:lstStyle>
            <a:lvl1pPr marL="0" indent="0" algn="l" defTabSz="1828800" rtl="0" eaLnBrk="1" latinLnBrk="0" hangingPunct="1">
              <a:lnSpc>
                <a:spcPct val="100000"/>
              </a:lnSpc>
              <a:spcBef>
                <a:spcPts val="600"/>
              </a:spcBef>
              <a:spcAft>
                <a:spcPts val="600"/>
              </a:spcAft>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Two column body copy in size 10pt or 8pt as minimum.</a:t>
            </a:r>
          </a:p>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p:txBody>
      </p:sp>
      <p:sp>
        <p:nvSpPr>
          <p:cNvPr id="16"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3" name="SmartArt Placeholder 2"/>
          <p:cNvSpPr>
            <a:spLocks noGrp="1"/>
          </p:cNvSpPr>
          <p:nvPr>
            <p:ph type="dgm" sz="quarter" idx="13" hasCustomPrompt="1"/>
          </p:nvPr>
        </p:nvSpPr>
        <p:spPr>
          <a:xfrm>
            <a:off x="5225143" y="696913"/>
            <a:ext cx="3659145" cy="3933825"/>
          </a:xfrm>
        </p:spPr>
        <p:txBody>
          <a:bodyPr/>
          <a:lstStyle>
            <a:lvl1pPr marL="0" indent="0" algn="ctr">
              <a:buNone/>
              <a:defRPr sz="1400">
                <a:latin typeface="Arial" panose="020B0604020202020204" pitchFamily="34" charset="0"/>
                <a:cs typeface="Arial" panose="020B0604020202020204" pitchFamily="34" charset="0"/>
              </a:defRPr>
            </a:lvl1pPr>
          </a:lstStyle>
          <a:p>
            <a:r>
              <a:rPr lang="en-US" dirty="0"/>
              <a:t>Click to add Infographics/SmartArt</a:t>
            </a:r>
          </a:p>
        </p:txBody>
      </p:sp>
      <p:sp>
        <p:nvSpPr>
          <p:cNvPr id="25" name="Rectangle 24"/>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6" name="Lige forbindelse 8"/>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Footer Placeholder 4"/>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34" name="Freeform 5"/>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TextBox 34"/>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36"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4" name="Group 23"/>
          <p:cNvGrpSpPr/>
          <p:nvPr userDrawn="1"/>
        </p:nvGrpSpPr>
        <p:grpSpPr>
          <a:xfrm>
            <a:off x="71948" y="4978614"/>
            <a:ext cx="503788" cy="94721"/>
            <a:chOff x="6014087" y="4646472"/>
            <a:chExt cx="503788" cy="94721"/>
          </a:xfrm>
        </p:grpSpPr>
        <p:sp>
          <p:nvSpPr>
            <p:cNvPr id="28" name="Oval 27"/>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29" name="Oval 28"/>
            <p:cNvSpPr>
              <a:spLocks noChangeArrowheads="1"/>
            </p:cNvSpPr>
            <p:nvPr/>
          </p:nvSpPr>
          <p:spPr bwMode="auto">
            <a:xfrm flipH="1">
              <a:off x="6320900" y="4646472"/>
              <a:ext cx="94704" cy="94721"/>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Oval 29"/>
            <p:cNvSpPr>
              <a:spLocks noChangeArrowheads="1"/>
            </p:cNvSpPr>
            <p:nvPr/>
          </p:nvSpPr>
          <p:spPr bwMode="auto">
            <a:xfrm flipH="1">
              <a:off x="6218629" y="4646472"/>
              <a:ext cx="94704" cy="94721"/>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Oval 30"/>
            <p:cNvSpPr>
              <a:spLocks noChangeArrowheads="1"/>
            </p:cNvSpPr>
            <p:nvPr/>
          </p:nvSpPr>
          <p:spPr bwMode="auto">
            <a:xfrm flipH="1">
              <a:off x="6116358" y="4646472"/>
              <a:ext cx="94704" cy="9472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Oval 31"/>
            <p:cNvSpPr>
              <a:spLocks noChangeArrowheads="1"/>
            </p:cNvSpPr>
            <p:nvPr/>
          </p:nvSpPr>
          <p:spPr bwMode="auto">
            <a:xfrm flipH="1">
              <a:off x="6014087" y="4646472"/>
              <a:ext cx="94704" cy="94721"/>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11631598"/>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168"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Map">
    <p:spTree>
      <p:nvGrpSpPr>
        <p:cNvPr id="1" name=""/>
        <p:cNvGrpSpPr/>
        <p:nvPr/>
      </p:nvGrpSpPr>
      <p:grpSpPr>
        <a:xfrm>
          <a:off x="0" y="0"/>
          <a:ext cx="0" cy="0"/>
          <a:chOff x="0" y="0"/>
          <a:chExt cx="0" cy="0"/>
        </a:xfrm>
      </p:grpSpPr>
      <p:sp>
        <p:nvSpPr>
          <p:cNvPr id="47" name="Title 1"/>
          <p:cNvSpPr>
            <a:spLocks noGrp="1"/>
          </p:cNvSpPr>
          <p:nvPr userDrawn="1">
            <p:ph type="ctrTitle" hasCustomPrompt="1"/>
          </p:nvPr>
        </p:nvSpPr>
        <p:spPr>
          <a:xfrm>
            <a:off x="278130" y="254000"/>
            <a:ext cx="5245100" cy="5207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Map</a:t>
            </a:r>
          </a:p>
        </p:txBody>
      </p:sp>
      <p:sp>
        <p:nvSpPr>
          <p:cNvPr id="15" name="Text Placeholder 2"/>
          <p:cNvSpPr>
            <a:spLocks noGrp="1"/>
          </p:cNvSpPr>
          <p:nvPr userDrawn="1">
            <p:ph type="body" sz="quarter" idx="11" hasCustomPrompt="1"/>
          </p:nvPr>
        </p:nvSpPr>
        <p:spPr>
          <a:xfrm>
            <a:off x="287198" y="874485"/>
            <a:ext cx="4025901" cy="943164"/>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2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12pt.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16" name="Text Placeholder 2"/>
          <p:cNvSpPr>
            <a:spLocks noGrp="1"/>
          </p:cNvSpPr>
          <p:nvPr userDrawn="1">
            <p:ph type="body" sz="quarter" idx="12" hasCustomPrompt="1"/>
          </p:nvPr>
        </p:nvSpPr>
        <p:spPr>
          <a:xfrm>
            <a:off x="27813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pic>
        <p:nvPicPr>
          <p:cNvPr id="17" name="Map.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506559" y="542375"/>
            <a:ext cx="4720038" cy="3115225"/>
          </a:xfrm>
          <a:prstGeom prst="rect">
            <a:avLst/>
          </a:prstGeom>
          <a:ln w="12700">
            <a:miter lim="400000"/>
          </a:ln>
        </p:spPr>
      </p:pic>
      <p:sp>
        <p:nvSpPr>
          <p:cNvPr id="4" name="Text Placeholder 3"/>
          <p:cNvSpPr>
            <a:spLocks noGrp="1"/>
          </p:cNvSpPr>
          <p:nvPr>
            <p:ph type="body" sz="quarter" idx="27" hasCustomPrompt="1"/>
          </p:nvPr>
        </p:nvSpPr>
        <p:spPr>
          <a:xfrm>
            <a:off x="4541202" y="38082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Country</a:t>
            </a:r>
          </a:p>
        </p:txBody>
      </p:sp>
      <p:sp>
        <p:nvSpPr>
          <p:cNvPr id="23" name="Text Placeholder 3"/>
          <p:cNvSpPr>
            <a:spLocks noGrp="1"/>
          </p:cNvSpPr>
          <p:nvPr>
            <p:ph type="body" sz="quarter" idx="28" hasCustomPrompt="1"/>
          </p:nvPr>
        </p:nvSpPr>
        <p:spPr>
          <a:xfrm>
            <a:off x="4572000" y="39511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atin typeface="Arial" panose="020B0604020202020204" pitchFamily="34" charset="0"/>
                <a:cs typeface="Arial" panose="020B0604020202020204" pitchFamily="34" charset="0"/>
              </a:defRPr>
            </a:lvl1pPr>
          </a:lstStyle>
          <a:p>
            <a:pPr lvl="0"/>
            <a:r>
              <a:rPr lang="en-US" dirty="0"/>
              <a:t>Tempus </a:t>
            </a:r>
            <a:r>
              <a:rPr lang="en-US" dirty="0" err="1"/>
              <a:t>eu</a:t>
            </a:r>
            <a:r>
              <a:rPr lang="en-US" dirty="0"/>
              <a:t> </a:t>
            </a:r>
            <a:r>
              <a:rPr lang="en-US" dirty="0" err="1"/>
              <a:t>orci</a:t>
            </a:r>
            <a:r>
              <a:rPr lang="en-US" dirty="0"/>
              <a:t> in.</a:t>
            </a:r>
          </a:p>
        </p:txBody>
      </p:sp>
      <p:sp>
        <p:nvSpPr>
          <p:cNvPr id="25" name="Text Placeholder 3"/>
          <p:cNvSpPr>
            <a:spLocks noGrp="1"/>
          </p:cNvSpPr>
          <p:nvPr>
            <p:ph type="body" sz="quarter" idx="29" hasCustomPrompt="1"/>
          </p:nvPr>
        </p:nvSpPr>
        <p:spPr>
          <a:xfrm>
            <a:off x="6008052" y="38082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Country</a:t>
            </a:r>
          </a:p>
        </p:txBody>
      </p:sp>
      <p:sp>
        <p:nvSpPr>
          <p:cNvPr id="26" name="Text Placeholder 3"/>
          <p:cNvSpPr>
            <a:spLocks noGrp="1"/>
          </p:cNvSpPr>
          <p:nvPr>
            <p:ph type="body" sz="quarter" idx="30" hasCustomPrompt="1"/>
          </p:nvPr>
        </p:nvSpPr>
        <p:spPr>
          <a:xfrm>
            <a:off x="6038850" y="39511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atin typeface="Arial" panose="020B0604020202020204" pitchFamily="34" charset="0"/>
                <a:cs typeface="Arial" panose="020B0604020202020204" pitchFamily="34" charset="0"/>
              </a:defRPr>
            </a:lvl1pPr>
          </a:lstStyle>
          <a:p>
            <a:pPr lvl="0"/>
            <a:r>
              <a:rPr lang="en-US" dirty="0"/>
              <a:t>Tempus </a:t>
            </a:r>
            <a:r>
              <a:rPr lang="en-US" dirty="0" err="1"/>
              <a:t>eu</a:t>
            </a:r>
            <a:r>
              <a:rPr lang="en-US" dirty="0"/>
              <a:t> </a:t>
            </a:r>
            <a:r>
              <a:rPr lang="en-US" dirty="0" err="1"/>
              <a:t>orci</a:t>
            </a:r>
            <a:r>
              <a:rPr lang="en-US" dirty="0"/>
              <a:t> in.</a:t>
            </a:r>
          </a:p>
        </p:txBody>
      </p:sp>
      <p:sp>
        <p:nvSpPr>
          <p:cNvPr id="27" name="Text Placeholder 3"/>
          <p:cNvSpPr>
            <a:spLocks noGrp="1"/>
          </p:cNvSpPr>
          <p:nvPr>
            <p:ph type="body" sz="quarter" idx="31" hasCustomPrompt="1"/>
          </p:nvPr>
        </p:nvSpPr>
        <p:spPr>
          <a:xfrm>
            <a:off x="7493952" y="38082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Country</a:t>
            </a:r>
          </a:p>
        </p:txBody>
      </p:sp>
      <p:sp>
        <p:nvSpPr>
          <p:cNvPr id="28" name="Text Placeholder 3"/>
          <p:cNvSpPr>
            <a:spLocks noGrp="1"/>
          </p:cNvSpPr>
          <p:nvPr>
            <p:ph type="body" sz="quarter" idx="32" hasCustomPrompt="1"/>
          </p:nvPr>
        </p:nvSpPr>
        <p:spPr>
          <a:xfrm>
            <a:off x="7524750" y="39511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atin typeface="Arial" panose="020B0604020202020204" pitchFamily="34" charset="0"/>
                <a:cs typeface="Arial" panose="020B0604020202020204" pitchFamily="34" charset="0"/>
              </a:defRPr>
            </a:lvl1pPr>
          </a:lstStyle>
          <a:p>
            <a:pPr lvl="0"/>
            <a:r>
              <a:rPr lang="en-US" dirty="0"/>
              <a:t>Tempus </a:t>
            </a:r>
            <a:r>
              <a:rPr lang="en-US" dirty="0" err="1"/>
              <a:t>eu</a:t>
            </a:r>
            <a:r>
              <a:rPr lang="en-US" dirty="0"/>
              <a:t> </a:t>
            </a:r>
            <a:r>
              <a:rPr lang="en-US" dirty="0" err="1"/>
              <a:t>orci</a:t>
            </a:r>
            <a:r>
              <a:rPr lang="en-US" dirty="0"/>
              <a:t> in.</a:t>
            </a:r>
          </a:p>
        </p:txBody>
      </p:sp>
      <p:sp>
        <p:nvSpPr>
          <p:cNvPr id="29" name="Text Placeholder 3"/>
          <p:cNvSpPr>
            <a:spLocks noGrp="1"/>
          </p:cNvSpPr>
          <p:nvPr>
            <p:ph type="body" sz="quarter" idx="33" hasCustomPrompt="1"/>
          </p:nvPr>
        </p:nvSpPr>
        <p:spPr>
          <a:xfrm>
            <a:off x="4541202" y="41511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Country</a:t>
            </a:r>
          </a:p>
        </p:txBody>
      </p:sp>
      <p:sp>
        <p:nvSpPr>
          <p:cNvPr id="30" name="Text Placeholder 3"/>
          <p:cNvSpPr>
            <a:spLocks noGrp="1"/>
          </p:cNvSpPr>
          <p:nvPr>
            <p:ph type="body" sz="quarter" idx="34" hasCustomPrompt="1"/>
          </p:nvPr>
        </p:nvSpPr>
        <p:spPr>
          <a:xfrm>
            <a:off x="4572000" y="42940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atin typeface="Arial" panose="020B0604020202020204" pitchFamily="34" charset="0"/>
                <a:cs typeface="Arial" panose="020B0604020202020204" pitchFamily="34" charset="0"/>
              </a:defRPr>
            </a:lvl1pPr>
          </a:lstStyle>
          <a:p>
            <a:pPr lvl="0"/>
            <a:r>
              <a:rPr lang="en-US" dirty="0"/>
              <a:t>Tempus </a:t>
            </a:r>
            <a:r>
              <a:rPr lang="en-US" dirty="0" err="1"/>
              <a:t>eu</a:t>
            </a:r>
            <a:r>
              <a:rPr lang="en-US" dirty="0"/>
              <a:t> </a:t>
            </a:r>
            <a:r>
              <a:rPr lang="en-US" dirty="0" err="1"/>
              <a:t>orci</a:t>
            </a:r>
            <a:r>
              <a:rPr lang="en-US" dirty="0"/>
              <a:t> in.</a:t>
            </a:r>
          </a:p>
        </p:txBody>
      </p:sp>
      <p:sp>
        <p:nvSpPr>
          <p:cNvPr id="31" name="Text Placeholder 3"/>
          <p:cNvSpPr>
            <a:spLocks noGrp="1"/>
          </p:cNvSpPr>
          <p:nvPr>
            <p:ph type="body" sz="quarter" idx="35" hasCustomPrompt="1"/>
          </p:nvPr>
        </p:nvSpPr>
        <p:spPr>
          <a:xfrm>
            <a:off x="6008052" y="41511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Country</a:t>
            </a:r>
          </a:p>
        </p:txBody>
      </p:sp>
      <p:sp>
        <p:nvSpPr>
          <p:cNvPr id="32" name="Text Placeholder 3"/>
          <p:cNvSpPr>
            <a:spLocks noGrp="1"/>
          </p:cNvSpPr>
          <p:nvPr>
            <p:ph type="body" sz="quarter" idx="36" hasCustomPrompt="1"/>
          </p:nvPr>
        </p:nvSpPr>
        <p:spPr>
          <a:xfrm>
            <a:off x="6038850" y="42940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atin typeface="Arial" panose="020B0604020202020204" pitchFamily="34" charset="0"/>
                <a:cs typeface="Arial" panose="020B0604020202020204" pitchFamily="34" charset="0"/>
              </a:defRPr>
            </a:lvl1pPr>
          </a:lstStyle>
          <a:p>
            <a:pPr lvl="0"/>
            <a:r>
              <a:rPr lang="en-US" dirty="0"/>
              <a:t>Tempus </a:t>
            </a:r>
            <a:r>
              <a:rPr lang="en-US" dirty="0" err="1"/>
              <a:t>eu</a:t>
            </a:r>
            <a:r>
              <a:rPr lang="en-US" dirty="0"/>
              <a:t> </a:t>
            </a:r>
            <a:r>
              <a:rPr lang="en-US" dirty="0" err="1"/>
              <a:t>orci</a:t>
            </a:r>
            <a:r>
              <a:rPr lang="en-US" dirty="0"/>
              <a:t> in.</a:t>
            </a:r>
          </a:p>
        </p:txBody>
      </p:sp>
      <p:sp>
        <p:nvSpPr>
          <p:cNvPr id="33" name="Text Placeholder 3"/>
          <p:cNvSpPr>
            <a:spLocks noGrp="1"/>
          </p:cNvSpPr>
          <p:nvPr>
            <p:ph type="body" sz="quarter" idx="37" hasCustomPrompt="1"/>
          </p:nvPr>
        </p:nvSpPr>
        <p:spPr>
          <a:xfrm>
            <a:off x="7493952" y="41511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Country</a:t>
            </a:r>
          </a:p>
        </p:txBody>
      </p:sp>
      <p:sp>
        <p:nvSpPr>
          <p:cNvPr id="34" name="Text Placeholder 3"/>
          <p:cNvSpPr>
            <a:spLocks noGrp="1"/>
          </p:cNvSpPr>
          <p:nvPr>
            <p:ph type="body" sz="quarter" idx="38" hasCustomPrompt="1"/>
          </p:nvPr>
        </p:nvSpPr>
        <p:spPr>
          <a:xfrm>
            <a:off x="7524750" y="42940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atin typeface="Arial" panose="020B0604020202020204" pitchFamily="34" charset="0"/>
                <a:cs typeface="Arial" panose="020B0604020202020204" pitchFamily="34" charset="0"/>
              </a:defRPr>
            </a:lvl1pPr>
          </a:lstStyle>
          <a:p>
            <a:pPr lvl="0"/>
            <a:r>
              <a:rPr lang="en-US" dirty="0"/>
              <a:t>Tempus </a:t>
            </a:r>
            <a:r>
              <a:rPr lang="en-US" dirty="0" err="1"/>
              <a:t>eu</a:t>
            </a:r>
            <a:r>
              <a:rPr lang="en-US" dirty="0"/>
              <a:t> </a:t>
            </a:r>
            <a:r>
              <a:rPr lang="en-US" dirty="0" err="1"/>
              <a:t>orci</a:t>
            </a:r>
            <a:r>
              <a:rPr lang="en-US" dirty="0"/>
              <a:t> in.</a:t>
            </a:r>
          </a:p>
        </p:txBody>
      </p:sp>
      <p:sp>
        <p:nvSpPr>
          <p:cNvPr id="35" name="Text Placeholder 2"/>
          <p:cNvSpPr>
            <a:spLocks noGrp="1"/>
          </p:cNvSpPr>
          <p:nvPr>
            <p:ph type="body" sz="quarter" idx="39" hasCustomPrompt="1"/>
          </p:nvPr>
        </p:nvSpPr>
        <p:spPr>
          <a:xfrm>
            <a:off x="287198" y="2695541"/>
            <a:ext cx="1963055" cy="431074"/>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Bulletpoints</a:t>
            </a:r>
            <a:r>
              <a:rPr lang="en-US" dirty="0"/>
              <a:t> in minimum of 18pt.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p>
        </p:txBody>
      </p:sp>
      <p:sp>
        <p:nvSpPr>
          <p:cNvPr id="37" name="Text Placeholder 2"/>
          <p:cNvSpPr>
            <a:spLocks noGrp="1"/>
          </p:cNvSpPr>
          <p:nvPr>
            <p:ph type="body" sz="quarter" idx="41" hasCustomPrompt="1"/>
          </p:nvPr>
        </p:nvSpPr>
        <p:spPr>
          <a:xfrm>
            <a:off x="4776469" y="1277751"/>
            <a:ext cx="390843" cy="388006"/>
          </a:xfrm>
          <a:prstGeom prst="ellipse">
            <a:avLst/>
          </a:prstGeom>
          <a:solidFill>
            <a:schemeClr val="accent1"/>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39" name="Text Placeholder 2"/>
          <p:cNvSpPr>
            <a:spLocks noGrp="1"/>
          </p:cNvSpPr>
          <p:nvPr>
            <p:ph type="body" sz="quarter" idx="42" hasCustomPrompt="1"/>
          </p:nvPr>
        </p:nvSpPr>
        <p:spPr>
          <a:xfrm>
            <a:off x="6552294" y="1197316"/>
            <a:ext cx="390843" cy="388006"/>
          </a:xfrm>
          <a:prstGeom prst="ellipse">
            <a:avLst/>
          </a:prstGeom>
          <a:solidFill>
            <a:schemeClr val="accent5"/>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0" name="Text Placeholder 2"/>
          <p:cNvSpPr>
            <a:spLocks noGrp="1"/>
          </p:cNvSpPr>
          <p:nvPr>
            <p:ph type="body" sz="quarter" idx="43" hasCustomPrompt="1"/>
          </p:nvPr>
        </p:nvSpPr>
        <p:spPr>
          <a:xfrm>
            <a:off x="7044205" y="1471754"/>
            <a:ext cx="390843" cy="388006"/>
          </a:xfrm>
          <a:prstGeom prst="ellipse">
            <a:avLst/>
          </a:prstGeom>
          <a:solidFill>
            <a:schemeClr val="accent2"/>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1" name="Text Placeholder 2"/>
          <p:cNvSpPr>
            <a:spLocks noGrp="1"/>
          </p:cNvSpPr>
          <p:nvPr>
            <p:ph type="body" sz="quarter" idx="44" hasCustomPrompt="1"/>
          </p:nvPr>
        </p:nvSpPr>
        <p:spPr>
          <a:xfrm>
            <a:off x="5648007" y="2245350"/>
            <a:ext cx="390843" cy="388006"/>
          </a:xfrm>
          <a:prstGeom prst="ellipse">
            <a:avLst/>
          </a:prstGeom>
          <a:solidFill>
            <a:schemeClr val="accent6"/>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2" name="Text Placeholder 2"/>
          <p:cNvSpPr>
            <a:spLocks noGrp="1"/>
          </p:cNvSpPr>
          <p:nvPr>
            <p:ph type="body" sz="quarter" idx="45" hasCustomPrompt="1"/>
          </p:nvPr>
        </p:nvSpPr>
        <p:spPr>
          <a:xfrm>
            <a:off x="7665244" y="1743700"/>
            <a:ext cx="390843" cy="388006"/>
          </a:xfrm>
          <a:prstGeom prst="ellipse">
            <a:avLst/>
          </a:prstGeom>
          <a:solidFill>
            <a:schemeClr val="accent4"/>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4" name="Text Placeholder 2"/>
          <p:cNvSpPr>
            <a:spLocks noGrp="1"/>
          </p:cNvSpPr>
          <p:nvPr>
            <p:ph type="body" sz="quarter" idx="46" hasCustomPrompt="1"/>
          </p:nvPr>
        </p:nvSpPr>
        <p:spPr>
          <a:xfrm>
            <a:off x="7953949" y="1355694"/>
            <a:ext cx="390843" cy="388006"/>
          </a:xfrm>
          <a:prstGeom prst="ellipse">
            <a:avLst/>
          </a:prstGeom>
          <a:solidFill>
            <a:schemeClr val="accent3"/>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5" name="Text Placeholder 2"/>
          <p:cNvSpPr>
            <a:spLocks noGrp="1"/>
          </p:cNvSpPr>
          <p:nvPr>
            <p:ph type="body" sz="quarter" idx="47" hasCustomPrompt="1"/>
          </p:nvPr>
        </p:nvSpPr>
        <p:spPr>
          <a:xfrm>
            <a:off x="287198" y="3229894"/>
            <a:ext cx="1963055" cy="29581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46" name="Text Placeholder 2"/>
          <p:cNvSpPr>
            <a:spLocks noGrp="1"/>
          </p:cNvSpPr>
          <p:nvPr>
            <p:ph type="body" sz="quarter" idx="48" hasCustomPrompt="1"/>
          </p:nvPr>
        </p:nvSpPr>
        <p:spPr>
          <a:xfrm>
            <a:off x="287198" y="3628992"/>
            <a:ext cx="1963055" cy="57013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
        <p:nvSpPr>
          <p:cNvPr id="52" name="Text Placeholder 2"/>
          <p:cNvSpPr>
            <a:spLocks noGrp="1"/>
          </p:cNvSpPr>
          <p:nvPr>
            <p:ph type="body" sz="quarter" idx="49" hasCustomPrompt="1"/>
          </p:nvPr>
        </p:nvSpPr>
        <p:spPr>
          <a:xfrm>
            <a:off x="2350044" y="2695541"/>
            <a:ext cx="1963055" cy="431074"/>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fr-FR" dirty="0"/>
              <a:t>Tempus eu </a:t>
            </a:r>
            <a:r>
              <a:rPr lang="fr-FR" dirty="0" err="1"/>
              <a:t>orci</a:t>
            </a:r>
            <a:r>
              <a:rPr lang="fr-FR" dirty="0"/>
              <a:t> in, </a:t>
            </a:r>
            <a:r>
              <a:rPr lang="fr-FR" dirty="0" err="1"/>
              <a:t>consectetur</a:t>
            </a:r>
            <a:r>
              <a:rPr lang="fr-FR" dirty="0"/>
              <a:t> </a:t>
            </a:r>
            <a:r>
              <a:rPr lang="fr-FR" dirty="0" err="1"/>
              <a:t>congue</a:t>
            </a:r>
            <a:r>
              <a:rPr lang="fr-FR" dirty="0"/>
              <a:t> </a:t>
            </a:r>
            <a:r>
              <a:rPr lang="fr-FR" dirty="0" err="1"/>
              <a:t>felis</a:t>
            </a:r>
            <a:r>
              <a:rPr lang="fr-FR" dirty="0"/>
              <a:t>. </a:t>
            </a:r>
            <a:r>
              <a:rPr lang="fr-FR" dirty="0" err="1"/>
              <a:t>Donec</a:t>
            </a:r>
            <a:r>
              <a:rPr lang="fr-FR" dirty="0"/>
              <a:t> ut </a:t>
            </a:r>
            <a:r>
              <a:rPr lang="fr-FR" dirty="0" err="1"/>
              <a:t>augue</a:t>
            </a:r>
            <a:r>
              <a:rPr lang="fr-FR" dirty="0"/>
              <a:t> et </a:t>
            </a:r>
            <a:r>
              <a:rPr lang="fr-FR" dirty="0" err="1"/>
              <a:t>sapien</a:t>
            </a:r>
            <a:r>
              <a:rPr lang="fr-FR" dirty="0"/>
              <a:t> </a:t>
            </a:r>
            <a:r>
              <a:rPr lang="fr-FR" dirty="0" err="1"/>
              <a:t>mattis</a:t>
            </a:r>
            <a:r>
              <a:rPr lang="fr-FR" dirty="0"/>
              <a:t> </a:t>
            </a:r>
            <a:r>
              <a:rPr lang="fr-FR" dirty="0" err="1"/>
              <a:t>scelerisque</a:t>
            </a:r>
            <a:r>
              <a:rPr lang="fr-FR" dirty="0"/>
              <a:t>. </a:t>
            </a:r>
          </a:p>
        </p:txBody>
      </p:sp>
      <p:sp>
        <p:nvSpPr>
          <p:cNvPr id="53" name="Text Placeholder 2"/>
          <p:cNvSpPr>
            <a:spLocks noGrp="1"/>
          </p:cNvSpPr>
          <p:nvPr>
            <p:ph type="body" sz="quarter" idx="50" hasCustomPrompt="1"/>
          </p:nvPr>
        </p:nvSpPr>
        <p:spPr>
          <a:xfrm>
            <a:off x="2350044" y="3229894"/>
            <a:ext cx="1963055" cy="29581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it-IT" dirty="0"/>
              <a:t>Curabitur eget nunc vitae orci commodo accumsan.</a:t>
            </a:r>
            <a:endParaRPr lang="en-US" dirty="0"/>
          </a:p>
        </p:txBody>
      </p:sp>
      <p:sp>
        <p:nvSpPr>
          <p:cNvPr id="54" name="Text Placeholder 2"/>
          <p:cNvSpPr>
            <a:spLocks noGrp="1"/>
          </p:cNvSpPr>
          <p:nvPr>
            <p:ph type="body" sz="quarter" idx="51" hasCustomPrompt="1"/>
          </p:nvPr>
        </p:nvSpPr>
        <p:spPr>
          <a:xfrm>
            <a:off x="2350044" y="3628992"/>
            <a:ext cx="1963055" cy="57013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
        <p:nvSpPr>
          <p:cNvPr id="56" name="Text Placeholder 2"/>
          <p:cNvSpPr>
            <a:spLocks noGrp="1"/>
          </p:cNvSpPr>
          <p:nvPr>
            <p:ph type="body" sz="quarter" idx="52" hasCustomPrompt="1"/>
          </p:nvPr>
        </p:nvSpPr>
        <p:spPr>
          <a:xfrm>
            <a:off x="287198" y="1855792"/>
            <a:ext cx="4025901" cy="720140"/>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2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
        <p:nvSpPr>
          <p:cNvPr id="60" name="Rectangle 59"/>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61" name="Lige forbindelse 8"/>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2" name="Footer Placeholder 4"/>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69" name="Freeform 5"/>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TextBox 69"/>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71"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57" name="Group 56"/>
          <p:cNvGrpSpPr/>
          <p:nvPr userDrawn="1"/>
        </p:nvGrpSpPr>
        <p:grpSpPr>
          <a:xfrm>
            <a:off x="71948" y="4978614"/>
            <a:ext cx="503788" cy="94721"/>
            <a:chOff x="6014087" y="4646472"/>
            <a:chExt cx="503788" cy="94721"/>
          </a:xfrm>
        </p:grpSpPr>
        <p:sp>
          <p:nvSpPr>
            <p:cNvPr id="58" name="Oval 57"/>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59" name="Oval 58"/>
            <p:cNvSpPr>
              <a:spLocks noChangeArrowheads="1"/>
            </p:cNvSpPr>
            <p:nvPr/>
          </p:nvSpPr>
          <p:spPr bwMode="auto">
            <a:xfrm flipH="1">
              <a:off x="6320900" y="4646472"/>
              <a:ext cx="94704" cy="94721"/>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Oval 62"/>
            <p:cNvSpPr>
              <a:spLocks noChangeArrowheads="1"/>
            </p:cNvSpPr>
            <p:nvPr/>
          </p:nvSpPr>
          <p:spPr bwMode="auto">
            <a:xfrm flipH="1">
              <a:off x="6218629" y="4646472"/>
              <a:ext cx="94704" cy="94721"/>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Oval 63"/>
            <p:cNvSpPr>
              <a:spLocks noChangeArrowheads="1"/>
            </p:cNvSpPr>
            <p:nvPr/>
          </p:nvSpPr>
          <p:spPr bwMode="auto">
            <a:xfrm flipH="1">
              <a:off x="6116358" y="4646472"/>
              <a:ext cx="94704" cy="9472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Oval 64"/>
            <p:cNvSpPr>
              <a:spLocks noChangeArrowheads="1"/>
            </p:cNvSpPr>
            <p:nvPr/>
          </p:nvSpPr>
          <p:spPr bwMode="auto">
            <a:xfrm flipH="1">
              <a:off x="6014087" y="4646472"/>
              <a:ext cx="94704" cy="94721"/>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32969594"/>
      </p:ext>
    </p:extLst>
  </p:cSld>
  <p:clrMapOvr>
    <a:masterClrMapping/>
  </p:clrMapOvr>
  <p:extLst>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mple Time Plan ">
    <p:spTree>
      <p:nvGrpSpPr>
        <p:cNvPr id="1" name=""/>
        <p:cNvGrpSpPr/>
        <p:nvPr/>
      </p:nvGrpSpPr>
      <p:grpSpPr>
        <a:xfrm>
          <a:off x="0" y="0"/>
          <a:ext cx="0" cy="0"/>
          <a:chOff x="0" y="0"/>
          <a:chExt cx="0" cy="0"/>
        </a:xfrm>
      </p:grpSpPr>
      <p:sp>
        <p:nvSpPr>
          <p:cNvPr id="38" name="Picture Placeholder 9"/>
          <p:cNvSpPr>
            <a:spLocks noGrp="1"/>
          </p:cNvSpPr>
          <p:nvPr>
            <p:ph type="pic" sz="quarter" idx="52" hasCustomPrompt="1"/>
          </p:nvPr>
        </p:nvSpPr>
        <p:spPr>
          <a:xfrm>
            <a:off x="283027" y="809262"/>
            <a:ext cx="8601262" cy="3950423"/>
          </a:xfrm>
          <a:prstGeom prst="rect">
            <a:avLst/>
          </a:prstGeom>
        </p:spPr>
        <p:txBody>
          <a:bodyPr anchor="ctr" anchorCtr="0">
            <a:noAutofit/>
          </a:bodyPr>
          <a:lstStyle>
            <a:lvl1pPr marL="0" indent="0" algn="ctr">
              <a:buNone/>
              <a:defRPr sz="1400" baseline="0">
                <a:solidFill>
                  <a:schemeClr val="accent2"/>
                </a:solidFill>
                <a:latin typeface="Arial" panose="020B0604020202020204" pitchFamily="34" charset="0"/>
                <a:cs typeface="Arial" panose="020B0604020202020204" pitchFamily="34" charset="0"/>
              </a:defRPr>
            </a:lvl1pPr>
          </a:lstStyle>
          <a:p>
            <a:r>
              <a:rPr lang="en-US" dirty="0"/>
              <a:t>Click here to insert a Time Plan</a:t>
            </a:r>
            <a:endParaRPr lang="en-IN" dirty="0"/>
          </a:p>
        </p:txBody>
      </p:sp>
      <p:sp>
        <p:nvSpPr>
          <p:cNvPr id="4" name="Text Placeholder 3"/>
          <p:cNvSpPr>
            <a:spLocks noGrp="1"/>
          </p:cNvSpPr>
          <p:nvPr>
            <p:ph type="body" sz="quarter" idx="27" hasCustomPrompt="1"/>
          </p:nvPr>
        </p:nvSpPr>
        <p:spPr>
          <a:xfrm>
            <a:off x="2368263"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25" name="Text Placeholder 3"/>
          <p:cNvSpPr>
            <a:spLocks noGrp="1"/>
          </p:cNvSpPr>
          <p:nvPr>
            <p:ph type="body" sz="quarter" idx="29" hasCustomPrompt="1"/>
          </p:nvPr>
        </p:nvSpPr>
        <p:spPr>
          <a:xfrm>
            <a:off x="3835113"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27" name="Text Placeholder 3"/>
          <p:cNvSpPr>
            <a:spLocks noGrp="1"/>
          </p:cNvSpPr>
          <p:nvPr>
            <p:ph type="body" sz="quarter" idx="31" hasCustomPrompt="1"/>
          </p:nvPr>
        </p:nvSpPr>
        <p:spPr>
          <a:xfrm>
            <a:off x="5321013"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47" name="Title 1"/>
          <p:cNvSpPr>
            <a:spLocks noGrp="1"/>
          </p:cNvSpPr>
          <p:nvPr userDrawn="1">
            <p:ph type="ctrTitle" hasCustomPrompt="1"/>
          </p:nvPr>
        </p:nvSpPr>
        <p:spPr>
          <a:xfrm>
            <a:off x="283026" y="254000"/>
            <a:ext cx="5245100" cy="533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Simple time plan</a:t>
            </a:r>
          </a:p>
        </p:txBody>
      </p:sp>
      <p:sp>
        <p:nvSpPr>
          <p:cNvPr id="43" name="Text Placeholder 3"/>
          <p:cNvSpPr>
            <a:spLocks noGrp="1"/>
          </p:cNvSpPr>
          <p:nvPr>
            <p:ph type="body" sz="quarter" idx="53" hasCustomPrompt="1"/>
          </p:nvPr>
        </p:nvSpPr>
        <p:spPr>
          <a:xfrm>
            <a:off x="2368263"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48" name="Text Placeholder 3"/>
          <p:cNvSpPr>
            <a:spLocks noGrp="1"/>
          </p:cNvSpPr>
          <p:nvPr>
            <p:ph type="body" sz="quarter" idx="54" hasCustomPrompt="1"/>
          </p:nvPr>
        </p:nvSpPr>
        <p:spPr>
          <a:xfrm>
            <a:off x="3835113"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49" name="Text Placeholder 3"/>
          <p:cNvSpPr>
            <a:spLocks noGrp="1"/>
          </p:cNvSpPr>
          <p:nvPr>
            <p:ph type="body" sz="quarter" idx="55" hasCustomPrompt="1"/>
          </p:nvPr>
        </p:nvSpPr>
        <p:spPr>
          <a:xfrm>
            <a:off x="5321013"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17"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30" name="Rectangle 29"/>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31" name="Lige forbindelse 8"/>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2" name="Footer Placeholder 4"/>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40" name="Freeform 5"/>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TextBox 40"/>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42"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33" name="Group 32"/>
          <p:cNvGrpSpPr/>
          <p:nvPr userDrawn="1"/>
        </p:nvGrpSpPr>
        <p:grpSpPr>
          <a:xfrm>
            <a:off x="71948" y="4978614"/>
            <a:ext cx="503788" cy="94721"/>
            <a:chOff x="6014087" y="4646472"/>
            <a:chExt cx="503788" cy="94721"/>
          </a:xfrm>
        </p:grpSpPr>
        <p:sp>
          <p:nvSpPr>
            <p:cNvPr id="34" name="Oval 33"/>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35" name="Oval 34"/>
            <p:cNvSpPr>
              <a:spLocks noChangeArrowheads="1"/>
            </p:cNvSpPr>
            <p:nvPr/>
          </p:nvSpPr>
          <p:spPr bwMode="auto">
            <a:xfrm flipH="1">
              <a:off x="6320900" y="4646472"/>
              <a:ext cx="94704" cy="94721"/>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Oval 35"/>
            <p:cNvSpPr>
              <a:spLocks noChangeArrowheads="1"/>
            </p:cNvSpPr>
            <p:nvPr/>
          </p:nvSpPr>
          <p:spPr bwMode="auto">
            <a:xfrm flipH="1">
              <a:off x="6218629" y="4646472"/>
              <a:ext cx="94704" cy="94721"/>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Oval 36"/>
            <p:cNvSpPr>
              <a:spLocks noChangeArrowheads="1"/>
            </p:cNvSpPr>
            <p:nvPr/>
          </p:nvSpPr>
          <p:spPr bwMode="auto">
            <a:xfrm flipH="1">
              <a:off x="6116358" y="4646472"/>
              <a:ext cx="94704" cy="9472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Oval 38"/>
            <p:cNvSpPr>
              <a:spLocks noChangeArrowheads="1"/>
            </p:cNvSpPr>
            <p:nvPr/>
          </p:nvSpPr>
          <p:spPr bwMode="auto">
            <a:xfrm flipH="1">
              <a:off x="6014087" y="4646472"/>
              <a:ext cx="94704" cy="94721"/>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36596948"/>
      </p:ext>
    </p:extLst>
  </p:cSld>
  <p:clrMapOvr>
    <a:masterClrMapping/>
  </p:clrMapOvr>
  <p:extLst>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Timeline/Roadmap">
    <p:spTree>
      <p:nvGrpSpPr>
        <p:cNvPr id="1" name=""/>
        <p:cNvGrpSpPr/>
        <p:nvPr/>
      </p:nvGrpSpPr>
      <p:grpSpPr>
        <a:xfrm>
          <a:off x="0" y="0"/>
          <a:ext cx="0" cy="0"/>
          <a:chOff x="0" y="0"/>
          <a:chExt cx="0" cy="0"/>
        </a:xfrm>
      </p:grpSpPr>
      <p:sp>
        <p:nvSpPr>
          <p:cNvPr id="38" name="Picture Placeholder 9"/>
          <p:cNvSpPr>
            <a:spLocks noGrp="1"/>
          </p:cNvSpPr>
          <p:nvPr>
            <p:ph type="pic" sz="quarter" idx="52" hasCustomPrompt="1"/>
          </p:nvPr>
        </p:nvSpPr>
        <p:spPr>
          <a:xfrm>
            <a:off x="3378200" y="809262"/>
            <a:ext cx="5525295" cy="3950423"/>
          </a:xfrm>
          <a:prstGeom prst="rect">
            <a:avLst/>
          </a:prstGeom>
        </p:spPr>
        <p:txBody>
          <a:bodyPr anchor="ctr" anchorCtr="0">
            <a:noAutofit/>
          </a:bodyPr>
          <a:lstStyle>
            <a:lvl1pPr marL="0" indent="0" algn="ctr">
              <a:buNone/>
              <a:defRPr sz="1400" baseline="0">
                <a:solidFill>
                  <a:schemeClr val="accent2"/>
                </a:solidFill>
                <a:latin typeface="Arial" panose="020B0604020202020204" pitchFamily="34" charset="0"/>
                <a:cs typeface="Arial" panose="020B0604020202020204" pitchFamily="34" charset="0"/>
              </a:defRPr>
            </a:lvl1pPr>
          </a:lstStyle>
          <a:p>
            <a:r>
              <a:rPr lang="en-US" dirty="0"/>
              <a:t>Click here to insert a Timeline/Roadmap</a:t>
            </a:r>
            <a:endParaRPr lang="en-IN" dirty="0"/>
          </a:p>
        </p:txBody>
      </p:sp>
      <p:sp>
        <p:nvSpPr>
          <p:cNvPr id="4" name="Text Placeholder 3"/>
          <p:cNvSpPr>
            <a:spLocks noGrp="1"/>
          </p:cNvSpPr>
          <p:nvPr>
            <p:ph type="body" sz="quarter" idx="27" hasCustomPrompt="1"/>
          </p:nvPr>
        </p:nvSpPr>
        <p:spPr>
          <a:xfrm>
            <a:off x="4096702"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25" name="Text Placeholder 3"/>
          <p:cNvSpPr>
            <a:spLocks noGrp="1"/>
          </p:cNvSpPr>
          <p:nvPr>
            <p:ph type="body" sz="quarter" idx="29" hasCustomPrompt="1"/>
          </p:nvPr>
        </p:nvSpPr>
        <p:spPr>
          <a:xfrm>
            <a:off x="5563552"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27" name="Text Placeholder 3"/>
          <p:cNvSpPr>
            <a:spLocks noGrp="1"/>
          </p:cNvSpPr>
          <p:nvPr>
            <p:ph type="body" sz="quarter" idx="31" hasCustomPrompt="1"/>
          </p:nvPr>
        </p:nvSpPr>
        <p:spPr>
          <a:xfrm>
            <a:off x="7049452"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47" name="Title 1"/>
          <p:cNvSpPr>
            <a:spLocks noGrp="1"/>
          </p:cNvSpPr>
          <p:nvPr userDrawn="1">
            <p:ph type="ctrTitle" hasCustomPrompt="1"/>
          </p:nvPr>
        </p:nvSpPr>
        <p:spPr>
          <a:xfrm>
            <a:off x="263070" y="254000"/>
            <a:ext cx="5300482" cy="90302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Timeline/Roadmap with text</a:t>
            </a:r>
          </a:p>
        </p:txBody>
      </p:sp>
      <p:sp>
        <p:nvSpPr>
          <p:cNvPr id="43" name="Text Placeholder 3"/>
          <p:cNvSpPr>
            <a:spLocks noGrp="1"/>
          </p:cNvSpPr>
          <p:nvPr>
            <p:ph type="body" sz="quarter" idx="53" hasCustomPrompt="1"/>
          </p:nvPr>
        </p:nvSpPr>
        <p:spPr>
          <a:xfrm>
            <a:off x="4096702"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48" name="Text Placeholder 3"/>
          <p:cNvSpPr>
            <a:spLocks noGrp="1"/>
          </p:cNvSpPr>
          <p:nvPr>
            <p:ph type="body" sz="quarter" idx="54" hasCustomPrompt="1"/>
          </p:nvPr>
        </p:nvSpPr>
        <p:spPr>
          <a:xfrm>
            <a:off x="5563552"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49" name="Text Placeholder 3"/>
          <p:cNvSpPr>
            <a:spLocks noGrp="1"/>
          </p:cNvSpPr>
          <p:nvPr>
            <p:ph type="body" sz="quarter" idx="55" hasCustomPrompt="1"/>
          </p:nvPr>
        </p:nvSpPr>
        <p:spPr>
          <a:xfrm>
            <a:off x="7049452"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50" name="Text Placeholder 2"/>
          <p:cNvSpPr>
            <a:spLocks noGrp="1"/>
          </p:cNvSpPr>
          <p:nvPr>
            <p:ph type="body" sz="quarter" idx="41" hasCustomPrompt="1"/>
          </p:nvPr>
        </p:nvSpPr>
        <p:spPr>
          <a:xfrm>
            <a:off x="203200" y="1286353"/>
            <a:ext cx="654050" cy="649302"/>
          </a:xfrm>
          <a:prstGeom prst="ellipse">
            <a:avLst/>
          </a:prstGeom>
          <a:solidFill>
            <a:schemeClr val="accent6">
              <a:alpha val="60000"/>
            </a:schemeClr>
          </a:solidFill>
          <a:ln>
            <a:noFill/>
          </a:ln>
        </p:spPr>
        <p:txBody>
          <a:bodyPr lIns="0" rIns="0" anchor="ctr" anchorCtr="0"/>
          <a:lstStyle>
            <a:lvl1pPr marL="0" indent="0" algn="l"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 </a:t>
            </a:r>
          </a:p>
        </p:txBody>
      </p:sp>
      <p:sp>
        <p:nvSpPr>
          <p:cNvPr id="51" name="Text Placeholder 3"/>
          <p:cNvSpPr>
            <a:spLocks noGrp="1"/>
          </p:cNvSpPr>
          <p:nvPr>
            <p:ph type="body" sz="quarter" idx="56" hasCustomPrompt="1"/>
          </p:nvPr>
        </p:nvSpPr>
        <p:spPr>
          <a:xfrm>
            <a:off x="704055" y="1348393"/>
            <a:ext cx="2048669" cy="215444"/>
          </a:xfrm>
        </p:spPr>
        <p:txBody>
          <a:bodyPr wrap="square" lIns="0" tIns="0" rIns="0" bIns="0">
            <a:spAutoFit/>
          </a:bodyPr>
          <a:lstStyle>
            <a:lvl1pPr marL="0" indent="0">
              <a:spcBef>
                <a:spcPts val="0"/>
              </a:spcBef>
              <a:buClr>
                <a:schemeClr val="tx2"/>
              </a:buClr>
              <a:buFont typeface="Arial" panose="020B0604020202020204" pitchFamily="34" charset="0"/>
              <a:buNone/>
              <a:defRPr sz="1400" b="1">
                <a:solidFill>
                  <a:schemeClr val="accent2"/>
                </a:solidFill>
                <a:latin typeface="Arial" panose="020B0604020202020204" pitchFamily="34" charset="0"/>
                <a:cs typeface="Arial" panose="020B0604020202020204" pitchFamily="34" charset="0"/>
              </a:defRPr>
            </a:lvl1pPr>
          </a:lstStyle>
          <a:p>
            <a:pPr lvl="0"/>
            <a:r>
              <a:rPr lang="en-US" dirty="0"/>
              <a:t>Point 1</a:t>
            </a:r>
          </a:p>
        </p:txBody>
      </p:sp>
      <p:sp>
        <p:nvSpPr>
          <p:cNvPr id="55" name="Text Placeholder 3"/>
          <p:cNvSpPr>
            <a:spLocks noGrp="1"/>
          </p:cNvSpPr>
          <p:nvPr>
            <p:ph type="body" sz="quarter" idx="28" hasCustomPrompt="1"/>
          </p:nvPr>
        </p:nvSpPr>
        <p:spPr>
          <a:xfrm>
            <a:off x="704055" y="1569212"/>
            <a:ext cx="2048669" cy="615553"/>
          </a:xfrm>
        </p:spPr>
        <p:txBody>
          <a:bodyPr wrap="square" lIns="0" tIns="0" rIns="0" bIns="0">
            <a:spAutoFit/>
          </a:bodyPr>
          <a:lstStyle>
            <a:lvl1pPr marL="0" indent="0">
              <a:spcBef>
                <a:spcPts val="0"/>
              </a:spcBef>
              <a:buClr>
                <a:schemeClr val="tx2"/>
              </a:buClr>
              <a:buFont typeface="Arial" panose="020B0604020202020204" pitchFamily="34" charset="0"/>
              <a:buNone/>
              <a:defRPr sz="1000" b="0">
                <a:solidFill>
                  <a:schemeClr val="accent2"/>
                </a:solidFill>
                <a:latin typeface="Arial" panose="020B0604020202020204" pitchFamily="34" charset="0"/>
                <a:cs typeface="Arial" panose="020B0604020202020204" pitchFamily="34" charset="0"/>
              </a:defRPr>
            </a:lvl1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endParaRPr lang="en-US" dirty="0"/>
          </a:p>
        </p:txBody>
      </p:sp>
      <p:sp>
        <p:nvSpPr>
          <p:cNvPr id="56" name="Text Placeholder 2"/>
          <p:cNvSpPr>
            <a:spLocks noGrp="1"/>
          </p:cNvSpPr>
          <p:nvPr>
            <p:ph type="body" sz="quarter" idx="57" hasCustomPrompt="1"/>
          </p:nvPr>
        </p:nvSpPr>
        <p:spPr>
          <a:xfrm>
            <a:off x="203200" y="2343628"/>
            <a:ext cx="654050" cy="649302"/>
          </a:xfrm>
          <a:prstGeom prst="ellipse">
            <a:avLst/>
          </a:prstGeom>
          <a:solidFill>
            <a:schemeClr val="accent4">
              <a:alpha val="60000"/>
            </a:schemeClr>
          </a:solidFill>
          <a:ln>
            <a:noFill/>
          </a:ln>
        </p:spPr>
        <p:txBody>
          <a:bodyPr lIns="0" rIns="0" anchor="ctr" anchorCtr="0"/>
          <a:lstStyle>
            <a:lvl1pPr marL="0" indent="0" algn="l"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 </a:t>
            </a:r>
          </a:p>
        </p:txBody>
      </p:sp>
      <p:sp>
        <p:nvSpPr>
          <p:cNvPr id="57" name="Text Placeholder 3"/>
          <p:cNvSpPr>
            <a:spLocks noGrp="1"/>
          </p:cNvSpPr>
          <p:nvPr>
            <p:ph type="body" sz="quarter" idx="58" hasCustomPrompt="1"/>
          </p:nvPr>
        </p:nvSpPr>
        <p:spPr>
          <a:xfrm>
            <a:off x="704055" y="2405668"/>
            <a:ext cx="2048669" cy="215444"/>
          </a:xfrm>
        </p:spPr>
        <p:txBody>
          <a:bodyPr wrap="square" lIns="0" tIns="0" rIns="0" bIns="0">
            <a:spAutoFit/>
          </a:bodyPr>
          <a:lstStyle>
            <a:lvl1pPr marL="0" indent="0">
              <a:spcBef>
                <a:spcPts val="0"/>
              </a:spcBef>
              <a:buClr>
                <a:schemeClr val="tx2"/>
              </a:buClr>
              <a:buFont typeface="Arial" panose="020B0604020202020204" pitchFamily="34" charset="0"/>
              <a:buNone/>
              <a:defRPr sz="1400" b="1">
                <a:solidFill>
                  <a:schemeClr val="accent2"/>
                </a:solidFill>
                <a:latin typeface="Arial" panose="020B0604020202020204" pitchFamily="34" charset="0"/>
                <a:cs typeface="Arial" panose="020B0604020202020204" pitchFamily="34" charset="0"/>
              </a:defRPr>
            </a:lvl1pPr>
          </a:lstStyle>
          <a:p>
            <a:pPr lvl="0"/>
            <a:r>
              <a:rPr lang="en-US" dirty="0"/>
              <a:t>Point 2</a:t>
            </a:r>
          </a:p>
        </p:txBody>
      </p:sp>
      <p:sp>
        <p:nvSpPr>
          <p:cNvPr id="58" name="Text Placeholder 3"/>
          <p:cNvSpPr>
            <a:spLocks noGrp="1"/>
          </p:cNvSpPr>
          <p:nvPr>
            <p:ph type="body" sz="quarter" idx="59" hasCustomPrompt="1"/>
          </p:nvPr>
        </p:nvSpPr>
        <p:spPr>
          <a:xfrm>
            <a:off x="704055" y="2626487"/>
            <a:ext cx="2048669" cy="615553"/>
          </a:xfrm>
        </p:spPr>
        <p:txBody>
          <a:bodyPr wrap="square" lIns="0" tIns="0" rIns="0" bIns="0">
            <a:spAutoFit/>
          </a:bodyPr>
          <a:lstStyle>
            <a:lvl1pPr marL="0" indent="0">
              <a:spcBef>
                <a:spcPts val="0"/>
              </a:spcBef>
              <a:buClr>
                <a:schemeClr val="tx2"/>
              </a:buClr>
              <a:buFont typeface="Arial" panose="020B0604020202020204" pitchFamily="34" charset="0"/>
              <a:buNone/>
              <a:defRPr sz="1000" b="0">
                <a:solidFill>
                  <a:schemeClr val="accent2"/>
                </a:solidFill>
                <a:latin typeface="Arial" panose="020B0604020202020204" pitchFamily="34" charset="0"/>
                <a:cs typeface="Arial" panose="020B0604020202020204" pitchFamily="34" charset="0"/>
              </a:defRPr>
            </a:lvl1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endParaRPr lang="en-US" dirty="0"/>
          </a:p>
        </p:txBody>
      </p:sp>
      <p:sp>
        <p:nvSpPr>
          <p:cNvPr id="59" name="Text Placeholder 2"/>
          <p:cNvSpPr>
            <a:spLocks noGrp="1"/>
          </p:cNvSpPr>
          <p:nvPr>
            <p:ph type="body" sz="quarter" idx="60" hasCustomPrompt="1"/>
          </p:nvPr>
        </p:nvSpPr>
        <p:spPr>
          <a:xfrm>
            <a:off x="203200" y="3425296"/>
            <a:ext cx="654050" cy="649302"/>
          </a:xfrm>
          <a:prstGeom prst="ellipse">
            <a:avLst/>
          </a:prstGeom>
          <a:solidFill>
            <a:schemeClr val="accent5">
              <a:alpha val="60000"/>
            </a:schemeClr>
          </a:solidFill>
          <a:ln>
            <a:noFill/>
          </a:ln>
        </p:spPr>
        <p:txBody>
          <a:bodyPr lIns="0" rIns="0" anchor="ctr" anchorCtr="0"/>
          <a:lstStyle>
            <a:lvl1pPr marL="0" indent="0" algn="l"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 </a:t>
            </a:r>
          </a:p>
        </p:txBody>
      </p:sp>
      <p:sp>
        <p:nvSpPr>
          <p:cNvPr id="60" name="Text Placeholder 3"/>
          <p:cNvSpPr>
            <a:spLocks noGrp="1"/>
          </p:cNvSpPr>
          <p:nvPr>
            <p:ph type="body" sz="quarter" idx="61" hasCustomPrompt="1"/>
          </p:nvPr>
        </p:nvSpPr>
        <p:spPr>
          <a:xfrm>
            <a:off x="704055" y="3487336"/>
            <a:ext cx="2048669" cy="215444"/>
          </a:xfrm>
        </p:spPr>
        <p:txBody>
          <a:bodyPr wrap="square" lIns="0" tIns="0" rIns="0" bIns="0">
            <a:spAutoFit/>
          </a:bodyPr>
          <a:lstStyle>
            <a:lvl1pPr marL="0" indent="0">
              <a:spcBef>
                <a:spcPts val="0"/>
              </a:spcBef>
              <a:buClr>
                <a:schemeClr val="tx2"/>
              </a:buClr>
              <a:buFont typeface="Arial" panose="020B0604020202020204" pitchFamily="34" charset="0"/>
              <a:buNone/>
              <a:defRPr sz="1400" b="1">
                <a:solidFill>
                  <a:schemeClr val="accent2"/>
                </a:solidFill>
                <a:latin typeface="Arial" panose="020B0604020202020204" pitchFamily="34" charset="0"/>
                <a:cs typeface="Arial" panose="020B0604020202020204" pitchFamily="34" charset="0"/>
              </a:defRPr>
            </a:lvl1pPr>
          </a:lstStyle>
          <a:p>
            <a:pPr lvl="0"/>
            <a:r>
              <a:rPr lang="en-US" dirty="0"/>
              <a:t>Point 3</a:t>
            </a:r>
          </a:p>
        </p:txBody>
      </p:sp>
      <p:sp>
        <p:nvSpPr>
          <p:cNvPr id="61" name="Text Placeholder 3"/>
          <p:cNvSpPr>
            <a:spLocks noGrp="1"/>
          </p:cNvSpPr>
          <p:nvPr>
            <p:ph type="body" sz="quarter" idx="62" hasCustomPrompt="1"/>
          </p:nvPr>
        </p:nvSpPr>
        <p:spPr>
          <a:xfrm>
            <a:off x="704055" y="3708155"/>
            <a:ext cx="2048669" cy="615553"/>
          </a:xfrm>
        </p:spPr>
        <p:txBody>
          <a:bodyPr wrap="square" lIns="0" tIns="0" rIns="0" bIns="0">
            <a:spAutoFit/>
          </a:bodyPr>
          <a:lstStyle>
            <a:lvl1pPr marL="0" indent="0">
              <a:spcBef>
                <a:spcPts val="0"/>
              </a:spcBef>
              <a:buClr>
                <a:schemeClr val="tx2"/>
              </a:buClr>
              <a:buFont typeface="Arial" panose="020B0604020202020204" pitchFamily="34" charset="0"/>
              <a:buNone/>
              <a:defRPr sz="1000" b="0">
                <a:solidFill>
                  <a:schemeClr val="accent2"/>
                </a:solidFill>
                <a:latin typeface="Arial" panose="020B0604020202020204" pitchFamily="34" charset="0"/>
                <a:cs typeface="Arial" panose="020B0604020202020204" pitchFamily="34" charset="0"/>
              </a:defRPr>
            </a:lvl1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endParaRPr lang="en-US" dirty="0"/>
          </a:p>
        </p:txBody>
      </p:sp>
      <p:sp>
        <p:nvSpPr>
          <p:cNvPr id="26"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39" name="Rectangle 38"/>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40" name="Lige forbindelse 8"/>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Footer Placeholder 4"/>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54" name="Freeform 5"/>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TextBox 61"/>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63"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42" name="Group 41"/>
          <p:cNvGrpSpPr/>
          <p:nvPr userDrawn="1"/>
        </p:nvGrpSpPr>
        <p:grpSpPr>
          <a:xfrm>
            <a:off x="71948" y="4978614"/>
            <a:ext cx="503788" cy="94721"/>
            <a:chOff x="6014087" y="4646472"/>
            <a:chExt cx="503788" cy="94721"/>
          </a:xfrm>
        </p:grpSpPr>
        <p:sp>
          <p:nvSpPr>
            <p:cNvPr id="44" name="Oval 43"/>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45" name="Oval 44"/>
            <p:cNvSpPr>
              <a:spLocks noChangeArrowheads="1"/>
            </p:cNvSpPr>
            <p:nvPr/>
          </p:nvSpPr>
          <p:spPr bwMode="auto">
            <a:xfrm flipH="1">
              <a:off x="6320900" y="4646472"/>
              <a:ext cx="94704" cy="94721"/>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Oval 45"/>
            <p:cNvSpPr>
              <a:spLocks noChangeArrowheads="1"/>
            </p:cNvSpPr>
            <p:nvPr/>
          </p:nvSpPr>
          <p:spPr bwMode="auto">
            <a:xfrm flipH="1">
              <a:off x="6218629" y="4646472"/>
              <a:ext cx="94704" cy="94721"/>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Oval 51"/>
            <p:cNvSpPr>
              <a:spLocks noChangeArrowheads="1"/>
            </p:cNvSpPr>
            <p:nvPr/>
          </p:nvSpPr>
          <p:spPr bwMode="auto">
            <a:xfrm flipH="1">
              <a:off x="6116358" y="4646472"/>
              <a:ext cx="94704" cy="9472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Oval 52"/>
            <p:cNvSpPr>
              <a:spLocks noChangeArrowheads="1"/>
            </p:cNvSpPr>
            <p:nvPr/>
          </p:nvSpPr>
          <p:spPr bwMode="auto">
            <a:xfrm flipH="1">
              <a:off x="6014087" y="4646472"/>
              <a:ext cx="94704" cy="94721"/>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36030753"/>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se Study with image">
    <p:spTree>
      <p:nvGrpSpPr>
        <p:cNvPr id="1" name=""/>
        <p:cNvGrpSpPr/>
        <p:nvPr/>
      </p:nvGrpSpPr>
      <p:grpSpPr>
        <a:xfrm>
          <a:off x="0" y="0"/>
          <a:ext cx="0" cy="0"/>
          <a:chOff x="0" y="0"/>
          <a:chExt cx="0" cy="0"/>
        </a:xfrm>
      </p:grpSpPr>
      <p:sp>
        <p:nvSpPr>
          <p:cNvPr id="28" name="Picture Placeholder 4"/>
          <p:cNvSpPr>
            <a:spLocks noGrp="1"/>
          </p:cNvSpPr>
          <p:nvPr>
            <p:ph type="pic" sz="quarter" idx="36" hasCustomPrompt="1"/>
          </p:nvPr>
        </p:nvSpPr>
        <p:spPr>
          <a:xfrm>
            <a:off x="4303714" y="0"/>
            <a:ext cx="3499859" cy="4884738"/>
          </a:xfrm>
        </p:spPr>
        <p:txBody>
          <a:bodyPr/>
          <a:lstStyle>
            <a:lvl1pPr marL="0" marR="0" indent="0" algn="l" defTabSz="457200" rtl="0" eaLnBrk="1" fontAlgn="auto" latinLnBrk="0" hangingPunct="1">
              <a:lnSpc>
                <a:spcPct val="100000"/>
              </a:lnSpc>
              <a:spcBef>
                <a:spcPts val="600"/>
              </a:spcBef>
              <a:spcAft>
                <a:spcPts val="0"/>
              </a:spcAft>
              <a:buClr>
                <a:srgbClr val="00B0F0"/>
              </a:buClr>
              <a:buSzTx/>
              <a:buFont typeface="Wingdings" pitchFamily="2" charset="2"/>
              <a:buNone/>
              <a:tabLst/>
              <a:defRPr sz="1400">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ts val="600"/>
              </a:spcBef>
              <a:spcAft>
                <a:spcPts val="0"/>
              </a:spcAft>
              <a:buClr>
                <a:srgbClr val="00B0F0"/>
              </a:buClr>
              <a:buSzTx/>
              <a:buFont typeface="Wingdings" pitchFamily="2" charset="2"/>
              <a:buNone/>
              <a:tabLst/>
              <a:defRPr/>
            </a:pPr>
            <a:r>
              <a:rPr lang="en-US" dirty="0"/>
              <a:t>Click here to </a:t>
            </a:r>
            <a:br>
              <a:rPr lang="en-US" dirty="0"/>
            </a:br>
            <a:r>
              <a:rPr lang="en-US" dirty="0"/>
              <a:t>add Color Image</a:t>
            </a:r>
          </a:p>
        </p:txBody>
      </p:sp>
      <p:sp>
        <p:nvSpPr>
          <p:cNvPr id="25" name="Text Placeholder 5"/>
          <p:cNvSpPr>
            <a:spLocks noGrp="1"/>
          </p:cNvSpPr>
          <p:nvPr>
            <p:ph type="body" sz="quarter" idx="38"/>
          </p:nvPr>
        </p:nvSpPr>
        <p:spPr>
          <a:xfrm>
            <a:off x="6221676" y="0"/>
            <a:ext cx="2921000" cy="4889255"/>
          </a:xfrm>
          <a:solidFill>
            <a:schemeClr val="accent1"/>
          </a:solidFill>
        </p:spPr>
        <p:txBody>
          <a:bodyPr/>
          <a:lstStyle>
            <a:lvl1pPr marL="0" indent="0">
              <a:buNone/>
              <a:defRPr>
                <a:solidFill>
                  <a:schemeClr val="accent1"/>
                </a:solidFill>
                <a:latin typeface="Arial" panose="020B0604020202020204" pitchFamily="34" charset="0"/>
                <a:cs typeface="Arial" panose="020B0604020202020204" pitchFamily="34" charset="0"/>
              </a:defRPr>
            </a:lvl1pPr>
          </a:lstStyle>
          <a:p>
            <a:pPr lvl="0"/>
            <a:endParaRPr lang="en-US" dirty="0"/>
          </a:p>
        </p:txBody>
      </p:sp>
      <p:sp>
        <p:nvSpPr>
          <p:cNvPr id="47" name="Title 1"/>
          <p:cNvSpPr>
            <a:spLocks noGrp="1"/>
          </p:cNvSpPr>
          <p:nvPr userDrawn="1">
            <p:ph type="ctrTitle" hasCustomPrompt="1"/>
          </p:nvPr>
        </p:nvSpPr>
        <p:spPr>
          <a:xfrm>
            <a:off x="271416" y="254000"/>
            <a:ext cx="3835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24" name="Text Placeholder 38"/>
          <p:cNvSpPr>
            <a:spLocks noGrp="1"/>
          </p:cNvSpPr>
          <p:nvPr>
            <p:ph type="body" sz="quarter" idx="15" hasCustomPrompt="1"/>
          </p:nvPr>
        </p:nvSpPr>
        <p:spPr>
          <a:xfrm>
            <a:off x="226059" y="2231277"/>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  </a:t>
            </a:r>
          </a:p>
        </p:txBody>
      </p:sp>
      <p:sp>
        <p:nvSpPr>
          <p:cNvPr id="27" name="Text Placeholder 2"/>
          <p:cNvSpPr>
            <a:spLocks noGrp="1"/>
          </p:cNvSpPr>
          <p:nvPr>
            <p:ph type="body" sz="quarter" idx="11" hasCustomPrompt="1"/>
          </p:nvPr>
        </p:nvSpPr>
        <p:spPr>
          <a:xfrm>
            <a:off x="602141" y="2496914"/>
            <a:ext cx="3310548" cy="502381"/>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Tempus eu orci in, consectetur congue felis. Donec ut augue et sapien mattis scelerisque. Curabitur eget nunc vitae orci commodo accumsan. </a:t>
            </a:r>
          </a:p>
        </p:txBody>
      </p:sp>
      <p:sp>
        <p:nvSpPr>
          <p:cNvPr id="48" name="Text Placeholder 2"/>
          <p:cNvSpPr>
            <a:spLocks noGrp="1"/>
          </p:cNvSpPr>
          <p:nvPr>
            <p:ph type="body" sz="quarter" idx="10" hasCustomPrompt="1"/>
          </p:nvPr>
        </p:nvSpPr>
        <p:spPr>
          <a:xfrm>
            <a:off x="271416" y="1295399"/>
            <a:ext cx="3686630" cy="6858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49" name="Text Placeholder 2"/>
          <p:cNvSpPr>
            <a:spLocks noGrp="1"/>
          </p:cNvSpPr>
          <p:nvPr>
            <p:ph type="body" sz="quarter" idx="25" hasCustomPrompt="1"/>
          </p:nvPr>
        </p:nvSpPr>
        <p:spPr>
          <a:xfrm>
            <a:off x="602141" y="2281009"/>
            <a:ext cx="3310548"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Business Context</a:t>
            </a:r>
          </a:p>
        </p:txBody>
      </p:sp>
      <p:sp>
        <p:nvSpPr>
          <p:cNvPr id="26" name="Text Placeholder 38"/>
          <p:cNvSpPr>
            <a:spLocks noGrp="1"/>
          </p:cNvSpPr>
          <p:nvPr>
            <p:ph type="body" sz="quarter" idx="27" hasCustomPrompt="1"/>
          </p:nvPr>
        </p:nvSpPr>
        <p:spPr>
          <a:xfrm>
            <a:off x="226059" y="3155214"/>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  </a:t>
            </a:r>
          </a:p>
        </p:txBody>
      </p:sp>
      <p:sp>
        <p:nvSpPr>
          <p:cNvPr id="33" name="Text Placeholder 2"/>
          <p:cNvSpPr>
            <a:spLocks noGrp="1"/>
          </p:cNvSpPr>
          <p:nvPr>
            <p:ph type="body" sz="quarter" idx="28" hasCustomPrompt="1"/>
          </p:nvPr>
        </p:nvSpPr>
        <p:spPr>
          <a:xfrm>
            <a:off x="602141" y="3371119"/>
            <a:ext cx="3310548" cy="502381"/>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Tempus eu orci in, consectetur congue felis. Donec ut augue et sapien mattis scelerisque. Curabitur eget nunc vitae orci commodo accumsan. </a:t>
            </a:r>
          </a:p>
        </p:txBody>
      </p:sp>
      <p:sp>
        <p:nvSpPr>
          <p:cNvPr id="34" name="Text Placeholder 2"/>
          <p:cNvSpPr>
            <a:spLocks noGrp="1"/>
          </p:cNvSpPr>
          <p:nvPr>
            <p:ph type="body" sz="quarter" idx="29" hasCustomPrompt="1"/>
          </p:nvPr>
        </p:nvSpPr>
        <p:spPr>
          <a:xfrm>
            <a:off x="602141" y="3155214"/>
            <a:ext cx="3310548"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Solution Approach</a:t>
            </a:r>
          </a:p>
        </p:txBody>
      </p:sp>
      <p:sp>
        <p:nvSpPr>
          <p:cNvPr id="35" name="Text Placeholder 38"/>
          <p:cNvSpPr>
            <a:spLocks noGrp="1"/>
          </p:cNvSpPr>
          <p:nvPr>
            <p:ph type="body" sz="quarter" idx="30" hasCustomPrompt="1"/>
          </p:nvPr>
        </p:nvSpPr>
        <p:spPr>
          <a:xfrm>
            <a:off x="226059" y="3994800"/>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  </a:t>
            </a:r>
          </a:p>
        </p:txBody>
      </p:sp>
      <p:sp>
        <p:nvSpPr>
          <p:cNvPr id="36" name="Text Placeholder 2"/>
          <p:cNvSpPr>
            <a:spLocks noGrp="1"/>
          </p:cNvSpPr>
          <p:nvPr>
            <p:ph type="body" sz="quarter" idx="31" hasCustomPrompt="1"/>
          </p:nvPr>
        </p:nvSpPr>
        <p:spPr>
          <a:xfrm>
            <a:off x="602141" y="4247419"/>
            <a:ext cx="3310548" cy="502381"/>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Tempus eu orci in, consectetur congue felis. Donec ut augue et sapien mattis scelerisque. Curabitur eget nunc vitae orci commodo accumsan. </a:t>
            </a:r>
          </a:p>
        </p:txBody>
      </p:sp>
      <p:sp>
        <p:nvSpPr>
          <p:cNvPr id="37" name="Text Placeholder 2"/>
          <p:cNvSpPr>
            <a:spLocks noGrp="1"/>
          </p:cNvSpPr>
          <p:nvPr>
            <p:ph type="body" sz="quarter" idx="32" hasCustomPrompt="1"/>
          </p:nvPr>
        </p:nvSpPr>
        <p:spPr>
          <a:xfrm>
            <a:off x="602141" y="4031514"/>
            <a:ext cx="3310548"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baseline="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Benefits Delivered</a:t>
            </a:r>
          </a:p>
        </p:txBody>
      </p:sp>
      <p:sp>
        <p:nvSpPr>
          <p:cNvPr id="38" name="Text Placeholder 2"/>
          <p:cNvSpPr>
            <a:spLocks noGrp="1"/>
          </p:cNvSpPr>
          <p:nvPr>
            <p:ph type="body" sz="quarter" idx="33" hasCustomPrompt="1"/>
          </p:nvPr>
        </p:nvSpPr>
        <p:spPr>
          <a:xfrm>
            <a:off x="6498663" y="931094"/>
            <a:ext cx="2400140" cy="3131640"/>
          </a:xfrm>
        </p:spPr>
        <p:txBody>
          <a:bodyPr tIns="0"/>
          <a:lstStyle>
            <a:lvl1pPr marL="171450" indent="-171450" algn="l" defTabSz="1828800" rtl="0" eaLnBrk="1" latinLnBrk="0" hangingPunct="1">
              <a:lnSpc>
                <a:spcPct val="100000"/>
              </a:lnSpc>
              <a:spcBef>
                <a:spcPts val="0"/>
              </a:spcBef>
              <a:spcAft>
                <a:spcPts val="800"/>
              </a:spcAft>
              <a:buClr>
                <a:schemeClr val="bg1"/>
              </a:buClr>
              <a:buFont typeface="Arial" panose="020B0604020202020204" pitchFamily="34" charset="0"/>
              <a:buChar char="•"/>
              <a:defRPr lang="en-US" sz="700" b="0"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p:txBody>
      </p:sp>
      <p:sp>
        <p:nvSpPr>
          <p:cNvPr id="39" name="Text Placeholder 2"/>
          <p:cNvSpPr>
            <a:spLocks noGrp="1"/>
          </p:cNvSpPr>
          <p:nvPr>
            <p:ph type="body" sz="quarter" idx="34" hasCustomPrompt="1"/>
          </p:nvPr>
        </p:nvSpPr>
        <p:spPr>
          <a:xfrm>
            <a:off x="6498663" y="664389"/>
            <a:ext cx="2400140"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Value Wipro brings</a:t>
            </a:r>
          </a:p>
        </p:txBody>
      </p:sp>
      <p:sp>
        <p:nvSpPr>
          <p:cNvPr id="3" name="Media Placeholder 2"/>
          <p:cNvSpPr>
            <a:spLocks noGrp="1"/>
          </p:cNvSpPr>
          <p:nvPr>
            <p:ph type="media" sz="quarter" idx="35" hasCustomPrompt="1"/>
          </p:nvPr>
        </p:nvSpPr>
        <p:spPr>
          <a:xfrm>
            <a:off x="6498663" y="4128262"/>
            <a:ext cx="652955" cy="650994"/>
          </a:xfrm>
          <a:prstGeom prst="ellipse">
            <a:avLst/>
          </a:prstGeom>
          <a:noFill/>
        </p:spPr>
        <p:txBody>
          <a:bodyPr/>
          <a:lstStyle>
            <a:lvl1pPr marL="0" indent="0" algn="ctr">
              <a:buFontTx/>
              <a:buNone/>
              <a:defRPr sz="1000">
                <a:latin typeface="Arial" panose="020B0604020202020204" pitchFamily="34" charset="0"/>
                <a:cs typeface="Arial" panose="020B0604020202020204" pitchFamily="34" charset="0"/>
              </a:defRPr>
            </a:lvl1pPr>
          </a:lstStyle>
          <a:p>
            <a:r>
              <a:rPr lang="en-US" dirty="0"/>
              <a:t>View video</a:t>
            </a:r>
          </a:p>
        </p:txBody>
      </p:sp>
      <p:sp>
        <p:nvSpPr>
          <p:cNvPr id="31"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50" name="Rectangle 49"/>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51" name="Lige forbindelse 8"/>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2" name="Footer Placeholder 4"/>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59" name="Freeform 5"/>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TextBox 59"/>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61"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45" name="Group 44"/>
          <p:cNvGrpSpPr/>
          <p:nvPr userDrawn="1"/>
        </p:nvGrpSpPr>
        <p:grpSpPr>
          <a:xfrm>
            <a:off x="71948" y="4978614"/>
            <a:ext cx="503788" cy="94721"/>
            <a:chOff x="6014087" y="4646472"/>
            <a:chExt cx="503788" cy="94721"/>
          </a:xfrm>
        </p:grpSpPr>
        <p:sp>
          <p:nvSpPr>
            <p:cNvPr id="46" name="Oval 45"/>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53" name="Oval 52"/>
            <p:cNvSpPr>
              <a:spLocks noChangeArrowheads="1"/>
            </p:cNvSpPr>
            <p:nvPr/>
          </p:nvSpPr>
          <p:spPr bwMode="auto">
            <a:xfrm flipH="1">
              <a:off x="6320900" y="4646472"/>
              <a:ext cx="94704" cy="94721"/>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Oval 53"/>
            <p:cNvSpPr>
              <a:spLocks noChangeArrowheads="1"/>
            </p:cNvSpPr>
            <p:nvPr/>
          </p:nvSpPr>
          <p:spPr bwMode="auto">
            <a:xfrm flipH="1">
              <a:off x="6218629" y="4646472"/>
              <a:ext cx="94704" cy="94721"/>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Oval 54"/>
            <p:cNvSpPr>
              <a:spLocks noChangeArrowheads="1"/>
            </p:cNvSpPr>
            <p:nvPr/>
          </p:nvSpPr>
          <p:spPr bwMode="auto">
            <a:xfrm flipH="1">
              <a:off x="6116358" y="4646472"/>
              <a:ext cx="94704" cy="9472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Oval 55"/>
            <p:cNvSpPr>
              <a:spLocks noChangeArrowheads="1"/>
            </p:cNvSpPr>
            <p:nvPr/>
          </p:nvSpPr>
          <p:spPr bwMode="auto">
            <a:xfrm flipH="1">
              <a:off x="6014087" y="4646472"/>
              <a:ext cx="94704" cy="94721"/>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9530177"/>
      </p:ext>
    </p:extLst>
  </p:cSld>
  <p:clrMapOvr>
    <a:masterClrMapping/>
  </p:clrMapOvr>
  <p:extLst>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am Structure">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271416" y="254000"/>
            <a:ext cx="5245100" cy="5588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Team structure</a:t>
            </a:r>
          </a:p>
        </p:txBody>
      </p:sp>
      <p:sp>
        <p:nvSpPr>
          <p:cNvPr id="21" name="Picture Placeholder 9"/>
          <p:cNvSpPr>
            <a:spLocks noGrp="1"/>
          </p:cNvSpPr>
          <p:nvPr>
            <p:ph type="pic" sz="quarter" idx="13" hasCustomPrompt="1"/>
          </p:nvPr>
        </p:nvSpPr>
        <p:spPr>
          <a:xfrm>
            <a:off x="382322" y="1077588"/>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30" name="Pladsholder til tekst 62"/>
          <p:cNvSpPr>
            <a:spLocks noGrp="1"/>
          </p:cNvSpPr>
          <p:nvPr>
            <p:ph type="body" sz="quarter" idx="30" hasCustomPrompt="1"/>
          </p:nvPr>
        </p:nvSpPr>
        <p:spPr>
          <a:xfrm>
            <a:off x="382322" y="1937202"/>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p:txBody>
      </p:sp>
      <p:sp>
        <p:nvSpPr>
          <p:cNvPr id="31" name="Pladsholder til tekst 63"/>
          <p:cNvSpPr>
            <a:spLocks noGrp="1"/>
          </p:cNvSpPr>
          <p:nvPr>
            <p:ph type="body" sz="quarter" idx="31" hasCustomPrompt="1"/>
          </p:nvPr>
        </p:nvSpPr>
        <p:spPr>
          <a:xfrm>
            <a:off x="382322" y="2188787"/>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33" name="Picture Placeholder 9"/>
          <p:cNvSpPr>
            <a:spLocks noGrp="1"/>
          </p:cNvSpPr>
          <p:nvPr>
            <p:ph type="pic" sz="quarter" idx="33" hasCustomPrompt="1"/>
          </p:nvPr>
        </p:nvSpPr>
        <p:spPr>
          <a:xfrm>
            <a:off x="2605492" y="1077588"/>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34" name="Pladsholder til tekst 62"/>
          <p:cNvSpPr>
            <a:spLocks noGrp="1"/>
          </p:cNvSpPr>
          <p:nvPr>
            <p:ph type="body" sz="quarter" idx="34" hasCustomPrompt="1"/>
          </p:nvPr>
        </p:nvSpPr>
        <p:spPr>
          <a:xfrm>
            <a:off x="2605492" y="1937202"/>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p:txBody>
      </p:sp>
      <p:sp>
        <p:nvSpPr>
          <p:cNvPr id="35" name="Pladsholder til tekst 63"/>
          <p:cNvSpPr>
            <a:spLocks noGrp="1"/>
          </p:cNvSpPr>
          <p:nvPr>
            <p:ph type="body" sz="quarter" idx="35" hasCustomPrompt="1"/>
          </p:nvPr>
        </p:nvSpPr>
        <p:spPr>
          <a:xfrm>
            <a:off x="2605492" y="2188787"/>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37" name="Picture Placeholder 9"/>
          <p:cNvSpPr>
            <a:spLocks noGrp="1"/>
          </p:cNvSpPr>
          <p:nvPr>
            <p:ph type="pic" sz="quarter" idx="37" hasCustomPrompt="1"/>
          </p:nvPr>
        </p:nvSpPr>
        <p:spPr>
          <a:xfrm>
            <a:off x="4828662" y="1077588"/>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38" name="Pladsholder til tekst 62"/>
          <p:cNvSpPr>
            <a:spLocks noGrp="1"/>
          </p:cNvSpPr>
          <p:nvPr>
            <p:ph type="body" sz="quarter" idx="38" hasCustomPrompt="1"/>
          </p:nvPr>
        </p:nvSpPr>
        <p:spPr>
          <a:xfrm>
            <a:off x="4828662" y="1937202"/>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p:txBody>
      </p:sp>
      <p:sp>
        <p:nvSpPr>
          <p:cNvPr id="39" name="Pladsholder til tekst 63"/>
          <p:cNvSpPr>
            <a:spLocks noGrp="1"/>
          </p:cNvSpPr>
          <p:nvPr>
            <p:ph type="body" sz="quarter" idx="39" hasCustomPrompt="1"/>
          </p:nvPr>
        </p:nvSpPr>
        <p:spPr>
          <a:xfrm>
            <a:off x="4828662" y="2188787"/>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41" name="Picture Placeholder 9"/>
          <p:cNvSpPr>
            <a:spLocks noGrp="1"/>
          </p:cNvSpPr>
          <p:nvPr>
            <p:ph type="pic" sz="quarter" idx="41" hasCustomPrompt="1"/>
          </p:nvPr>
        </p:nvSpPr>
        <p:spPr>
          <a:xfrm>
            <a:off x="7051832" y="1077588"/>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42" name="Pladsholder til tekst 62"/>
          <p:cNvSpPr>
            <a:spLocks noGrp="1"/>
          </p:cNvSpPr>
          <p:nvPr>
            <p:ph type="body" sz="quarter" idx="42" hasCustomPrompt="1"/>
          </p:nvPr>
        </p:nvSpPr>
        <p:spPr>
          <a:xfrm>
            <a:off x="7051832" y="1937202"/>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a:p>
            <a:endParaRPr lang="en-GB" dirty="0"/>
          </a:p>
        </p:txBody>
      </p:sp>
      <p:sp>
        <p:nvSpPr>
          <p:cNvPr id="43" name="Pladsholder til tekst 63"/>
          <p:cNvSpPr>
            <a:spLocks noGrp="1"/>
          </p:cNvSpPr>
          <p:nvPr>
            <p:ph type="body" sz="quarter" idx="43" hasCustomPrompt="1"/>
          </p:nvPr>
        </p:nvSpPr>
        <p:spPr>
          <a:xfrm>
            <a:off x="7051832" y="2188787"/>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62" name="Picture Placeholder 9"/>
          <p:cNvSpPr>
            <a:spLocks noGrp="1"/>
          </p:cNvSpPr>
          <p:nvPr>
            <p:ph type="pic" sz="quarter" idx="45" hasCustomPrompt="1"/>
          </p:nvPr>
        </p:nvSpPr>
        <p:spPr>
          <a:xfrm>
            <a:off x="382322" y="3022502"/>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63" name="Pladsholder til tekst 62"/>
          <p:cNvSpPr>
            <a:spLocks noGrp="1"/>
          </p:cNvSpPr>
          <p:nvPr>
            <p:ph type="body" sz="quarter" idx="46" hasCustomPrompt="1"/>
          </p:nvPr>
        </p:nvSpPr>
        <p:spPr>
          <a:xfrm>
            <a:off x="382322" y="3882116"/>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a:p>
            <a:endParaRPr lang="en-GB" dirty="0"/>
          </a:p>
        </p:txBody>
      </p:sp>
      <p:sp>
        <p:nvSpPr>
          <p:cNvPr id="64" name="Pladsholder til tekst 63"/>
          <p:cNvSpPr>
            <a:spLocks noGrp="1"/>
          </p:cNvSpPr>
          <p:nvPr>
            <p:ph type="body" sz="quarter" idx="47" hasCustomPrompt="1"/>
          </p:nvPr>
        </p:nvSpPr>
        <p:spPr>
          <a:xfrm>
            <a:off x="382322" y="4133701"/>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66" name="Picture Placeholder 9"/>
          <p:cNvSpPr>
            <a:spLocks noGrp="1"/>
          </p:cNvSpPr>
          <p:nvPr>
            <p:ph type="pic" sz="quarter" idx="49" hasCustomPrompt="1"/>
          </p:nvPr>
        </p:nvSpPr>
        <p:spPr>
          <a:xfrm>
            <a:off x="2605492" y="3022502"/>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67" name="Pladsholder til tekst 62"/>
          <p:cNvSpPr>
            <a:spLocks noGrp="1"/>
          </p:cNvSpPr>
          <p:nvPr>
            <p:ph type="body" sz="quarter" idx="50" hasCustomPrompt="1"/>
          </p:nvPr>
        </p:nvSpPr>
        <p:spPr>
          <a:xfrm>
            <a:off x="2605492" y="3882116"/>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p:txBody>
      </p:sp>
      <p:sp>
        <p:nvSpPr>
          <p:cNvPr id="68" name="Pladsholder til tekst 63"/>
          <p:cNvSpPr>
            <a:spLocks noGrp="1"/>
          </p:cNvSpPr>
          <p:nvPr>
            <p:ph type="body" sz="quarter" idx="51" hasCustomPrompt="1"/>
          </p:nvPr>
        </p:nvSpPr>
        <p:spPr>
          <a:xfrm>
            <a:off x="2605492" y="4133701"/>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70" name="Picture Placeholder 9"/>
          <p:cNvSpPr>
            <a:spLocks noGrp="1"/>
          </p:cNvSpPr>
          <p:nvPr>
            <p:ph type="pic" sz="quarter" idx="53" hasCustomPrompt="1"/>
          </p:nvPr>
        </p:nvSpPr>
        <p:spPr>
          <a:xfrm>
            <a:off x="4828662" y="3022502"/>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71" name="Pladsholder til tekst 62"/>
          <p:cNvSpPr>
            <a:spLocks noGrp="1"/>
          </p:cNvSpPr>
          <p:nvPr>
            <p:ph type="body" sz="quarter" idx="54" hasCustomPrompt="1"/>
          </p:nvPr>
        </p:nvSpPr>
        <p:spPr>
          <a:xfrm>
            <a:off x="4828662" y="3882116"/>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p:txBody>
      </p:sp>
      <p:sp>
        <p:nvSpPr>
          <p:cNvPr id="72" name="Pladsholder til tekst 63"/>
          <p:cNvSpPr>
            <a:spLocks noGrp="1"/>
          </p:cNvSpPr>
          <p:nvPr>
            <p:ph type="body" sz="quarter" idx="55" hasCustomPrompt="1"/>
          </p:nvPr>
        </p:nvSpPr>
        <p:spPr>
          <a:xfrm>
            <a:off x="4828662" y="4133701"/>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74" name="Picture Placeholder 9"/>
          <p:cNvSpPr>
            <a:spLocks noGrp="1"/>
          </p:cNvSpPr>
          <p:nvPr>
            <p:ph type="pic" sz="quarter" idx="57" hasCustomPrompt="1"/>
          </p:nvPr>
        </p:nvSpPr>
        <p:spPr>
          <a:xfrm>
            <a:off x="7051832" y="3022502"/>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75" name="Pladsholder til tekst 62"/>
          <p:cNvSpPr>
            <a:spLocks noGrp="1"/>
          </p:cNvSpPr>
          <p:nvPr>
            <p:ph type="body" sz="quarter" idx="58" hasCustomPrompt="1"/>
          </p:nvPr>
        </p:nvSpPr>
        <p:spPr>
          <a:xfrm>
            <a:off x="7051832" y="3882116"/>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p:txBody>
      </p:sp>
      <p:sp>
        <p:nvSpPr>
          <p:cNvPr id="76" name="Pladsholder til tekst 63"/>
          <p:cNvSpPr>
            <a:spLocks noGrp="1"/>
          </p:cNvSpPr>
          <p:nvPr>
            <p:ph type="body" sz="quarter" idx="59" hasCustomPrompt="1"/>
          </p:nvPr>
        </p:nvSpPr>
        <p:spPr>
          <a:xfrm>
            <a:off x="7051832" y="4133701"/>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44"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54" name="Rectangle 53"/>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55" name="Lige forbindelse 8"/>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6" name="Footer Placeholder 4"/>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69" name="Freeform 5"/>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TextBox 72"/>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77"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51" name="Group 50"/>
          <p:cNvGrpSpPr/>
          <p:nvPr userDrawn="1"/>
        </p:nvGrpSpPr>
        <p:grpSpPr>
          <a:xfrm>
            <a:off x="71948" y="4978614"/>
            <a:ext cx="503788" cy="94721"/>
            <a:chOff x="6014087" y="4646472"/>
            <a:chExt cx="503788" cy="94721"/>
          </a:xfrm>
        </p:grpSpPr>
        <p:sp>
          <p:nvSpPr>
            <p:cNvPr id="52" name="Oval 51"/>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53" name="Oval 52"/>
            <p:cNvSpPr>
              <a:spLocks noChangeArrowheads="1"/>
            </p:cNvSpPr>
            <p:nvPr/>
          </p:nvSpPr>
          <p:spPr bwMode="auto">
            <a:xfrm flipH="1">
              <a:off x="6320900" y="4646472"/>
              <a:ext cx="94704" cy="94721"/>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Oval 56"/>
            <p:cNvSpPr>
              <a:spLocks noChangeArrowheads="1"/>
            </p:cNvSpPr>
            <p:nvPr/>
          </p:nvSpPr>
          <p:spPr bwMode="auto">
            <a:xfrm flipH="1">
              <a:off x="6218629" y="4646472"/>
              <a:ext cx="94704" cy="94721"/>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Oval 57"/>
            <p:cNvSpPr>
              <a:spLocks noChangeArrowheads="1"/>
            </p:cNvSpPr>
            <p:nvPr/>
          </p:nvSpPr>
          <p:spPr bwMode="auto">
            <a:xfrm flipH="1">
              <a:off x="6116358" y="4646472"/>
              <a:ext cx="94704" cy="9472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Oval 58"/>
            <p:cNvSpPr>
              <a:spLocks noChangeArrowheads="1"/>
            </p:cNvSpPr>
            <p:nvPr/>
          </p:nvSpPr>
          <p:spPr bwMode="auto">
            <a:xfrm flipH="1">
              <a:off x="6014087" y="4646472"/>
              <a:ext cx="94704" cy="94721"/>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06905694"/>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16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rgbClr val="F2F2F2"/>
        </a:solidFill>
        <a:effectLst/>
      </p:bgPr>
    </p:bg>
    <p:spTree>
      <p:nvGrpSpPr>
        <p:cNvPr id="1" name=""/>
        <p:cNvGrpSpPr/>
        <p:nvPr/>
      </p:nvGrpSpPr>
      <p:grpSpPr>
        <a:xfrm>
          <a:off x="0" y="0"/>
          <a:ext cx="0" cy="0"/>
          <a:chOff x="0" y="0"/>
          <a:chExt cx="0" cy="0"/>
        </a:xfrm>
      </p:grpSpPr>
      <p:cxnSp>
        <p:nvCxnSpPr>
          <p:cNvPr id="21" name="Straight Connector 20"/>
          <p:cNvCxnSpPr>
            <a:cxnSpLocks/>
          </p:cNvCxnSpPr>
          <p:nvPr userDrawn="1"/>
        </p:nvCxnSpPr>
        <p:spPr>
          <a:xfrm>
            <a:off x="3769835" y="1896228"/>
            <a:ext cx="0" cy="1349618"/>
          </a:xfrm>
          <a:prstGeom prst="line">
            <a:avLst/>
          </a:prstGeom>
          <a:ln w="19050">
            <a:solidFill>
              <a:schemeClr val="bg2">
                <a:lumMod val="50000"/>
              </a:schemeClr>
            </a:solidFill>
            <a:miter lim="400000"/>
          </a:ln>
        </p:spPr>
      </p:cxnSp>
      <p:sp>
        <p:nvSpPr>
          <p:cNvPr id="28"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29"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30" name="Pladsholder til tekst 20"/>
          <p:cNvSpPr>
            <a:spLocks noGrp="1"/>
          </p:cNvSpPr>
          <p:nvPr>
            <p:ph type="body" sz="quarter" idx="36" hasCustomPrompt="1"/>
          </p:nvPr>
        </p:nvSpPr>
        <p:spPr>
          <a:xfrm>
            <a:off x="4582711" y="3424147"/>
            <a:ext cx="2782294" cy="146194"/>
          </a:xfrm>
        </p:spPr>
        <p:txBody>
          <a:bodyPr wrap="square" tIns="0" bIns="0">
            <a:spAutoFit/>
          </a:bodyPr>
          <a:lstStyle>
            <a:lvl1pPr marL="0" indent="0">
              <a:buFontTx/>
              <a:buNone/>
              <a:defRPr sz="950" b="0" i="0">
                <a:latin typeface="Arial" panose="020B0604020202020204" pitchFamily="34" charset="0"/>
                <a:cs typeface="Arial" panose="020B0604020202020204" pitchFamily="34" charset="0"/>
              </a:defRPr>
            </a:lvl1pPr>
          </a:lstStyle>
          <a:p>
            <a:r>
              <a:rPr lang="en-GB" dirty="0"/>
              <a:t>LinkedIn</a:t>
            </a:r>
            <a:r>
              <a:rPr lang="en-GB" spc="11" dirty="0"/>
              <a:t> ID</a:t>
            </a:r>
            <a:endParaRPr lang="en-GB" dirty="0"/>
          </a:p>
        </p:txBody>
      </p:sp>
      <p:sp>
        <p:nvSpPr>
          <p:cNvPr id="31" name="Pladsholder til tekst 22"/>
          <p:cNvSpPr>
            <a:spLocks noGrp="1"/>
          </p:cNvSpPr>
          <p:nvPr>
            <p:ph type="body" sz="quarter" idx="38" hasCustomPrompt="1"/>
          </p:nvPr>
        </p:nvSpPr>
        <p:spPr>
          <a:xfrm>
            <a:off x="4582711" y="3705695"/>
            <a:ext cx="2782294" cy="146194"/>
          </a:xfrm>
        </p:spPr>
        <p:txBody>
          <a:bodyPr wrap="square" tIns="0" bIns="0">
            <a:spAutoFit/>
          </a:bodyPr>
          <a:lstStyle>
            <a:lvl1pPr marL="0" indent="0">
              <a:buFontTx/>
              <a:buNone/>
              <a:defRPr sz="950" b="0" i="0">
                <a:latin typeface="Arial" panose="020B0604020202020204" pitchFamily="34" charset="0"/>
                <a:cs typeface="Arial" panose="020B0604020202020204" pitchFamily="34" charset="0"/>
              </a:defRPr>
            </a:lvl1pPr>
          </a:lstStyle>
          <a:p>
            <a:r>
              <a:rPr lang="en-GB" dirty="0"/>
              <a:t>Twitter ID</a:t>
            </a:r>
          </a:p>
        </p:txBody>
      </p:sp>
      <p:pic>
        <p:nvPicPr>
          <p:cNvPr id="32" name="Picture 2" descr="Image result for linkedin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67200" y="3365682"/>
            <a:ext cx="263124" cy="26312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Image result for twitter logo 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33863" y="3611980"/>
            <a:ext cx="333624" cy="333624"/>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p:cNvSpPr>
            <a:spLocks noGrp="1"/>
          </p:cNvSpPr>
          <p:nvPr>
            <p:ph type="ctrTitle" hasCustomPrompt="1"/>
          </p:nvPr>
        </p:nvSpPr>
        <p:spPr>
          <a:xfrm>
            <a:off x="4267199" y="1310123"/>
            <a:ext cx="5486400" cy="1165860"/>
          </a:xfrm>
          <a:prstGeom prst="rect">
            <a:avLst/>
          </a:prstGeom>
          <a:noFill/>
        </p:spPr>
        <p:txBody>
          <a:bodyPr wrap="square" rtlCol="0" anchor="ctr">
            <a:noAutofit/>
          </a:bodyPr>
          <a:lstStyle>
            <a:lvl1pPr marL="0" algn="l">
              <a:defRPr lang="en-US" sz="3600" u="sng" dirty="0">
                <a:solidFill>
                  <a:schemeClr val="accent1"/>
                </a:solidFill>
                <a:latin typeface="Arial" panose="020B0604020202020204" pitchFamily="34" charset="0"/>
                <a:ea typeface="+mn-ea"/>
                <a:cs typeface="Arial" panose="020B0604020202020204" pitchFamily="34" charset="0"/>
              </a:defRPr>
            </a:lvl1pPr>
          </a:lstStyle>
          <a:p>
            <a:pPr marL="0" lvl="0" algn="l"/>
            <a:r>
              <a:rPr lang="en-US" dirty="0"/>
              <a:t>Thank You						 </a:t>
            </a:r>
            <a:br>
              <a:rPr lang="en-US" dirty="0"/>
            </a:br>
            <a:r>
              <a:rPr lang="en-US" dirty="0"/>
              <a:t>for your time					</a:t>
            </a:r>
          </a:p>
        </p:txBody>
      </p:sp>
      <p:pic>
        <p:nvPicPr>
          <p:cNvPr id="17" name="Picture 1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33400" y="1437856"/>
            <a:ext cx="2732400" cy="2294480"/>
          </a:xfrm>
          <a:prstGeom prst="rect">
            <a:avLst/>
          </a:prstGeom>
        </p:spPr>
      </p:pic>
    </p:spTree>
    <p:extLst>
      <p:ext uri="{BB962C8B-B14F-4D97-AF65-F5344CB8AC3E}">
        <p14:creationId xmlns:p14="http://schemas.microsoft.com/office/powerpoint/2010/main" val="1514372749"/>
      </p:ext>
    </p:extLst>
  </p:cSld>
  <p:clrMapOvr>
    <a:masterClrMapping/>
  </p:clrMapOvr>
  <p:extLst>
    <p:ext uri="{DCECCB84-F9BA-43D5-87BE-67443E8EF086}">
      <p15:sldGuideLst xmlns:p15="http://schemas.microsoft.com/office/powerpoint/2012/main">
        <p15:guide id="1" pos="4513"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hank you_optional">
    <p:bg>
      <p:bgPr>
        <a:solidFill>
          <a:srgbClr val="F2F2F2"/>
        </a:solidFill>
        <a:effectLst/>
      </p:bgPr>
    </p:bg>
    <p:spTree>
      <p:nvGrpSpPr>
        <p:cNvPr id="1" name=""/>
        <p:cNvGrpSpPr/>
        <p:nvPr/>
      </p:nvGrpSpPr>
      <p:grpSpPr>
        <a:xfrm>
          <a:off x="0" y="0"/>
          <a:ext cx="0" cy="0"/>
          <a:chOff x="0" y="0"/>
          <a:chExt cx="0" cy="0"/>
        </a:xfrm>
      </p:grpSpPr>
      <p:cxnSp>
        <p:nvCxnSpPr>
          <p:cNvPr id="21" name="Straight Connector 20"/>
          <p:cNvCxnSpPr>
            <a:cxnSpLocks/>
          </p:cNvCxnSpPr>
          <p:nvPr userDrawn="1"/>
        </p:nvCxnSpPr>
        <p:spPr>
          <a:xfrm>
            <a:off x="3769835" y="1896228"/>
            <a:ext cx="0" cy="1349618"/>
          </a:xfrm>
          <a:prstGeom prst="line">
            <a:avLst/>
          </a:prstGeom>
          <a:ln w="19050">
            <a:solidFill>
              <a:schemeClr val="bg2">
                <a:lumMod val="50000"/>
              </a:schemeClr>
            </a:solidFill>
            <a:miter lim="400000"/>
          </a:ln>
        </p:spPr>
      </p:cxnSp>
      <p:sp>
        <p:nvSpPr>
          <p:cNvPr id="16" name="Title 1"/>
          <p:cNvSpPr>
            <a:spLocks noGrp="1"/>
          </p:cNvSpPr>
          <p:nvPr>
            <p:ph type="ctrTitle" hasCustomPrompt="1"/>
          </p:nvPr>
        </p:nvSpPr>
        <p:spPr>
          <a:xfrm>
            <a:off x="4267199" y="2002166"/>
            <a:ext cx="5486400" cy="1165860"/>
          </a:xfrm>
          <a:prstGeom prst="rect">
            <a:avLst/>
          </a:prstGeom>
          <a:noFill/>
        </p:spPr>
        <p:txBody>
          <a:bodyPr wrap="square" rtlCol="0" anchor="ctr">
            <a:noAutofit/>
          </a:bodyPr>
          <a:lstStyle>
            <a:lvl1pPr marL="0" algn="l">
              <a:defRPr lang="en-US" sz="3600" u="sng" dirty="0">
                <a:solidFill>
                  <a:schemeClr val="accent1"/>
                </a:solidFill>
                <a:latin typeface="Arial" panose="020B0604020202020204" pitchFamily="34" charset="0"/>
                <a:ea typeface="+mn-ea"/>
                <a:cs typeface="Arial" panose="020B0604020202020204" pitchFamily="34" charset="0"/>
              </a:defRPr>
            </a:lvl1pPr>
          </a:lstStyle>
          <a:p>
            <a:pPr marL="0" lvl="0" algn="l"/>
            <a:r>
              <a:rPr lang="en-US" dirty="0"/>
              <a:t>Thank You						 </a:t>
            </a:r>
            <a:br>
              <a:rPr lang="en-US" dirty="0"/>
            </a:br>
            <a:r>
              <a:rPr lang="en-US" dirty="0"/>
              <a:t>for your time					</a:t>
            </a: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1437856"/>
            <a:ext cx="2732400" cy="2294480"/>
          </a:xfrm>
          <a:prstGeom prst="rect">
            <a:avLst/>
          </a:prstGeom>
        </p:spPr>
      </p:pic>
    </p:spTree>
    <p:extLst>
      <p:ext uri="{BB962C8B-B14F-4D97-AF65-F5344CB8AC3E}">
        <p14:creationId xmlns:p14="http://schemas.microsoft.com/office/powerpoint/2010/main" val="644545021"/>
      </p:ext>
    </p:extLst>
  </p:cSld>
  <p:clrMapOvr>
    <a:masterClrMapping/>
  </p:clrMapOvr>
  <p:extLst>
    <p:ext uri="{DCECCB84-F9BA-43D5-87BE-67443E8EF086}">
      <p15:sldGuideLst xmlns:p15="http://schemas.microsoft.com/office/powerpoint/2012/main">
        <p15:guide id="1" pos="451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 Client/Partner Logo">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00" y="1310123"/>
            <a:ext cx="5486400" cy="1165860"/>
          </a:xfrm>
          <a:prstGeom prst="rect">
            <a:avLst/>
          </a:prstGeom>
          <a:noFill/>
        </p:spPr>
        <p:txBody>
          <a:bodyPr wrap="square" rtlCol="0" anchor="ctr">
            <a:noAutofit/>
          </a:bodyPr>
          <a:lstStyle>
            <a:lvl1pPr marL="0" algn="l">
              <a:defRPr lang="en-US" sz="3600" u="sng" dirty="0">
                <a:solidFill>
                  <a:schemeClr val="accent1"/>
                </a:solidFill>
                <a:latin typeface="Arial" panose="020B0604020202020204" pitchFamily="34" charset="0"/>
                <a:ea typeface="+mn-ea"/>
                <a:cs typeface="Arial" panose="020B0604020202020204" pitchFamily="34" charset="0"/>
              </a:defRPr>
            </a:lvl1pPr>
          </a:lstStyle>
          <a:p>
            <a:pPr marL="0" lvl="0" algn="l"/>
            <a:r>
              <a:rPr lang="en-US" dirty="0"/>
              <a:t>Insert Title Here				 </a:t>
            </a:r>
            <a:br>
              <a:rPr lang="en-US" dirty="0"/>
            </a:br>
            <a:r>
              <a:rPr lang="en-US" dirty="0"/>
              <a:t>in two lines						</a:t>
            </a:r>
          </a:p>
        </p:txBody>
      </p:sp>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15"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18"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19" name="Text Placeholder 16"/>
          <p:cNvSpPr>
            <a:spLocks noGrp="1"/>
          </p:cNvSpPr>
          <p:nvPr>
            <p:ph type="body" sz="quarter" idx="11" hasCustomPrompt="1"/>
          </p:nvPr>
        </p:nvSpPr>
        <p:spPr>
          <a:xfrm>
            <a:off x="4267200" y="3348038"/>
            <a:ext cx="3190875" cy="139770"/>
          </a:xfrm>
          <a:prstGeom prst="rect">
            <a:avLst/>
          </a:prstGeom>
        </p:spPr>
        <p:txBody>
          <a:bodyPr tIns="0" bIns="0" anchor="ctr">
            <a:noAutofit/>
          </a:bodyPr>
          <a:lstStyle>
            <a:lvl1pPr>
              <a:buNone/>
              <a:defRPr kumimoji="0" lang="en-US" sz="900"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Date</a:t>
            </a:r>
          </a:p>
        </p:txBody>
      </p:sp>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l="9981" t="11774" r="9918" b="11902"/>
          <a:stretch/>
        </p:blipFill>
        <p:spPr>
          <a:xfrm>
            <a:off x="270754" y="1926880"/>
            <a:ext cx="1645233" cy="1316432"/>
          </a:xfrm>
          <a:prstGeom prst="rect">
            <a:avLst/>
          </a:prstGeom>
        </p:spPr>
      </p:pic>
      <p:sp>
        <p:nvSpPr>
          <p:cNvPr id="17" name="Text Placeholder 7"/>
          <p:cNvSpPr>
            <a:spLocks noGrp="1"/>
          </p:cNvSpPr>
          <p:nvPr>
            <p:ph type="body" sz="quarter" idx="14" hasCustomPrompt="1"/>
          </p:nvPr>
        </p:nvSpPr>
        <p:spPr>
          <a:xfrm>
            <a:off x="2342673" y="1955800"/>
            <a:ext cx="1181100" cy="1231900"/>
          </a:xfrm>
        </p:spPr>
        <p:txBody>
          <a:bodyPr anchor="ctr"/>
          <a:lstStyle>
            <a:lvl1pPr marL="0" indent="0" algn="ctr">
              <a:buNone/>
              <a:defRPr sz="1100"/>
            </a:lvl1pPr>
          </a:lstStyle>
          <a:p>
            <a:pPr lvl="0"/>
            <a:r>
              <a:rPr lang="en-US" dirty="0"/>
              <a:t>Place Client / Partner Logo Here</a:t>
            </a:r>
          </a:p>
        </p:txBody>
      </p:sp>
    </p:spTree>
    <p:extLst>
      <p:ext uri="{BB962C8B-B14F-4D97-AF65-F5344CB8AC3E}">
        <p14:creationId xmlns:p14="http://schemas.microsoft.com/office/powerpoint/2010/main" val="1862956399"/>
      </p:ext>
    </p:extLst>
  </p:cSld>
  <p:clrMapOvr>
    <a:masterClrMapping/>
  </p:clrMapOvr>
  <p:extLst>
    <p:ext uri="{DCECCB84-F9BA-43D5-87BE-67443E8EF086}">
      <p15:sldGuideLst xmlns:p15="http://schemas.microsoft.com/office/powerpoint/2012/main">
        <p15:guide id="1" pos="4513"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ank you with Client/Partner logo">
    <p:spTree>
      <p:nvGrpSpPr>
        <p:cNvPr id="1" name=""/>
        <p:cNvGrpSpPr/>
        <p:nvPr/>
      </p:nvGrpSpPr>
      <p:grpSpPr>
        <a:xfrm>
          <a:off x="0" y="0"/>
          <a:ext cx="0" cy="0"/>
          <a:chOff x="0" y="0"/>
          <a:chExt cx="0" cy="0"/>
        </a:xfrm>
      </p:grpSpPr>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16" name="Title 1"/>
          <p:cNvSpPr>
            <a:spLocks noGrp="1"/>
          </p:cNvSpPr>
          <p:nvPr>
            <p:ph type="ctrTitle" hasCustomPrompt="1"/>
          </p:nvPr>
        </p:nvSpPr>
        <p:spPr>
          <a:xfrm>
            <a:off x="4267199" y="1310123"/>
            <a:ext cx="5486400" cy="1165860"/>
          </a:xfrm>
          <a:prstGeom prst="rect">
            <a:avLst/>
          </a:prstGeom>
          <a:noFill/>
        </p:spPr>
        <p:txBody>
          <a:bodyPr wrap="square" rtlCol="0" anchor="ctr">
            <a:noAutofit/>
          </a:bodyPr>
          <a:lstStyle>
            <a:lvl1pPr marL="0" algn="l">
              <a:defRPr lang="en-US" sz="3600" u="sng" dirty="0">
                <a:solidFill>
                  <a:schemeClr val="accent1"/>
                </a:solidFill>
                <a:latin typeface="Arial" panose="020B0604020202020204" pitchFamily="34" charset="0"/>
                <a:ea typeface="+mn-ea"/>
                <a:cs typeface="Arial" panose="020B0604020202020204" pitchFamily="34" charset="0"/>
              </a:defRPr>
            </a:lvl1pPr>
          </a:lstStyle>
          <a:p>
            <a:pPr marL="0" lvl="0" algn="l"/>
            <a:r>
              <a:rPr lang="en-US" dirty="0"/>
              <a:t>Thank You						 </a:t>
            </a:r>
            <a:br>
              <a:rPr lang="en-US" dirty="0"/>
            </a:br>
            <a:r>
              <a:rPr lang="en-US" dirty="0"/>
              <a:t>for your time					</a:t>
            </a:r>
          </a:p>
        </p:txBody>
      </p:sp>
      <p:sp>
        <p:nvSpPr>
          <p:cNvPr id="27"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28"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29" name="Pladsholder til tekst 20"/>
          <p:cNvSpPr>
            <a:spLocks noGrp="1"/>
          </p:cNvSpPr>
          <p:nvPr>
            <p:ph type="body" sz="quarter" idx="36" hasCustomPrompt="1"/>
          </p:nvPr>
        </p:nvSpPr>
        <p:spPr>
          <a:xfrm>
            <a:off x="4582711" y="3424147"/>
            <a:ext cx="2782294" cy="146194"/>
          </a:xfrm>
        </p:spPr>
        <p:txBody>
          <a:bodyPr wrap="square" tIns="0" bIns="0">
            <a:spAutoFit/>
          </a:bodyPr>
          <a:lstStyle>
            <a:lvl1pPr marL="0" indent="0">
              <a:buFontTx/>
              <a:buNone/>
              <a:defRPr sz="950" b="0" i="0">
                <a:latin typeface="Arial" panose="020B0604020202020204" pitchFamily="34" charset="0"/>
                <a:cs typeface="Arial" panose="020B0604020202020204" pitchFamily="34" charset="0"/>
              </a:defRPr>
            </a:lvl1pPr>
          </a:lstStyle>
          <a:p>
            <a:r>
              <a:rPr lang="en-GB" dirty="0"/>
              <a:t>LinkedIn</a:t>
            </a:r>
            <a:r>
              <a:rPr lang="en-GB" spc="11" dirty="0"/>
              <a:t> ID</a:t>
            </a:r>
            <a:endParaRPr lang="en-GB" dirty="0"/>
          </a:p>
        </p:txBody>
      </p:sp>
      <p:sp>
        <p:nvSpPr>
          <p:cNvPr id="30" name="Pladsholder til tekst 22"/>
          <p:cNvSpPr>
            <a:spLocks noGrp="1"/>
          </p:cNvSpPr>
          <p:nvPr>
            <p:ph type="body" sz="quarter" idx="38" hasCustomPrompt="1"/>
          </p:nvPr>
        </p:nvSpPr>
        <p:spPr>
          <a:xfrm>
            <a:off x="4582711" y="3705695"/>
            <a:ext cx="2782294" cy="146194"/>
          </a:xfrm>
        </p:spPr>
        <p:txBody>
          <a:bodyPr wrap="square" tIns="0" bIns="0">
            <a:spAutoFit/>
          </a:bodyPr>
          <a:lstStyle>
            <a:lvl1pPr marL="0" indent="0">
              <a:buFontTx/>
              <a:buNone/>
              <a:defRPr sz="950" b="0" i="0">
                <a:latin typeface="Arial" panose="020B0604020202020204" pitchFamily="34" charset="0"/>
                <a:cs typeface="Arial" panose="020B0604020202020204" pitchFamily="34" charset="0"/>
              </a:defRPr>
            </a:lvl1pPr>
          </a:lstStyle>
          <a:p>
            <a:r>
              <a:rPr lang="en-GB" dirty="0"/>
              <a:t>Twitter ID</a:t>
            </a:r>
          </a:p>
        </p:txBody>
      </p:sp>
      <p:pic>
        <p:nvPicPr>
          <p:cNvPr id="31" name="Picture 2" descr="Image result for linkedin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67200" y="3365682"/>
            <a:ext cx="263124" cy="26312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Image result for twitter logo 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33863" y="3611980"/>
            <a:ext cx="333624" cy="33362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userDrawn="1"/>
        </p:nvPicPr>
        <p:blipFill rotWithShape="1">
          <a:blip r:embed="rId4">
            <a:extLst>
              <a:ext uri="{28A0092B-C50C-407E-A947-70E740481C1C}">
                <a14:useLocalDpi xmlns:a14="http://schemas.microsoft.com/office/drawing/2010/main" val="0"/>
              </a:ext>
            </a:extLst>
          </a:blip>
          <a:srcRect l="9981" t="11774" r="9918" b="11902"/>
          <a:stretch/>
        </p:blipFill>
        <p:spPr>
          <a:xfrm>
            <a:off x="270754" y="1926880"/>
            <a:ext cx="1645233" cy="1316432"/>
          </a:xfrm>
          <a:prstGeom prst="rect">
            <a:avLst/>
          </a:prstGeom>
        </p:spPr>
      </p:pic>
      <p:sp>
        <p:nvSpPr>
          <p:cNvPr id="17" name="Text Placeholder 7"/>
          <p:cNvSpPr>
            <a:spLocks noGrp="1"/>
          </p:cNvSpPr>
          <p:nvPr>
            <p:ph type="body" sz="quarter" idx="14" hasCustomPrompt="1"/>
          </p:nvPr>
        </p:nvSpPr>
        <p:spPr>
          <a:xfrm>
            <a:off x="2342673" y="1955800"/>
            <a:ext cx="1181100" cy="1231900"/>
          </a:xfrm>
        </p:spPr>
        <p:txBody>
          <a:bodyPr anchor="ctr"/>
          <a:lstStyle>
            <a:lvl1pPr marL="0" indent="0" algn="ctr">
              <a:buNone/>
              <a:defRPr sz="1100"/>
            </a:lvl1pPr>
          </a:lstStyle>
          <a:p>
            <a:pPr lvl="0"/>
            <a:r>
              <a:rPr lang="en-US" dirty="0"/>
              <a:t>Place Client / Partner Logo Here</a:t>
            </a:r>
          </a:p>
        </p:txBody>
      </p:sp>
    </p:spTree>
    <p:extLst>
      <p:ext uri="{BB962C8B-B14F-4D97-AF65-F5344CB8AC3E}">
        <p14:creationId xmlns:p14="http://schemas.microsoft.com/office/powerpoint/2010/main" val="2914689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ext Placeholder 38"/>
          <p:cNvSpPr>
            <a:spLocks noGrp="1"/>
          </p:cNvSpPr>
          <p:nvPr>
            <p:ph type="body" sz="quarter" idx="10" hasCustomPrompt="1"/>
          </p:nvPr>
        </p:nvSpPr>
        <p:spPr>
          <a:xfrm>
            <a:off x="779308" y="1470758"/>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28" name="Text Placeholder 38"/>
          <p:cNvSpPr>
            <a:spLocks noGrp="1"/>
          </p:cNvSpPr>
          <p:nvPr>
            <p:ph type="body" sz="quarter" idx="15" hasCustomPrompt="1"/>
          </p:nvPr>
        </p:nvSpPr>
        <p:spPr>
          <a:xfrm>
            <a:off x="230668" y="1373094"/>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1</a:t>
            </a:r>
          </a:p>
        </p:txBody>
      </p:sp>
      <p:sp>
        <p:nvSpPr>
          <p:cNvPr id="47" name="Title 1"/>
          <p:cNvSpPr>
            <a:spLocks noGrp="1"/>
          </p:cNvSpPr>
          <p:nvPr>
            <p:ph type="ctrTitle" hasCustomPrompt="1"/>
          </p:nvPr>
        </p:nvSpPr>
        <p:spPr>
          <a:xfrm>
            <a:off x="263070" y="254000"/>
            <a:ext cx="2191657" cy="519669"/>
          </a:xfrm>
          <a:prstGeom prst="rect">
            <a:avLst/>
          </a:prstGeom>
          <a:noFill/>
        </p:spPr>
        <p:txBody>
          <a:bodyPr wrap="square" lIns="0" rtlCol="0" anchor="t" anchorCtr="0">
            <a:noAutofit/>
          </a:bodyPr>
          <a:lstStyle>
            <a:lvl1pPr marL="0" algn="l">
              <a:lnSpc>
                <a:spcPct val="98000"/>
              </a:lnSpc>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Agenda</a:t>
            </a:r>
          </a:p>
        </p:txBody>
      </p:sp>
      <p:sp>
        <p:nvSpPr>
          <p:cNvPr id="48" name="Text Placeholder 38"/>
          <p:cNvSpPr>
            <a:spLocks noGrp="1"/>
          </p:cNvSpPr>
          <p:nvPr>
            <p:ph type="body" sz="quarter" idx="16" hasCustomPrompt="1"/>
          </p:nvPr>
        </p:nvSpPr>
        <p:spPr>
          <a:xfrm>
            <a:off x="779308" y="1656945"/>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49" name="Text Placeholder 38"/>
          <p:cNvSpPr>
            <a:spLocks noGrp="1"/>
          </p:cNvSpPr>
          <p:nvPr>
            <p:ph type="body" sz="quarter" idx="17" hasCustomPrompt="1"/>
          </p:nvPr>
        </p:nvSpPr>
        <p:spPr>
          <a:xfrm>
            <a:off x="779308" y="2347470"/>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50" name="Text Placeholder 38"/>
          <p:cNvSpPr>
            <a:spLocks noGrp="1"/>
          </p:cNvSpPr>
          <p:nvPr>
            <p:ph type="body" sz="quarter" idx="18" hasCustomPrompt="1"/>
          </p:nvPr>
        </p:nvSpPr>
        <p:spPr>
          <a:xfrm>
            <a:off x="230668" y="2249806"/>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2</a:t>
            </a:r>
          </a:p>
        </p:txBody>
      </p:sp>
      <p:sp>
        <p:nvSpPr>
          <p:cNvPr id="51" name="Text Placeholder 38"/>
          <p:cNvSpPr>
            <a:spLocks noGrp="1"/>
          </p:cNvSpPr>
          <p:nvPr>
            <p:ph type="body" sz="quarter" idx="19" hasCustomPrompt="1"/>
          </p:nvPr>
        </p:nvSpPr>
        <p:spPr>
          <a:xfrm>
            <a:off x="779308" y="2533657"/>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52" name="Text Placeholder 38"/>
          <p:cNvSpPr>
            <a:spLocks noGrp="1"/>
          </p:cNvSpPr>
          <p:nvPr>
            <p:ph type="body" sz="quarter" idx="20" hasCustomPrompt="1"/>
          </p:nvPr>
        </p:nvSpPr>
        <p:spPr>
          <a:xfrm>
            <a:off x="779308" y="3222736"/>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53" name="Text Placeholder 38"/>
          <p:cNvSpPr>
            <a:spLocks noGrp="1"/>
          </p:cNvSpPr>
          <p:nvPr>
            <p:ph type="body" sz="quarter" idx="21" hasCustomPrompt="1"/>
          </p:nvPr>
        </p:nvSpPr>
        <p:spPr>
          <a:xfrm>
            <a:off x="230668" y="3125072"/>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3</a:t>
            </a:r>
          </a:p>
        </p:txBody>
      </p:sp>
      <p:sp>
        <p:nvSpPr>
          <p:cNvPr id="54" name="Text Placeholder 38"/>
          <p:cNvSpPr>
            <a:spLocks noGrp="1"/>
          </p:cNvSpPr>
          <p:nvPr>
            <p:ph type="body" sz="quarter" idx="22" hasCustomPrompt="1"/>
          </p:nvPr>
        </p:nvSpPr>
        <p:spPr>
          <a:xfrm>
            <a:off x="779308" y="3408923"/>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55" name="Text Placeholder 38"/>
          <p:cNvSpPr>
            <a:spLocks noGrp="1"/>
          </p:cNvSpPr>
          <p:nvPr>
            <p:ph type="body" sz="quarter" idx="23" hasCustomPrompt="1"/>
          </p:nvPr>
        </p:nvSpPr>
        <p:spPr>
          <a:xfrm>
            <a:off x="779308" y="4057114"/>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56" name="Text Placeholder 38"/>
          <p:cNvSpPr>
            <a:spLocks noGrp="1"/>
          </p:cNvSpPr>
          <p:nvPr>
            <p:ph type="body" sz="quarter" idx="24" hasCustomPrompt="1"/>
          </p:nvPr>
        </p:nvSpPr>
        <p:spPr>
          <a:xfrm>
            <a:off x="230668" y="3959450"/>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4</a:t>
            </a:r>
          </a:p>
        </p:txBody>
      </p:sp>
      <p:sp>
        <p:nvSpPr>
          <p:cNvPr id="57" name="Text Placeholder 38"/>
          <p:cNvSpPr>
            <a:spLocks noGrp="1"/>
          </p:cNvSpPr>
          <p:nvPr>
            <p:ph type="body" sz="quarter" idx="25" hasCustomPrompt="1"/>
          </p:nvPr>
        </p:nvSpPr>
        <p:spPr>
          <a:xfrm>
            <a:off x="779308" y="4243301"/>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58" name="Text Placeholder 38"/>
          <p:cNvSpPr>
            <a:spLocks noGrp="1"/>
          </p:cNvSpPr>
          <p:nvPr>
            <p:ph type="body" sz="quarter" idx="26" hasCustomPrompt="1"/>
          </p:nvPr>
        </p:nvSpPr>
        <p:spPr>
          <a:xfrm>
            <a:off x="5164271" y="1470758"/>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59" name="Text Placeholder 38"/>
          <p:cNvSpPr>
            <a:spLocks noGrp="1"/>
          </p:cNvSpPr>
          <p:nvPr>
            <p:ph type="body" sz="quarter" idx="27" hasCustomPrompt="1"/>
          </p:nvPr>
        </p:nvSpPr>
        <p:spPr>
          <a:xfrm>
            <a:off x="4615631" y="1373094"/>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5</a:t>
            </a:r>
          </a:p>
        </p:txBody>
      </p:sp>
      <p:sp>
        <p:nvSpPr>
          <p:cNvPr id="60" name="Text Placeholder 38"/>
          <p:cNvSpPr>
            <a:spLocks noGrp="1"/>
          </p:cNvSpPr>
          <p:nvPr>
            <p:ph type="body" sz="quarter" idx="28" hasCustomPrompt="1"/>
          </p:nvPr>
        </p:nvSpPr>
        <p:spPr>
          <a:xfrm>
            <a:off x="5164271" y="1656945"/>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61" name="Text Placeholder 38"/>
          <p:cNvSpPr>
            <a:spLocks noGrp="1"/>
          </p:cNvSpPr>
          <p:nvPr>
            <p:ph type="body" sz="quarter" idx="29" hasCustomPrompt="1"/>
          </p:nvPr>
        </p:nvSpPr>
        <p:spPr>
          <a:xfrm>
            <a:off x="5164271" y="2347470"/>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62" name="Text Placeholder 38"/>
          <p:cNvSpPr>
            <a:spLocks noGrp="1"/>
          </p:cNvSpPr>
          <p:nvPr>
            <p:ph type="body" sz="quarter" idx="30" hasCustomPrompt="1"/>
          </p:nvPr>
        </p:nvSpPr>
        <p:spPr>
          <a:xfrm>
            <a:off x="4615631" y="2249806"/>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6</a:t>
            </a:r>
          </a:p>
        </p:txBody>
      </p:sp>
      <p:sp>
        <p:nvSpPr>
          <p:cNvPr id="63" name="Text Placeholder 38"/>
          <p:cNvSpPr>
            <a:spLocks noGrp="1"/>
          </p:cNvSpPr>
          <p:nvPr>
            <p:ph type="body" sz="quarter" idx="31" hasCustomPrompt="1"/>
          </p:nvPr>
        </p:nvSpPr>
        <p:spPr>
          <a:xfrm>
            <a:off x="5164271" y="2533657"/>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64" name="Text Placeholder 38"/>
          <p:cNvSpPr>
            <a:spLocks noGrp="1"/>
          </p:cNvSpPr>
          <p:nvPr>
            <p:ph type="body" sz="quarter" idx="32" hasCustomPrompt="1"/>
          </p:nvPr>
        </p:nvSpPr>
        <p:spPr>
          <a:xfrm>
            <a:off x="5164271" y="3222736"/>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65" name="Text Placeholder 38"/>
          <p:cNvSpPr>
            <a:spLocks noGrp="1"/>
          </p:cNvSpPr>
          <p:nvPr>
            <p:ph type="body" sz="quarter" idx="33" hasCustomPrompt="1"/>
          </p:nvPr>
        </p:nvSpPr>
        <p:spPr>
          <a:xfrm>
            <a:off x="4615631" y="3125072"/>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7</a:t>
            </a:r>
          </a:p>
        </p:txBody>
      </p:sp>
      <p:sp>
        <p:nvSpPr>
          <p:cNvPr id="66" name="Text Placeholder 38"/>
          <p:cNvSpPr>
            <a:spLocks noGrp="1"/>
          </p:cNvSpPr>
          <p:nvPr>
            <p:ph type="body" sz="quarter" idx="34" hasCustomPrompt="1"/>
          </p:nvPr>
        </p:nvSpPr>
        <p:spPr>
          <a:xfrm>
            <a:off x="5164271" y="3408923"/>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35"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68" name="Rectangle 67"/>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69" name="Lige forbindelse 8"/>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70" name="Footer Placeholder 4"/>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77" name="Freeform 5"/>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TextBox 77"/>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79"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37" name="Group 36"/>
          <p:cNvGrpSpPr/>
          <p:nvPr userDrawn="1"/>
        </p:nvGrpSpPr>
        <p:grpSpPr>
          <a:xfrm>
            <a:off x="71948" y="4978614"/>
            <a:ext cx="503788" cy="94721"/>
            <a:chOff x="6014087" y="4646472"/>
            <a:chExt cx="503788" cy="94721"/>
          </a:xfrm>
        </p:grpSpPr>
        <p:sp>
          <p:nvSpPr>
            <p:cNvPr id="38" name="Oval 37"/>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39" name="Oval 38"/>
            <p:cNvSpPr>
              <a:spLocks noChangeArrowheads="1"/>
            </p:cNvSpPr>
            <p:nvPr/>
          </p:nvSpPr>
          <p:spPr bwMode="auto">
            <a:xfrm flipH="1">
              <a:off x="6320900" y="4646472"/>
              <a:ext cx="94704" cy="94721"/>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Oval 39"/>
            <p:cNvSpPr>
              <a:spLocks noChangeArrowheads="1"/>
            </p:cNvSpPr>
            <p:nvPr/>
          </p:nvSpPr>
          <p:spPr bwMode="auto">
            <a:xfrm flipH="1">
              <a:off x="6218629" y="4646472"/>
              <a:ext cx="94704" cy="94721"/>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Oval 40"/>
            <p:cNvSpPr>
              <a:spLocks noChangeArrowheads="1"/>
            </p:cNvSpPr>
            <p:nvPr/>
          </p:nvSpPr>
          <p:spPr bwMode="auto">
            <a:xfrm flipH="1">
              <a:off x="6116358" y="4646472"/>
              <a:ext cx="94704" cy="9472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Oval 41"/>
            <p:cNvSpPr>
              <a:spLocks noChangeArrowheads="1"/>
            </p:cNvSpPr>
            <p:nvPr/>
          </p:nvSpPr>
          <p:spPr bwMode="auto">
            <a:xfrm flipH="1">
              <a:off x="6014087" y="4646472"/>
              <a:ext cx="94704" cy="94721"/>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2538208"/>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14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er">
    <p:bg>
      <p:bgPr>
        <a:solidFill>
          <a:srgbClr val="F2F2F2"/>
        </a:solidFill>
        <a:effectLst/>
      </p:bgPr>
    </p:bg>
    <p:spTree>
      <p:nvGrpSpPr>
        <p:cNvPr id="1" name=""/>
        <p:cNvGrpSpPr/>
        <p:nvPr/>
      </p:nvGrpSpPr>
      <p:grpSpPr>
        <a:xfrm>
          <a:off x="0" y="0"/>
          <a:ext cx="0" cy="0"/>
          <a:chOff x="0" y="0"/>
          <a:chExt cx="0" cy="0"/>
        </a:xfrm>
      </p:grpSpPr>
      <p:pic>
        <p:nvPicPr>
          <p:cNvPr id="25" name="greyfade-jon-flobrant-193464.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2656749" y="0"/>
            <a:ext cx="6502359" cy="4702629"/>
          </a:xfrm>
          <a:prstGeom prst="rect">
            <a:avLst/>
          </a:prstGeom>
        </p:spPr>
      </p:pic>
      <p:sp>
        <p:nvSpPr>
          <p:cNvPr id="21" name="object 5"/>
          <p:cNvSpPr/>
          <p:nvPr userDrawn="1"/>
        </p:nvSpPr>
        <p:spPr>
          <a:xfrm>
            <a:off x="8432007" y="2232419"/>
            <a:ext cx="462845" cy="46284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6">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6" name="object 5"/>
          <p:cNvSpPr/>
          <p:nvPr userDrawn="1"/>
        </p:nvSpPr>
        <p:spPr>
          <a:xfrm>
            <a:off x="7724016" y="3569542"/>
            <a:ext cx="391505" cy="39150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4">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7" name="object 5"/>
          <p:cNvSpPr/>
          <p:nvPr userDrawn="1"/>
        </p:nvSpPr>
        <p:spPr>
          <a:xfrm>
            <a:off x="6081105" y="1637694"/>
            <a:ext cx="357794" cy="357794"/>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5">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8" name="object 5"/>
          <p:cNvSpPr/>
          <p:nvPr userDrawn="1"/>
        </p:nvSpPr>
        <p:spPr>
          <a:xfrm>
            <a:off x="5442627" y="3131136"/>
            <a:ext cx="347870" cy="347870"/>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3">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9" name="object 5"/>
          <p:cNvSpPr/>
          <p:nvPr userDrawn="1"/>
        </p:nvSpPr>
        <p:spPr>
          <a:xfrm>
            <a:off x="6381750" y="2509319"/>
            <a:ext cx="240507" cy="240507"/>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tx2">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16" name="Title 1"/>
          <p:cNvSpPr>
            <a:spLocks noGrp="1"/>
          </p:cNvSpPr>
          <p:nvPr>
            <p:ph type="ctrTitle" hasCustomPrompt="1"/>
          </p:nvPr>
        </p:nvSpPr>
        <p:spPr>
          <a:xfrm>
            <a:off x="254000" y="1765241"/>
            <a:ext cx="5534025" cy="2817517"/>
          </a:xfrm>
          <a:prstGeom prst="rect">
            <a:avLst/>
          </a:prstGeom>
          <a:noFill/>
        </p:spPr>
        <p:txBody>
          <a:bodyPr wrap="square" lIns="0" rtlCol="0" anchor="t" anchorCtr="0">
            <a:noAutofit/>
          </a:bodyPr>
          <a:lstStyle>
            <a:lvl1pPr marL="0" algn="l">
              <a:lnSpc>
                <a:spcPct val="98000"/>
              </a:lnSpc>
              <a:tabLst>
                <a:tab pos="457200" algn="l"/>
              </a:tabLst>
              <a:defRPr lang="en-US" sz="3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Section name </a:t>
            </a:r>
            <a:br>
              <a:rPr lang="en-US" dirty="0"/>
            </a:br>
            <a:r>
              <a:rPr lang="en-US" dirty="0"/>
              <a:t>here in</a:t>
            </a:r>
            <a:br>
              <a:rPr lang="en-US" dirty="0"/>
            </a:br>
            <a:r>
              <a:rPr lang="en-US" dirty="0"/>
              <a:t>three lines</a:t>
            </a: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9981" t="11774" r="9918" b="11902"/>
          <a:stretch/>
        </p:blipFill>
        <p:spPr>
          <a:xfrm>
            <a:off x="222446" y="428217"/>
            <a:ext cx="1052514" cy="842169"/>
          </a:xfrm>
          <a:prstGeom prst="rect">
            <a:avLst/>
          </a:prstGeom>
        </p:spPr>
      </p:pic>
    </p:spTree>
    <p:extLst>
      <p:ext uri="{BB962C8B-B14F-4D97-AF65-F5344CB8AC3E}">
        <p14:creationId xmlns:p14="http://schemas.microsoft.com/office/powerpoint/2010/main" val="2309144850"/>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16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Breaker with Client/Partner Logo">
    <p:spTree>
      <p:nvGrpSpPr>
        <p:cNvPr id="1" name=""/>
        <p:cNvGrpSpPr/>
        <p:nvPr/>
      </p:nvGrpSpPr>
      <p:grpSpPr>
        <a:xfrm>
          <a:off x="0" y="0"/>
          <a:ext cx="0" cy="0"/>
          <a:chOff x="0" y="0"/>
          <a:chExt cx="0" cy="0"/>
        </a:xfrm>
      </p:grpSpPr>
      <p:pic>
        <p:nvPicPr>
          <p:cNvPr id="25" name="greyfade-jon-flobrant-193464.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2656749" y="0"/>
            <a:ext cx="6502359" cy="4702629"/>
          </a:xfrm>
          <a:prstGeom prst="rect">
            <a:avLst/>
          </a:prstGeom>
        </p:spPr>
      </p:pic>
      <p:sp>
        <p:nvSpPr>
          <p:cNvPr id="21" name="object 5"/>
          <p:cNvSpPr/>
          <p:nvPr userDrawn="1"/>
        </p:nvSpPr>
        <p:spPr>
          <a:xfrm>
            <a:off x="8432007" y="2232419"/>
            <a:ext cx="462845" cy="46284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6">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6" name="object 5"/>
          <p:cNvSpPr/>
          <p:nvPr userDrawn="1"/>
        </p:nvSpPr>
        <p:spPr>
          <a:xfrm>
            <a:off x="7724016" y="3569542"/>
            <a:ext cx="391505" cy="39150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4">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7" name="object 5"/>
          <p:cNvSpPr/>
          <p:nvPr userDrawn="1"/>
        </p:nvSpPr>
        <p:spPr>
          <a:xfrm>
            <a:off x="6081105" y="1637694"/>
            <a:ext cx="357794" cy="357794"/>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5">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8" name="object 5"/>
          <p:cNvSpPr/>
          <p:nvPr userDrawn="1"/>
        </p:nvSpPr>
        <p:spPr>
          <a:xfrm>
            <a:off x="5442627" y="3131136"/>
            <a:ext cx="347870" cy="347870"/>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3">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9" name="object 5"/>
          <p:cNvSpPr/>
          <p:nvPr userDrawn="1"/>
        </p:nvSpPr>
        <p:spPr>
          <a:xfrm>
            <a:off x="6381750" y="2509319"/>
            <a:ext cx="240507" cy="240507"/>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tx2">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16" name="Title 1"/>
          <p:cNvSpPr>
            <a:spLocks noGrp="1"/>
          </p:cNvSpPr>
          <p:nvPr>
            <p:ph type="ctrTitle" hasCustomPrompt="1"/>
          </p:nvPr>
        </p:nvSpPr>
        <p:spPr>
          <a:xfrm>
            <a:off x="254000" y="1765241"/>
            <a:ext cx="5534025" cy="2817517"/>
          </a:xfrm>
          <a:prstGeom prst="rect">
            <a:avLst/>
          </a:prstGeom>
          <a:noFill/>
        </p:spPr>
        <p:txBody>
          <a:bodyPr wrap="square" lIns="0" rtlCol="0" anchor="t" anchorCtr="0">
            <a:noAutofit/>
          </a:bodyPr>
          <a:lstStyle>
            <a:lvl1pPr marL="0" algn="l">
              <a:lnSpc>
                <a:spcPct val="98000"/>
              </a:lnSpc>
              <a:tabLst>
                <a:tab pos="457200" algn="l"/>
              </a:tabLst>
              <a:defRPr lang="en-US" sz="3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Section name </a:t>
            </a:r>
            <a:br>
              <a:rPr lang="en-US" dirty="0"/>
            </a:br>
            <a:r>
              <a:rPr lang="en-US" dirty="0"/>
              <a:t>here in</a:t>
            </a:r>
            <a:br>
              <a:rPr lang="en-US" dirty="0"/>
            </a:br>
            <a:r>
              <a:rPr lang="en-US" dirty="0"/>
              <a:t>three lines</a:t>
            </a: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9981" t="11774" r="9918" b="11902"/>
          <a:stretch/>
        </p:blipFill>
        <p:spPr>
          <a:xfrm>
            <a:off x="222446" y="428217"/>
            <a:ext cx="1052514" cy="842169"/>
          </a:xfrm>
          <a:prstGeom prst="rect">
            <a:avLst/>
          </a:prstGeom>
        </p:spPr>
      </p:pic>
      <p:sp>
        <p:nvSpPr>
          <p:cNvPr id="19" name="Text Placeholder 7"/>
          <p:cNvSpPr>
            <a:spLocks noGrp="1"/>
          </p:cNvSpPr>
          <p:nvPr>
            <p:ph type="body" sz="quarter" idx="14" hasCustomPrompt="1"/>
          </p:nvPr>
        </p:nvSpPr>
        <p:spPr>
          <a:xfrm>
            <a:off x="1544169" y="508000"/>
            <a:ext cx="647700" cy="673100"/>
          </a:xfrm>
        </p:spPr>
        <p:txBody>
          <a:bodyPr anchor="ctr"/>
          <a:lstStyle>
            <a:lvl1pPr marL="0" indent="0" algn="ctr">
              <a:buNone/>
              <a:defRPr sz="800"/>
            </a:lvl1pPr>
          </a:lstStyle>
          <a:p>
            <a:pPr lvl="0"/>
            <a:r>
              <a:rPr lang="en-US" dirty="0"/>
              <a:t>Place Client / Partner Logo Here</a:t>
            </a:r>
          </a:p>
        </p:txBody>
      </p:sp>
    </p:spTree>
    <p:extLst>
      <p:ext uri="{BB962C8B-B14F-4D97-AF65-F5344CB8AC3E}">
        <p14:creationId xmlns:p14="http://schemas.microsoft.com/office/powerpoint/2010/main" val="2989695639"/>
      </p:ext>
    </p:extLst>
  </p:cSld>
  <p:clrMapOvr>
    <a:masterClrMapping/>
  </p:clrMapOvr>
  <p:extLst>
    <p:ext uri="{DCECCB84-F9BA-43D5-87BE-67443E8EF086}">
      <p15:sldGuideLst xmlns:p15="http://schemas.microsoft.com/office/powerpoint/2012/main">
        <p15:guide id="1" orient="horz" pos="1620">
          <p15:clr>
            <a:srgbClr val="FBAE40"/>
          </p15:clr>
        </p15:guide>
        <p15:guide id="2" pos="16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Breaker with Client/Partner logo &amp; Optional B/W image">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2657347" y="0"/>
            <a:ext cx="6489051" cy="4700016"/>
          </a:xfrm>
          <a:prstGeom prst="rect">
            <a:avLst/>
          </a:prstGeom>
        </p:spPr>
        <p:txBody>
          <a:bodyPr>
            <a:noAutofit/>
          </a:bodyPr>
          <a:lstStyle>
            <a:lvl1pPr marL="0" indent="0" algn="ctr">
              <a:buNone/>
              <a:defRPr sz="1600" baseline="0">
                <a:solidFill>
                  <a:schemeClr val="accent2"/>
                </a:solidFill>
                <a:latin typeface="Arial" panose="020B0604020202020204" pitchFamily="34" charset="0"/>
                <a:cs typeface="Arial" panose="020B0604020202020204" pitchFamily="34" charset="0"/>
              </a:defRPr>
            </a:lvl1pPr>
          </a:lstStyle>
          <a:p>
            <a:r>
              <a:rPr lang="en-US" dirty="0"/>
              <a:t>Click icon to add black &amp; white image</a:t>
            </a:r>
          </a:p>
        </p:txBody>
      </p:sp>
      <p:pic>
        <p:nvPicPr>
          <p:cNvPr id="13" name="Picture 12"/>
          <p:cNvPicPr>
            <a:picLocks noChangeAspect="1"/>
          </p:cNvPicPr>
          <p:nvPr userDrawn="1"/>
        </p:nvPicPr>
        <p:blipFill rotWithShape="1">
          <a:blip r:embed="rId2">
            <a:extLst>
              <a:ext uri="{28A0092B-C50C-407E-A947-70E740481C1C}">
                <a14:useLocalDpi xmlns:a14="http://schemas.microsoft.com/office/drawing/2010/main" val="0"/>
              </a:ext>
            </a:extLst>
          </a:blip>
          <a:srcRect l="9981" t="11774" r="9918" b="11902"/>
          <a:stretch/>
        </p:blipFill>
        <p:spPr>
          <a:xfrm>
            <a:off x="222446" y="428217"/>
            <a:ext cx="1052514" cy="842169"/>
          </a:xfrm>
          <a:prstGeom prst="rect">
            <a:avLst/>
          </a:prstGeom>
        </p:spPr>
      </p:pic>
      <p:sp>
        <p:nvSpPr>
          <p:cNvPr id="12" name="Text Placeholder 7"/>
          <p:cNvSpPr>
            <a:spLocks noGrp="1"/>
          </p:cNvSpPr>
          <p:nvPr>
            <p:ph type="body" sz="quarter" idx="14" hasCustomPrompt="1"/>
          </p:nvPr>
        </p:nvSpPr>
        <p:spPr>
          <a:xfrm>
            <a:off x="1544169" y="508000"/>
            <a:ext cx="647700" cy="673100"/>
          </a:xfrm>
        </p:spPr>
        <p:txBody>
          <a:bodyPr anchor="ctr"/>
          <a:lstStyle>
            <a:lvl1pPr marL="0" indent="0" algn="ctr">
              <a:buNone/>
              <a:defRPr sz="800"/>
            </a:lvl1pPr>
          </a:lstStyle>
          <a:p>
            <a:pPr lvl="0"/>
            <a:r>
              <a:rPr lang="en-US" dirty="0"/>
              <a:t>Place Client / Partner Logo Here</a:t>
            </a:r>
          </a:p>
        </p:txBody>
      </p:sp>
      <p:sp>
        <p:nvSpPr>
          <p:cNvPr id="14" name="Title 1"/>
          <p:cNvSpPr>
            <a:spLocks noGrp="1"/>
          </p:cNvSpPr>
          <p:nvPr>
            <p:ph type="ctrTitle" hasCustomPrompt="1"/>
          </p:nvPr>
        </p:nvSpPr>
        <p:spPr>
          <a:xfrm>
            <a:off x="254000" y="1765241"/>
            <a:ext cx="5534025" cy="2817517"/>
          </a:xfrm>
          <a:prstGeom prst="rect">
            <a:avLst/>
          </a:prstGeom>
          <a:noFill/>
        </p:spPr>
        <p:txBody>
          <a:bodyPr wrap="square" lIns="0" rtlCol="0" anchor="t" anchorCtr="0">
            <a:noAutofit/>
          </a:bodyPr>
          <a:lstStyle>
            <a:lvl1pPr marL="0" algn="l">
              <a:lnSpc>
                <a:spcPct val="98000"/>
              </a:lnSpc>
              <a:tabLst>
                <a:tab pos="457200" algn="l"/>
              </a:tabLst>
              <a:defRPr lang="en-US" sz="3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Section name </a:t>
            </a:r>
            <a:br>
              <a:rPr lang="en-US" dirty="0"/>
            </a:br>
            <a:r>
              <a:rPr lang="en-US" dirty="0"/>
              <a:t>here in</a:t>
            </a:r>
            <a:br>
              <a:rPr lang="en-US" dirty="0"/>
            </a:br>
            <a:r>
              <a:rPr lang="en-US" dirty="0"/>
              <a:t>three lines</a:t>
            </a:r>
          </a:p>
        </p:txBody>
      </p:sp>
    </p:spTree>
    <p:extLst>
      <p:ext uri="{BB962C8B-B14F-4D97-AF65-F5344CB8AC3E}">
        <p14:creationId xmlns:p14="http://schemas.microsoft.com/office/powerpoint/2010/main" val="963119857"/>
      </p:ext>
    </p:extLst>
  </p:cSld>
  <p:clrMapOvr>
    <a:masterClrMapping/>
  </p:clrMapOvr>
  <p:extLst>
    <p:ext uri="{DCECCB84-F9BA-43D5-87BE-67443E8EF086}">
      <p15:sldGuideLst xmlns:p15="http://schemas.microsoft.com/office/powerpoint/2012/main">
        <p15:guide id="1" pos="168">
          <p15:clr>
            <a:srgbClr val="FBAE40"/>
          </p15:clr>
        </p15:guide>
        <p15:guide id="2" orient="horz" pos="1620">
          <p15:clr>
            <a:srgbClr val="FBAE40"/>
          </p15:clr>
        </p15:guide>
        <p15:guide id="3" orient="horz" pos="296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Section Breaker without image">
    <p:bg>
      <p:bgPr>
        <a:solidFill>
          <a:srgbClr val="ECECEC"/>
        </a:solidFill>
        <a:effectLst/>
      </p:bgPr>
    </p:bg>
    <p:spTree>
      <p:nvGrpSpPr>
        <p:cNvPr id="1" name=""/>
        <p:cNvGrpSpPr/>
        <p:nvPr/>
      </p:nvGrpSpPr>
      <p:grpSpPr>
        <a:xfrm>
          <a:off x="0" y="0"/>
          <a:ext cx="0" cy="0"/>
          <a:chOff x="0" y="0"/>
          <a:chExt cx="0" cy="0"/>
        </a:xfrm>
      </p:grpSpPr>
      <p:sp>
        <p:nvSpPr>
          <p:cNvPr id="34" name="object 4"/>
          <p:cNvSpPr/>
          <p:nvPr/>
        </p:nvSpPr>
        <p:spPr>
          <a:xfrm>
            <a:off x="-114300" y="-25400"/>
            <a:ext cx="4671298" cy="4076763"/>
          </a:xfrm>
          <a:custGeom>
            <a:avLst/>
            <a:gdLst/>
            <a:ahLst/>
            <a:cxnLst/>
            <a:rect l="l" t="t" r="r" b="b"/>
            <a:pathLst>
              <a:path w="10193348" h="8895999">
                <a:moveTo>
                  <a:pt x="8488661" y="0"/>
                </a:moveTo>
                <a:lnTo>
                  <a:pt x="1704683" y="0"/>
                </a:lnTo>
                <a:lnTo>
                  <a:pt x="1492780" y="195439"/>
                </a:lnTo>
                <a:lnTo>
                  <a:pt x="1209152" y="502960"/>
                </a:lnTo>
                <a:lnTo>
                  <a:pt x="955379" y="827176"/>
                </a:lnTo>
                <a:lnTo>
                  <a:pt x="731462" y="1166233"/>
                </a:lnTo>
                <a:lnTo>
                  <a:pt x="537401" y="1518274"/>
                </a:lnTo>
                <a:lnTo>
                  <a:pt x="373195" y="1881445"/>
                </a:lnTo>
                <a:lnTo>
                  <a:pt x="238844" y="2253892"/>
                </a:lnTo>
                <a:lnTo>
                  <a:pt x="134350" y="2633758"/>
                </a:lnTo>
                <a:lnTo>
                  <a:pt x="59711" y="3019189"/>
                </a:lnTo>
                <a:lnTo>
                  <a:pt x="14927" y="3408331"/>
                </a:lnTo>
                <a:lnTo>
                  <a:pt x="0" y="3799327"/>
                </a:lnTo>
                <a:lnTo>
                  <a:pt x="14927" y="4190324"/>
                </a:lnTo>
                <a:lnTo>
                  <a:pt x="59711" y="4579465"/>
                </a:lnTo>
                <a:lnTo>
                  <a:pt x="134350" y="4964896"/>
                </a:lnTo>
                <a:lnTo>
                  <a:pt x="238844" y="5344763"/>
                </a:lnTo>
                <a:lnTo>
                  <a:pt x="373195" y="5717209"/>
                </a:lnTo>
                <a:lnTo>
                  <a:pt x="537401" y="6080381"/>
                </a:lnTo>
                <a:lnTo>
                  <a:pt x="731462" y="6432423"/>
                </a:lnTo>
                <a:lnTo>
                  <a:pt x="955379" y="6771479"/>
                </a:lnTo>
                <a:lnTo>
                  <a:pt x="1209152" y="7095696"/>
                </a:lnTo>
                <a:lnTo>
                  <a:pt x="1492780" y="7403218"/>
                </a:lnTo>
                <a:lnTo>
                  <a:pt x="1800302" y="7686847"/>
                </a:lnTo>
                <a:lnTo>
                  <a:pt x="2124519" y="7940619"/>
                </a:lnTo>
                <a:lnTo>
                  <a:pt x="2463576" y="8164537"/>
                </a:lnTo>
                <a:lnTo>
                  <a:pt x="2815618" y="8358598"/>
                </a:lnTo>
                <a:lnTo>
                  <a:pt x="3178790" y="8522804"/>
                </a:lnTo>
                <a:lnTo>
                  <a:pt x="3551236" y="8657154"/>
                </a:lnTo>
                <a:lnTo>
                  <a:pt x="3931103" y="8761649"/>
                </a:lnTo>
                <a:lnTo>
                  <a:pt x="4316535" y="8836288"/>
                </a:lnTo>
                <a:lnTo>
                  <a:pt x="4705676" y="8881071"/>
                </a:lnTo>
                <a:lnTo>
                  <a:pt x="5096673" y="8895999"/>
                </a:lnTo>
                <a:lnTo>
                  <a:pt x="5487669" y="8881071"/>
                </a:lnTo>
                <a:lnTo>
                  <a:pt x="5876811" y="8836288"/>
                </a:lnTo>
                <a:lnTo>
                  <a:pt x="6262242" y="8761649"/>
                </a:lnTo>
                <a:lnTo>
                  <a:pt x="6642109" y="8657154"/>
                </a:lnTo>
                <a:lnTo>
                  <a:pt x="7014555" y="8522804"/>
                </a:lnTo>
                <a:lnTo>
                  <a:pt x="7377727" y="8358598"/>
                </a:lnTo>
                <a:lnTo>
                  <a:pt x="7729769" y="8164537"/>
                </a:lnTo>
                <a:lnTo>
                  <a:pt x="8068825" y="7940619"/>
                </a:lnTo>
                <a:lnTo>
                  <a:pt x="8393042" y="7686847"/>
                </a:lnTo>
                <a:lnTo>
                  <a:pt x="8700564" y="7403218"/>
                </a:lnTo>
                <a:lnTo>
                  <a:pt x="8984193" y="7095696"/>
                </a:lnTo>
                <a:lnTo>
                  <a:pt x="9237966" y="6771479"/>
                </a:lnTo>
                <a:lnTo>
                  <a:pt x="9461884" y="6432423"/>
                </a:lnTo>
                <a:lnTo>
                  <a:pt x="9655946" y="6080381"/>
                </a:lnTo>
                <a:lnTo>
                  <a:pt x="9820152" y="5717209"/>
                </a:lnTo>
                <a:lnTo>
                  <a:pt x="9954502" y="5344763"/>
                </a:lnTo>
                <a:lnTo>
                  <a:pt x="10058997" y="4964896"/>
                </a:lnTo>
                <a:lnTo>
                  <a:pt x="10133636" y="4579465"/>
                </a:lnTo>
                <a:lnTo>
                  <a:pt x="10178420" y="4190324"/>
                </a:lnTo>
                <a:lnTo>
                  <a:pt x="10193348" y="3799327"/>
                </a:lnTo>
                <a:lnTo>
                  <a:pt x="10178420" y="3408331"/>
                </a:lnTo>
                <a:lnTo>
                  <a:pt x="10133636" y="3019189"/>
                </a:lnTo>
                <a:lnTo>
                  <a:pt x="10058997" y="2633758"/>
                </a:lnTo>
                <a:lnTo>
                  <a:pt x="9954502" y="2253892"/>
                </a:lnTo>
                <a:lnTo>
                  <a:pt x="9820152" y="1881445"/>
                </a:lnTo>
                <a:lnTo>
                  <a:pt x="9655946" y="1518274"/>
                </a:lnTo>
                <a:lnTo>
                  <a:pt x="9461884" y="1166233"/>
                </a:lnTo>
                <a:lnTo>
                  <a:pt x="9237966" y="827176"/>
                </a:lnTo>
                <a:lnTo>
                  <a:pt x="8984193" y="502960"/>
                </a:lnTo>
                <a:lnTo>
                  <a:pt x="8700564" y="195439"/>
                </a:lnTo>
                <a:lnTo>
                  <a:pt x="8488661" y="0"/>
                </a:lnTo>
                <a:close/>
              </a:path>
            </a:pathLst>
          </a:custGeom>
          <a:solidFill>
            <a:srgbClr val="FFDB28"/>
          </a:solidFill>
        </p:spPr>
        <p:txBody>
          <a:bodyPr wrap="square" lIns="0" tIns="0" rIns="0" bIns="0" rtlCol="0">
            <a:noAutofit/>
          </a:bodyPr>
          <a:lstStyle/>
          <a:p>
            <a:endParaRPr sz="1800">
              <a:latin typeface="+mn-lt"/>
            </a:endParaRPr>
          </a:p>
        </p:txBody>
      </p:sp>
      <p:sp>
        <p:nvSpPr>
          <p:cNvPr id="16" name="Title 1"/>
          <p:cNvSpPr>
            <a:spLocks noGrp="1"/>
          </p:cNvSpPr>
          <p:nvPr>
            <p:ph type="ctrTitle" hasCustomPrompt="1"/>
          </p:nvPr>
        </p:nvSpPr>
        <p:spPr>
          <a:xfrm>
            <a:off x="713836" y="914400"/>
            <a:ext cx="6946900" cy="1219200"/>
          </a:xfrm>
          <a:prstGeom prst="rect">
            <a:avLst/>
          </a:prstGeom>
        </p:spPr>
        <p:txBody>
          <a:bodyPr vert="horz" wrap="square" lIns="0" tIns="0" rIns="0" bIns="0" rtlCol="0">
            <a:noAutofit/>
          </a:bodyPr>
          <a:lstStyle>
            <a:lvl1pPr>
              <a:defRPr lang="en-US" sz="3600" spc="-55" dirty="0">
                <a:solidFill>
                  <a:srgbClr val="0D356E"/>
                </a:solidFill>
                <a:latin typeface="Arial" panose="020B0604020202020204" pitchFamily="34" charset="0"/>
                <a:cs typeface="Arial" panose="020B0604020202020204" pitchFamily="34" charset="0"/>
              </a:defRPr>
            </a:lvl1pPr>
          </a:lstStyle>
          <a:p>
            <a:pPr marL="15394"/>
            <a:r>
              <a:rPr lang="en-US" sz="3600" b="1" u="sng" spc="-55" dirty="0">
                <a:solidFill>
                  <a:srgbClr val="0D356E"/>
                </a:solidFill>
                <a:latin typeface="+mn-lt"/>
                <a:cs typeface="Arial"/>
              </a:rPr>
              <a:t>Headline placeholder</a:t>
            </a:r>
            <a:br>
              <a:rPr lang="en-US" sz="3600" b="1" u="sng" spc="-55" dirty="0">
                <a:solidFill>
                  <a:srgbClr val="0D356E"/>
                </a:solidFill>
                <a:latin typeface="+mn-lt"/>
                <a:cs typeface="Arial"/>
              </a:rPr>
            </a:br>
            <a:r>
              <a:rPr lang="en-US" sz="3600" b="1" u="sng" spc="-36" dirty="0">
                <a:solidFill>
                  <a:srgbClr val="0D356E"/>
                </a:solidFill>
                <a:latin typeface="+mn-lt"/>
                <a:cs typeface="Arial"/>
              </a:rPr>
              <a:t>i</a:t>
            </a:r>
            <a:r>
              <a:rPr lang="en-US" sz="3600" b="1" u="sng" spc="-67" dirty="0">
                <a:solidFill>
                  <a:srgbClr val="0D356E"/>
                </a:solidFill>
                <a:latin typeface="+mn-lt"/>
                <a:cs typeface="Arial"/>
              </a:rPr>
              <a:t>n</a:t>
            </a:r>
            <a:r>
              <a:rPr lang="en-US" sz="3600" b="1" u="sng" spc="-6" dirty="0">
                <a:solidFill>
                  <a:srgbClr val="0D356E"/>
                </a:solidFill>
                <a:latin typeface="+mn-lt"/>
                <a:cs typeface="Arial"/>
              </a:rPr>
              <a:t> t</a:t>
            </a:r>
            <a:r>
              <a:rPr lang="en-US" sz="3600" b="1" u="sng" spc="-85" dirty="0">
                <a:solidFill>
                  <a:srgbClr val="0D356E"/>
                </a:solidFill>
                <a:latin typeface="+mn-lt"/>
                <a:cs typeface="Arial"/>
              </a:rPr>
              <a:t>w</a:t>
            </a:r>
            <a:r>
              <a:rPr lang="en-US" sz="3600" b="1" u="sng" spc="-67" dirty="0">
                <a:solidFill>
                  <a:srgbClr val="0D356E"/>
                </a:solidFill>
                <a:latin typeface="+mn-lt"/>
                <a:cs typeface="Arial"/>
              </a:rPr>
              <a:t>o</a:t>
            </a:r>
            <a:r>
              <a:rPr lang="en-US" sz="3600" b="1" u="sng" spc="-6" dirty="0">
                <a:solidFill>
                  <a:srgbClr val="0D356E"/>
                </a:solidFill>
                <a:latin typeface="+mn-lt"/>
                <a:cs typeface="Arial"/>
              </a:rPr>
              <a:t> </a:t>
            </a:r>
            <a:r>
              <a:rPr lang="en-US" sz="3600" b="1" u="sng" spc="-36" dirty="0">
                <a:solidFill>
                  <a:srgbClr val="0D356E"/>
                </a:solidFill>
                <a:latin typeface="+mn-lt"/>
                <a:cs typeface="Arial"/>
              </a:rPr>
              <a:t>li</a:t>
            </a:r>
            <a:r>
              <a:rPr lang="en-US" sz="3600" b="1" u="sng" spc="-73" dirty="0">
                <a:solidFill>
                  <a:srgbClr val="0D356E"/>
                </a:solidFill>
                <a:latin typeface="+mn-lt"/>
                <a:cs typeface="Arial"/>
              </a:rPr>
              <a:t>n</a:t>
            </a:r>
            <a:r>
              <a:rPr lang="en-US" sz="3600" b="1" u="sng" spc="-61" dirty="0">
                <a:solidFill>
                  <a:srgbClr val="0D356E"/>
                </a:solidFill>
                <a:latin typeface="+mn-lt"/>
                <a:cs typeface="Arial"/>
              </a:rPr>
              <a:t>es</a:t>
            </a:r>
            <a:endParaRPr lang="en-US" sz="3600" u="sng" dirty="0">
              <a:latin typeface="+mn-lt"/>
              <a:cs typeface="Arial"/>
            </a:endParaRPr>
          </a:p>
        </p:txBody>
      </p: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67457" y="3844395"/>
            <a:ext cx="1314000" cy="1103406"/>
          </a:xfrm>
          <a:prstGeom prst="rect">
            <a:avLst/>
          </a:prstGeom>
        </p:spPr>
      </p:pic>
      <p:grpSp>
        <p:nvGrpSpPr>
          <p:cNvPr id="2" name="Group 1"/>
          <p:cNvGrpSpPr/>
          <p:nvPr userDrawn="1"/>
        </p:nvGrpSpPr>
        <p:grpSpPr>
          <a:xfrm>
            <a:off x="4484252" y="2897813"/>
            <a:ext cx="3118452" cy="641536"/>
            <a:chOff x="4484252" y="2897813"/>
            <a:chExt cx="3118452" cy="641536"/>
          </a:xfrm>
        </p:grpSpPr>
        <p:sp>
          <p:nvSpPr>
            <p:cNvPr id="38" name="object 8"/>
            <p:cNvSpPr/>
            <p:nvPr userDrawn="1"/>
          </p:nvSpPr>
          <p:spPr>
            <a:xfrm>
              <a:off x="6962624" y="2898541"/>
              <a:ext cx="640080" cy="640080"/>
            </a:xfrm>
            <a:custGeom>
              <a:avLst/>
              <a:gdLst/>
              <a:ahLst/>
              <a:cxnLst/>
              <a:rect l="l" t="t" r="r" b="b"/>
              <a:pathLst>
                <a:path w="4127753" h="4127749">
                  <a:moveTo>
                    <a:pt x="2063876" y="0"/>
                  </a:moveTo>
                  <a:lnTo>
                    <a:pt x="1905544" y="6044"/>
                  </a:lnTo>
                  <a:lnTo>
                    <a:pt x="1747964" y="24179"/>
                  </a:lnTo>
                  <a:lnTo>
                    <a:pt x="1591885" y="54404"/>
                  </a:lnTo>
                  <a:lnTo>
                    <a:pt x="1438060" y="96719"/>
                  </a:lnTo>
                  <a:lnTo>
                    <a:pt x="1287239" y="151123"/>
                  </a:lnTo>
                  <a:lnTo>
                    <a:pt x="1140175" y="217618"/>
                  </a:lnTo>
                  <a:lnTo>
                    <a:pt x="997617" y="296202"/>
                  </a:lnTo>
                  <a:lnTo>
                    <a:pt x="860317" y="386876"/>
                  </a:lnTo>
                  <a:lnTo>
                    <a:pt x="729027" y="489640"/>
                  </a:lnTo>
                  <a:lnTo>
                    <a:pt x="604497" y="604494"/>
                  </a:lnTo>
                  <a:lnTo>
                    <a:pt x="489642" y="729024"/>
                  </a:lnTo>
                  <a:lnTo>
                    <a:pt x="386878" y="860314"/>
                  </a:lnTo>
                  <a:lnTo>
                    <a:pt x="296203" y="997614"/>
                  </a:lnTo>
                  <a:lnTo>
                    <a:pt x="217619" y="1140171"/>
                  </a:lnTo>
                  <a:lnTo>
                    <a:pt x="151124" y="1287236"/>
                  </a:lnTo>
                  <a:lnTo>
                    <a:pt x="96719" y="1438057"/>
                  </a:lnTo>
                  <a:lnTo>
                    <a:pt x="54404" y="1591882"/>
                  </a:lnTo>
                  <a:lnTo>
                    <a:pt x="24179" y="1747961"/>
                  </a:lnTo>
                  <a:lnTo>
                    <a:pt x="6044" y="1905542"/>
                  </a:lnTo>
                  <a:lnTo>
                    <a:pt x="0" y="2063874"/>
                  </a:lnTo>
                  <a:lnTo>
                    <a:pt x="6044" y="2222206"/>
                  </a:lnTo>
                  <a:lnTo>
                    <a:pt x="24179" y="2379787"/>
                  </a:lnTo>
                  <a:lnTo>
                    <a:pt x="54404" y="2535866"/>
                  </a:lnTo>
                  <a:lnTo>
                    <a:pt x="96719" y="2689691"/>
                  </a:lnTo>
                  <a:lnTo>
                    <a:pt x="151124" y="2840512"/>
                  </a:lnTo>
                  <a:lnTo>
                    <a:pt x="217619" y="2987577"/>
                  </a:lnTo>
                  <a:lnTo>
                    <a:pt x="296203" y="3130134"/>
                  </a:lnTo>
                  <a:lnTo>
                    <a:pt x="386878" y="3267434"/>
                  </a:lnTo>
                  <a:lnTo>
                    <a:pt x="489642" y="3398724"/>
                  </a:lnTo>
                  <a:lnTo>
                    <a:pt x="604497" y="3523254"/>
                  </a:lnTo>
                  <a:lnTo>
                    <a:pt x="729027" y="3638108"/>
                  </a:lnTo>
                  <a:lnTo>
                    <a:pt x="860317" y="3740872"/>
                  </a:lnTo>
                  <a:lnTo>
                    <a:pt x="997617" y="3831546"/>
                  </a:lnTo>
                  <a:lnTo>
                    <a:pt x="1140175" y="3910131"/>
                  </a:lnTo>
                  <a:lnTo>
                    <a:pt x="1287239" y="3976625"/>
                  </a:lnTo>
                  <a:lnTo>
                    <a:pt x="1438060" y="4031029"/>
                  </a:lnTo>
                  <a:lnTo>
                    <a:pt x="1591885" y="4073344"/>
                  </a:lnTo>
                  <a:lnTo>
                    <a:pt x="1747964" y="4103569"/>
                  </a:lnTo>
                  <a:lnTo>
                    <a:pt x="1905544" y="4121704"/>
                  </a:lnTo>
                  <a:lnTo>
                    <a:pt x="2063876" y="4127749"/>
                  </a:lnTo>
                  <a:lnTo>
                    <a:pt x="2222208" y="4121704"/>
                  </a:lnTo>
                  <a:lnTo>
                    <a:pt x="2379789" y="4103569"/>
                  </a:lnTo>
                  <a:lnTo>
                    <a:pt x="2535868" y="4073344"/>
                  </a:lnTo>
                  <a:lnTo>
                    <a:pt x="2689693" y="4031029"/>
                  </a:lnTo>
                  <a:lnTo>
                    <a:pt x="2840513" y="3976625"/>
                  </a:lnTo>
                  <a:lnTo>
                    <a:pt x="2987578" y="3910131"/>
                  </a:lnTo>
                  <a:lnTo>
                    <a:pt x="3130136" y="3831546"/>
                  </a:lnTo>
                  <a:lnTo>
                    <a:pt x="3267436" y="3740872"/>
                  </a:lnTo>
                  <a:lnTo>
                    <a:pt x="3398726" y="3638108"/>
                  </a:lnTo>
                  <a:lnTo>
                    <a:pt x="3523256" y="3523254"/>
                  </a:lnTo>
                  <a:lnTo>
                    <a:pt x="3638111" y="3398724"/>
                  </a:lnTo>
                  <a:lnTo>
                    <a:pt x="3740875" y="3267434"/>
                  </a:lnTo>
                  <a:lnTo>
                    <a:pt x="3831550" y="3130134"/>
                  </a:lnTo>
                  <a:lnTo>
                    <a:pt x="3910134" y="2987577"/>
                  </a:lnTo>
                  <a:lnTo>
                    <a:pt x="3976629" y="2840512"/>
                  </a:lnTo>
                  <a:lnTo>
                    <a:pt x="4031034" y="2689691"/>
                  </a:lnTo>
                  <a:lnTo>
                    <a:pt x="4073349" y="2535866"/>
                  </a:lnTo>
                  <a:lnTo>
                    <a:pt x="4103574" y="2379787"/>
                  </a:lnTo>
                  <a:lnTo>
                    <a:pt x="4121708" y="2222206"/>
                  </a:lnTo>
                  <a:lnTo>
                    <a:pt x="4127753" y="2063874"/>
                  </a:lnTo>
                  <a:lnTo>
                    <a:pt x="4121708" y="1905542"/>
                  </a:lnTo>
                  <a:lnTo>
                    <a:pt x="4103574" y="1747961"/>
                  </a:lnTo>
                  <a:lnTo>
                    <a:pt x="4073349" y="1591882"/>
                  </a:lnTo>
                  <a:lnTo>
                    <a:pt x="4031034" y="1438057"/>
                  </a:lnTo>
                  <a:lnTo>
                    <a:pt x="3976629" y="1287236"/>
                  </a:lnTo>
                  <a:lnTo>
                    <a:pt x="3910134" y="1140171"/>
                  </a:lnTo>
                  <a:lnTo>
                    <a:pt x="3831550" y="997614"/>
                  </a:lnTo>
                  <a:lnTo>
                    <a:pt x="3740875" y="860314"/>
                  </a:lnTo>
                  <a:lnTo>
                    <a:pt x="3638111" y="729024"/>
                  </a:lnTo>
                  <a:lnTo>
                    <a:pt x="3523256" y="604494"/>
                  </a:lnTo>
                  <a:lnTo>
                    <a:pt x="3398726" y="489640"/>
                  </a:lnTo>
                  <a:lnTo>
                    <a:pt x="3267436" y="386876"/>
                  </a:lnTo>
                  <a:lnTo>
                    <a:pt x="3130136" y="296202"/>
                  </a:lnTo>
                  <a:lnTo>
                    <a:pt x="2987578" y="217618"/>
                  </a:lnTo>
                  <a:lnTo>
                    <a:pt x="2840513" y="151123"/>
                  </a:lnTo>
                  <a:lnTo>
                    <a:pt x="2689693" y="96719"/>
                  </a:lnTo>
                  <a:lnTo>
                    <a:pt x="2535868" y="54404"/>
                  </a:lnTo>
                  <a:lnTo>
                    <a:pt x="2379789" y="24179"/>
                  </a:lnTo>
                  <a:lnTo>
                    <a:pt x="2222208" y="6044"/>
                  </a:lnTo>
                  <a:lnTo>
                    <a:pt x="2063876" y="0"/>
                  </a:lnTo>
                  <a:close/>
                </a:path>
              </a:pathLst>
            </a:custGeom>
            <a:solidFill>
              <a:schemeClr val="accent5"/>
            </a:solidFill>
          </p:spPr>
          <p:txBody>
            <a:bodyPr wrap="square" lIns="0" tIns="0" rIns="0" bIns="0" rtlCol="0">
              <a:noAutofit/>
            </a:bodyPr>
            <a:lstStyle/>
            <a:p>
              <a:endParaRPr sz="1800">
                <a:latin typeface="+mn-lt"/>
              </a:endParaRPr>
            </a:p>
          </p:txBody>
        </p:sp>
        <p:sp>
          <p:nvSpPr>
            <p:cNvPr id="39" name="object 10"/>
            <p:cNvSpPr/>
            <p:nvPr userDrawn="1"/>
          </p:nvSpPr>
          <p:spPr>
            <a:xfrm>
              <a:off x="5312263" y="2899917"/>
              <a:ext cx="637328" cy="637328"/>
            </a:xfrm>
            <a:custGeom>
              <a:avLst/>
              <a:gdLst/>
              <a:ahLst/>
              <a:cxnLst/>
              <a:rect l="l" t="t" r="r" b="b"/>
              <a:pathLst>
                <a:path w="1390729" h="1390729">
                  <a:moveTo>
                    <a:pt x="695364" y="0"/>
                  </a:moveTo>
                  <a:lnTo>
                    <a:pt x="642019" y="2036"/>
                  </a:lnTo>
                  <a:lnTo>
                    <a:pt x="588926" y="8146"/>
                  </a:lnTo>
                  <a:lnTo>
                    <a:pt x="536340" y="18330"/>
                  </a:lnTo>
                  <a:lnTo>
                    <a:pt x="484512" y="32586"/>
                  </a:lnTo>
                  <a:lnTo>
                    <a:pt x="433697" y="50916"/>
                  </a:lnTo>
                  <a:lnTo>
                    <a:pt x="384147" y="73320"/>
                  </a:lnTo>
                  <a:lnTo>
                    <a:pt x="336116" y="99796"/>
                  </a:lnTo>
                  <a:lnTo>
                    <a:pt x="289856" y="130346"/>
                  </a:lnTo>
                  <a:lnTo>
                    <a:pt x="245621" y="164970"/>
                  </a:lnTo>
                  <a:lnTo>
                    <a:pt x="203663" y="203667"/>
                  </a:lnTo>
                  <a:lnTo>
                    <a:pt x="164967" y="245623"/>
                  </a:lnTo>
                  <a:lnTo>
                    <a:pt x="130344" y="289858"/>
                  </a:lnTo>
                  <a:lnTo>
                    <a:pt x="99795" y="336117"/>
                  </a:lnTo>
                  <a:lnTo>
                    <a:pt x="73319" y="384148"/>
                  </a:lnTo>
                  <a:lnTo>
                    <a:pt x="50915" y="433698"/>
                  </a:lnTo>
                  <a:lnTo>
                    <a:pt x="32586" y="484512"/>
                  </a:lnTo>
                  <a:lnTo>
                    <a:pt x="18329" y="536339"/>
                  </a:lnTo>
                  <a:lnTo>
                    <a:pt x="8146" y="588926"/>
                  </a:lnTo>
                  <a:lnTo>
                    <a:pt x="2036" y="642018"/>
                  </a:lnTo>
                  <a:lnTo>
                    <a:pt x="0" y="695364"/>
                  </a:lnTo>
                  <a:lnTo>
                    <a:pt x="2036" y="748710"/>
                  </a:lnTo>
                  <a:lnTo>
                    <a:pt x="8146" y="801802"/>
                  </a:lnTo>
                  <a:lnTo>
                    <a:pt x="18329" y="854389"/>
                  </a:lnTo>
                  <a:lnTo>
                    <a:pt x="32586" y="906216"/>
                  </a:lnTo>
                  <a:lnTo>
                    <a:pt x="50915" y="957030"/>
                  </a:lnTo>
                  <a:lnTo>
                    <a:pt x="73319" y="1006580"/>
                  </a:lnTo>
                  <a:lnTo>
                    <a:pt x="99795" y="1054610"/>
                  </a:lnTo>
                  <a:lnTo>
                    <a:pt x="130344" y="1100870"/>
                  </a:lnTo>
                  <a:lnTo>
                    <a:pt x="164967" y="1145104"/>
                  </a:lnTo>
                  <a:lnTo>
                    <a:pt x="203663" y="1187061"/>
                  </a:lnTo>
                  <a:lnTo>
                    <a:pt x="245621" y="1225758"/>
                  </a:lnTo>
                  <a:lnTo>
                    <a:pt x="289856" y="1260381"/>
                  </a:lnTo>
                  <a:lnTo>
                    <a:pt x="336116" y="1290931"/>
                  </a:lnTo>
                  <a:lnTo>
                    <a:pt x="384147" y="1317408"/>
                  </a:lnTo>
                  <a:lnTo>
                    <a:pt x="433697" y="1339812"/>
                  </a:lnTo>
                  <a:lnTo>
                    <a:pt x="484512" y="1358142"/>
                  </a:lnTo>
                  <a:lnTo>
                    <a:pt x="536340" y="1372399"/>
                  </a:lnTo>
                  <a:lnTo>
                    <a:pt x="588926" y="1382582"/>
                  </a:lnTo>
                  <a:lnTo>
                    <a:pt x="642019" y="1388692"/>
                  </a:lnTo>
                  <a:lnTo>
                    <a:pt x="695364" y="1390729"/>
                  </a:lnTo>
                  <a:lnTo>
                    <a:pt x="748710" y="1388692"/>
                  </a:lnTo>
                  <a:lnTo>
                    <a:pt x="801802" y="1382582"/>
                  </a:lnTo>
                  <a:lnTo>
                    <a:pt x="854389" y="1372399"/>
                  </a:lnTo>
                  <a:lnTo>
                    <a:pt x="906215" y="1358142"/>
                  </a:lnTo>
                  <a:lnTo>
                    <a:pt x="957030" y="1339812"/>
                  </a:lnTo>
                  <a:lnTo>
                    <a:pt x="1006579" y="1317408"/>
                  </a:lnTo>
                  <a:lnTo>
                    <a:pt x="1054609" y="1290931"/>
                  </a:lnTo>
                  <a:lnTo>
                    <a:pt x="1100868" y="1260381"/>
                  </a:lnTo>
                  <a:lnTo>
                    <a:pt x="1145102" y="1225758"/>
                  </a:lnTo>
                  <a:lnTo>
                    <a:pt x="1187058" y="1187061"/>
                  </a:lnTo>
                  <a:lnTo>
                    <a:pt x="1225755" y="1145104"/>
                  </a:lnTo>
                  <a:lnTo>
                    <a:pt x="1260379" y="1100870"/>
                  </a:lnTo>
                  <a:lnTo>
                    <a:pt x="1290930" y="1054610"/>
                  </a:lnTo>
                  <a:lnTo>
                    <a:pt x="1317408" y="1006580"/>
                  </a:lnTo>
                  <a:lnTo>
                    <a:pt x="1339811" y="957030"/>
                  </a:lnTo>
                  <a:lnTo>
                    <a:pt x="1358142" y="906216"/>
                  </a:lnTo>
                  <a:lnTo>
                    <a:pt x="1372399" y="854389"/>
                  </a:lnTo>
                  <a:lnTo>
                    <a:pt x="1382583" y="801802"/>
                  </a:lnTo>
                  <a:lnTo>
                    <a:pt x="1388693" y="748710"/>
                  </a:lnTo>
                  <a:lnTo>
                    <a:pt x="1390729" y="695364"/>
                  </a:lnTo>
                  <a:lnTo>
                    <a:pt x="1388693" y="642018"/>
                  </a:lnTo>
                  <a:lnTo>
                    <a:pt x="1382583" y="588926"/>
                  </a:lnTo>
                  <a:lnTo>
                    <a:pt x="1372399" y="536339"/>
                  </a:lnTo>
                  <a:lnTo>
                    <a:pt x="1358142" y="484512"/>
                  </a:lnTo>
                  <a:lnTo>
                    <a:pt x="1339811" y="433698"/>
                  </a:lnTo>
                  <a:lnTo>
                    <a:pt x="1317408" y="384148"/>
                  </a:lnTo>
                  <a:lnTo>
                    <a:pt x="1290930" y="336117"/>
                  </a:lnTo>
                  <a:lnTo>
                    <a:pt x="1260379" y="289858"/>
                  </a:lnTo>
                  <a:lnTo>
                    <a:pt x="1225755" y="245623"/>
                  </a:lnTo>
                  <a:lnTo>
                    <a:pt x="1187058" y="203667"/>
                  </a:lnTo>
                  <a:lnTo>
                    <a:pt x="1145102" y="164970"/>
                  </a:lnTo>
                  <a:lnTo>
                    <a:pt x="1100868" y="130346"/>
                  </a:lnTo>
                  <a:lnTo>
                    <a:pt x="1054609" y="99796"/>
                  </a:lnTo>
                  <a:lnTo>
                    <a:pt x="1006579" y="73320"/>
                  </a:lnTo>
                  <a:lnTo>
                    <a:pt x="957030" y="50916"/>
                  </a:lnTo>
                  <a:lnTo>
                    <a:pt x="906215" y="32586"/>
                  </a:lnTo>
                  <a:lnTo>
                    <a:pt x="854389" y="18330"/>
                  </a:lnTo>
                  <a:lnTo>
                    <a:pt x="801802" y="8146"/>
                  </a:lnTo>
                  <a:lnTo>
                    <a:pt x="748710" y="2036"/>
                  </a:lnTo>
                  <a:lnTo>
                    <a:pt x="695364" y="0"/>
                  </a:lnTo>
                  <a:close/>
                </a:path>
              </a:pathLst>
            </a:custGeom>
            <a:solidFill>
              <a:schemeClr val="accent6"/>
            </a:solidFill>
          </p:spPr>
          <p:txBody>
            <a:bodyPr wrap="square" lIns="0" tIns="0" rIns="0" bIns="0" rtlCol="0">
              <a:noAutofit/>
            </a:bodyPr>
            <a:lstStyle/>
            <a:p>
              <a:endParaRPr sz="1800">
                <a:latin typeface="+mn-lt"/>
              </a:endParaRPr>
            </a:p>
          </p:txBody>
        </p:sp>
        <p:sp>
          <p:nvSpPr>
            <p:cNvPr id="40" name="object 11"/>
            <p:cNvSpPr/>
            <p:nvPr userDrawn="1"/>
          </p:nvSpPr>
          <p:spPr>
            <a:xfrm>
              <a:off x="6136067" y="2898541"/>
              <a:ext cx="640080" cy="640080"/>
            </a:xfrm>
            <a:custGeom>
              <a:avLst/>
              <a:gdLst/>
              <a:ahLst/>
              <a:cxnLst/>
              <a:rect l="l" t="t" r="r" b="b"/>
              <a:pathLst>
                <a:path w="1263752" h="1263753">
                  <a:moveTo>
                    <a:pt x="631876" y="0"/>
                  </a:moveTo>
                  <a:lnTo>
                    <a:pt x="583400" y="1850"/>
                  </a:lnTo>
                  <a:lnTo>
                    <a:pt x="535155" y="7402"/>
                  </a:lnTo>
                  <a:lnTo>
                    <a:pt x="487369" y="16656"/>
                  </a:lnTo>
                  <a:lnTo>
                    <a:pt x="440274" y="29611"/>
                  </a:lnTo>
                  <a:lnTo>
                    <a:pt x="394098" y="46268"/>
                  </a:lnTo>
                  <a:lnTo>
                    <a:pt x="349072" y="66626"/>
                  </a:lnTo>
                  <a:lnTo>
                    <a:pt x="305426" y="90685"/>
                  </a:lnTo>
                  <a:lnTo>
                    <a:pt x="263390" y="118446"/>
                  </a:lnTo>
                  <a:lnTo>
                    <a:pt x="223194" y="149908"/>
                  </a:lnTo>
                  <a:lnTo>
                    <a:pt x="185067" y="185072"/>
                  </a:lnTo>
                  <a:lnTo>
                    <a:pt x="149904" y="223198"/>
                  </a:lnTo>
                  <a:lnTo>
                    <a:pt x="118443" y="263394"/>
                  </a:lnTo>
                  <a:lnTo>
                    <a:pt x="90683" y="305429"/>
                  </a:lnTo>
                  <a:lnTo>
                    <a:pt x="66624" y="349075"/>
                  </a:lnTo>
                  <a:lnTo>
                    <a:pt x="46266" y="394100"/>
                  </a:lnTo>
                  <a:lnTo>
                    <a:pt x="29610" y="440276"/>
                  </a:lnTo>
                  <a:lnTo>
                    <a:pt x="16656" y="487371"/>
                  </a:lnTo>
                  <a:lnTo>
                    <a:pt x="7402" y="535156"/>
                  </a:lnTo>
                  <a:lnTo>
                    <a:pt x="1850" y="583401"/>
                  </a:lnTo>
                  <a:lnTo>
                    <a:pt x="0" y="631876"/>
                  </a:lnTo>
                  <a:lnTo>
                    <a:pt x="1850" y="680351"/>
                  </a:lnTo>
                  <a:lnTo>
                    <a:pt x="7402" y="728596"/>
                  </a:lnTo>
                  <a:lnTo>
                    <a:pt x="16656" y="776381"/>
                  </a:lnTo>
                  <a:lnTo>
                    <a:pt x="29610" y="823477"/>
                  </a:lnTo>
                  <a:lnTo>
                    <a:pt x="46266" y="869652"/>
                  </a:lnTo>
                  <a:lnTo>
                    <a:pt x="66624" y="914677"/>
                  </a:lnTo>
                  <a:lnTo>
                    <a:pt x="90683" y="958323"/>
                  </a:lnTo>
                  <a:lnTo>
                    <a:pt x="118443" y="1000358"/>
                  </a:lnTo>
                  <a:lnTo>
                    <a:pt x="149904" y="1040554"/>
                  </a:lnTo>
                  <a:lnTo>
                    <a:pt x="185067" y="1078680"/>
                  </a:lnTo>
                  <a:lnTo>
                    <a:pt x="223194" y="1113844"/>
                  </a:lnTo>
                  <a:lnTo>
                    <a:pt x="263390" y="1145306"/>
                  </a:lnTo>
                  <a:lnTo>
                    <a:pt x="305426" y="1173067"/>
                  </a:lnTo>
                  <a:lnTo>
                    <a:pt x="349072" y="1197127"/>
                  </a:lnTo>
                  <a:lnTo>
                    <a:pt x="394098" y="1217485"/>
                  </a:lnTo>
                  <a:lnTo>
                    <a:pt x="440274" y="1234141"/>
                  </a:lnTo>
                  <a:lnTo>
                    <a:pt x="487369" y="1247096"/>
                  </a:lnTo>
                  <a:lnTo>
                    <a:pt x="535155" y="1256350"/>
                  </a:lnTo>
                  <a:lnTo>
                    <a:pt x="583400" y="1261902"/>
                  </a:lnTo>
                  <a:lnTo>
                    <a:pt x="631876" y="1263753"/>
                  </a:lnTo>
                  <a:lnTo>
                    <a:pt x="680351" y="1261902"/>
                  </a:lnTo>
                  <a:lnTo>
                    <a:pt x="728596" y="1256350"/>
                  </a:lnTo>
                  <a:lnTo>
                    <a:pt x="776382" y="1247096"/>
                  </a:lnTo>
                  <a:lnTo>
                    <a:pt x="823477" y="1234141"/>
                  </a:lnTo>
                  <a:lnTo>
                    <a:pt x="869653" y="1217485"/>
                  </a:lnTo>
                  <a:lnTo>
                    <a:pt x="914679" y="1197127"/>
                  </a:lnTo>
                  <a:lnTo>
                    <a:pt x="958325" y="1173067"/>
                  </a:lnTo>
                  <a:lnTo>
                    <a:pt x="1000361" y="1145306"/>
                  </a:lnTo>
                  <a:lnTo>
                    <a:pt x="1040557" y="1113844"/>
                  </a:lnTo>
                  <a:lnTo>
                    <a:pt x="1078684" y="1078680"/>
                  </a:lnTo>
                  <a:lnTo>
                    <a:pt x="1113847" y="1040554"/>
                  </a:lnTo>
                  <a:lnTo>
                    <a:pt x="1145308" y="1000358"/>
                  </a:lnTo>
                  <a:lnTo>
                    <a:pt x="1173068" y="958323"/>
                  </a:lnTo>
                  <a:lnTo>
                    <a:pt x="1197127" y="914677"/>
                  </a:lnTo>
                  <a:lnTo>
                    <a:pt x="1217485" y="869652"/>
                  </a:lnTo>
                  <a:lnTo>
                    <a:pt x="1234141" y="823477"/>
                  </a:lnTo>
                  <a:lnTo>
                    <a:pt x="1247096" y="776381"/>
                  </a:lnTo>
                  <a:lnTo>
                    <a:pt x="1256349" y="728596"/>
                  </a:lnTo>
                  <a:lnTo>
                    <a:pt x="1261901" y="680351"/>
                  </a:lnTo>
                  <a:lnTo>
                    <a:pt x="1263752" y="631876"/>
                  </a:lnTo>
                  <a:lnTo>
                    <a:pt x="1261901" y="583401"/>
                  </a:lnTo>
                  <a:lnTo>
                    <a:pt x="1256349" y="535156"/>
                  </a:lnTo>
                  <a:lnTo>
                    <a:pt x="1247096" y="487371"/>
                  </a:lnTo>
                  <a:lnTo>
                    <a:pt x="1234141" y="440276"/>
                  </a:lnTo>
                  <a:lnTo>
                    <a:pt x="1217485" y="394100"/>
                  </a:lnTo>
                  <a:lnTo>
                    <a:pt x="1197127" y="349075"/>
                  </a:lnTo>
                  <a:lnTo>
                    <a:pt x="1173068" y="305429"/>
                  </a:lnTo>
                  <a:lnTo>
                    <a:pt x="1145308" y="263394"/>
                  </a:lnTo>
                  <a:lnTo>
                    <a:pt x="1113847" y="223198"/>
                  </a:lnTo>
                  <a:lnTo>
                    <a:pt x="1078684" y="185072"/>
                  </a:lnTo>
                  <a:lnTo>
                    <a:pt x="1040557" y="149908"/>
                  </a:lnTo>
                  <a:lnTo>
                    <a:pt x="1000361" y="118446"/>
                  </a:lnTo>
                  <a:lnTo>
                    <a:pt x="958325" y="90685"/>
                  </a:lnTo>
                  <a:lnTo>
                    <a:pt x="914679" y="66626"/>
                  </a:lnTo>
                  <a:lnTo>
                    <a:pt x="869653" y="46268"/>
                  </a:lnTo>
                  <a:lnTo>
                    <a:pt x="823477" y="29611"/>
                  </a:lnTo>
                  <a:lnTo>
                    <a:pt x="776382" y="16656"/>
                  </a:lnTo>
                  <a:lnTo>
                    <a:pt x="728596" y="7402"/>
                  </a:lnTo>
                  <a:lnTo>
                    <a:pt x="680351" y="1850"/>
                  </a:lnTo>
                  <a:lnTo>
                    <a:pt x="631876" y="0"/>
                  </a:lnTo>
                  <a:close/>
                </a:path>
              </a:pathLst>
            </a:custGeom>
            <a:solidFill>
              <a:schemeClr val="accent1"/>
            </a:solidFill>
          </p:spPr>
          <p:txBody>
            <a:bodyPr wrap="square" lIns="0" tIns="0" rIns="0" bIns="0" rtlCol="0">
              <a:noAutofit/>
            </a:bodyPr>
            <a:lstStyle/>
            <a:p>
              <a:endParaRPr sz="1800">
                <a:latin typeface="+mn-lt"/>
              </a:endParaRPr>
            </a:p>
          </p:txBody>
        </p:sp>
        <p:sp>
          <p:nvSpPr>
            <p:cNvPr id="41" name="object 9"/>
            <p:cNvSpPr/>
            <p:nvPr userDrawn="1"/>
          </p:nvSpPr>
          <p:spPr>
            <a:xfrm>
              <a:off x="4484252" y="2897813"/>
              <a:ext cx="641535" cy="641536"/>
            </a:xfrm>
            <a:custGeom>
              <a:avLst/>
              <a:gdLst/>
              <a:ahLst/>
              <a:cxnLst/>
              <a:rect l="l" t="t" r="r" b="b"/>
              <a:pathLst>
                <a:path w="1880363" h="1880367">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3"/>
                  </a:lnTo>
                  <a:lnTo>
                    <a:pt x="2753" y="1012310"/>
                  </a:lnTo>
                  <a:lnTo>
                    <a:pt x="11014" y="1084095"/>
                  </a:lnTo>
                  <a:lnTo>
                    <a:pt x="24783" y="1155196"/>
                  </a:lnTo>
                  <a:lnTo>
                    <a:pt x="44059" y="1225270"/>
                  </a:lnTo>
                  <a:lnTo>
                    <a:pt x="68843" y="1293975"/>
                  </a:lnTo>
                  <a:lnTo>
                    <a:pt x="99134" y="1360969"/>
                  </a:lnTo>
                  <a:lnTo>
                    <a:pt x="134933" y="1425911"/>
                  </a:lnTo>
                  <a:lnTo>
                    <a:pt x="176239" y="1488456"/>
                  </a:lnTo>
                  <a:lnTo>
                    <a:pt x="223052" y="1548265"/>
                  </a:lnTo>
                  <a:lnTo>
                    <a:pt x="275373" y="1604993"/>
                  </a:lnTo>
                  <a:lnTo>
                    <a:pt x="332102" y="1657314"/>
                  </a:lnTo>
                  <a:lnTo>
                    <a:pt x="391911" y="1704128"/>
                  </a:lnTo>
                  <a:lnTo>
                    <a:pt x="454457" y="1745434"/>
                  </a:lnTo>
                  <a:lnTo>
                    <a:pt x="519398" y="1781232"/>
                  </a:lnTo>
                  <a:lnTo>
                    <a:pt x="586392" y="1811523"/>
                  </a:lnTo>
                  <a:lnTo>
                    <a:pt x="655098" y="1836307"/>
                  </a:lnTo>
                  <a:lnTo>
                    <a:pt x="725172" y="1855583"/>
                  </a:lnTo>
                  <a:lnTo>
                    <a:pt x="796273" y="1869352"/>
                  </a:lnTo>
                  <a:lnTo>
                    <a:pt x="868058" y="1877613"/>
                  </a:lnTo>
                  <a:lnTo>
                    <a:pt x="940185" y="1880367"/>
                  </a:lnTo>
                  <a:lnTo>
                    <a:pt x="1012312" y="1877613"/>
                  </a:lnTo>
                  <a:lnTo>
                    <a:pt x="1084097" y="1869352"/>
                  </a:lnTo>
                  <a:lnTo>
                    <a:pt x="1155197" y="1855583"/>
                  </a:lnTo>
                  <a:lnTo>
                    <a:pt x="1225271" y="1836307"/>
                  </a:lnTo>
                  <a:lnTo>
                    <a:pt x="1293976" y="1811523"/>
                  </a:lnTo>
                  <a:lnTo>
                    <a:pt x="1360970" y="1781232"/>
                  </a:lnTo>
                  <a:lnTo>
                    <a:pt x="1425911" y="1745434"/>
                  </a:lnTo>
                  <a:lnTo>
                    <a:pt x="1488456" y="1704128"/>
                  </a:lnTo>
                  <a:lnTo>
                    <a:pt x="1548264" y="1657314"/>
                  </a:lnTo>
                  <a:lnTo>
                    <a:pt x="1604992" y="1604993"/>
                  </a:lnTo>
                  <a:lnTo>
                    <a:pt x="1657313" y="1548265"/>
                  </a:lnTo>
                  <a:lnTo>
                    <a:pt x="1704126" y="1488456"/>
                  </a:lnTo>
                  <a:lnTo>
                    <a:pt x="1745432" y="1425911"/>
                  </a:lnTo>
                  <a:lnTo>
                    <a:pt x="1781230" y="1360969"/>
                  </a:lnTo>
                  <a:lnTo>
                    <a:pt x="1811521" y="1293975"/>
                  </a:lnTo>
                  <a:lnTo>
                    <a:pt x="1836304" y="1225270"/>
                  </a:lnTo>
                  <a:lnTo>
                    <a:pt x="1855580" y="1155196"/>
                  </a:lnTo>
                  <a:lnTo>
                    <a:pt x="1869349" y="1084095"/>
                  </a:lnTo>
                  <a:lnTo>
                    <a:pt x="1877610" y="1012310"/>
                  </a:lnTo>
                  <a:lnTo>
                    <a:pt x="1880363" y="940183"/>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3"/>
            </a:solidFill>
          </p:spPr>
          <p:txBody>
            <a:bodyPr wrap="square" lIns="0" tIns="0" rIns="0" bIns="0" rtlCol="0">
              <a:noAutofit/>
            </a:bodyPr>
            <a:lstStyle/>
            <a:p>
              <a:endParaRPr sz="1800">
                <a:latin typeface="+mn-lt"/>
              </a:endParaRPr>
            </a:p>
          </p:txBody>
        </p:sp>
      </p:grpSp>
      <p:sp>
        <p:nvSpPr>
          <p:cNvPr id="17" name="Text Placeholder 2"/>
          <p:cNvSpPr>
            <a:spLocks noGrp="1"/>
          </p:cNvSpPr>
          <p:nvPr>
            <p:ph type="body" sz="quarter" idx="10" hasCustomPrompt="1"/>
          </p:nvPr>
        </p:nvSpPr>
        <p:spPr>
          <a:xfrm>
            <a:off x="266700" y="2316262"/>
            <a:ext cx="4314029" cy="381217"/>
          </a:xfrm>
        </p:spPr>
        <p:txBody>
          <a:bodyPr/>
          <a:lstStyle>
            <a:lvl1pPr marL="15394" indent="0" algn="ctr" defTabSz="457200" rtl="0" eaLnBrk="1" latinLnBrk="0" hangingPunct="1">
              <a:lnSpc>
                <a:spcPct val="90000"/>
              </a:lnSpc>
              <a:spcBef>
                <a:spcPts val="2000"/>
              </a:spcBef>
              <a:buFont typeface="Arial" panose="020B0604020202020204" pitchFamily="34" charset="0"/>
              <a:buNone/>
              <a:defRPr lang="en-US" sz="1050" b="1" kern="1200" dirty="0">
                <a:solidFill>
                  <a:srgbClr val="0D356E"/>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b="1" dirty="0" err="1">
                <a:solidFill>
                  <a:srgbClr val="0D356E"/>
                </a:solidFill>
                <a:latin typeface="+mn-lt"/>
                <a:cs typeface="Arial"/>
              </a:rPr>
              <a:t>Subheadline</a:t>
            </a:r>
            <a:r>
              <a:rPr lang="en-US" sz="1050" b="1" spc="6" dirty="0">
                <a:solidFill>
                  <a:srgbClr val="0D356E"/>
                </a:solidFill>
                <a:latin typeface="+mn-lt"/>
                <a:cs typeface="Arial"/>
              </a:rPr>
              <a:t> </a:t>
            </a:r>
            <a:r>
              <a:rPr lang="en-US" sz="1050" b="1" dirty="0">
                <a:solidFill>
                  <a:srgbClr val="0D356E"/>
                </a:solidFill>
                <a:latin typeface="+mn-lt"/>
                <a:cs typeface="Arial"/>
              </a:rPr>
              <a:t>or</a:t>
            </a:r>
            <a:r>
              <a:rPr lang="en-US" sz="1050" b="1" spc="6" dirty="0">
                <a:solidFill>
                  <a:srgbClr val="0D356E"/>
                </a:solidFill>
                <a:latin typeface="+mn-lt"/>
                <a:cs typeface="Arial"/>
              </a:rPr>
              <a:t> </a:t>
            </a:r>
            <a:r>
              <a:rPr lang="en-US" sz="1050" b="1" dirty="0">
                <a:solidFill>
                  <a:srgbClr val="0D356E"/>
                </a:solidFill>
                <a:latin typeface="+mn-lt"/>
                <a:cs typeface="Arial"/>
              </a:rPr>
              <a:t>supportive</a:t>
            </a:r>
            <a:r>
              <a:rPr lang="en-US" sz="1050" b="1" spc="6" dirty="0">
                <a:solidFill>
                  <a:srgbClr val="0D356E"/>
                </a:solidFill>
                <a:latin typeface="+mn-lt"/>
                <a:cs typeface="Arial"/>
              </a:rPr>
              <a:t> </a:t>
            </a:r>
            <a:r>
              <a:rPr lang="en-US" sz="1050" b="1" dirty="0">
                <a:solidFill>
                  <a:srgbClr val="0D356E"/>
                </a:solidFill>
                <a:latin typeface="+mn-lt"/>
                <a:cs typeface="Arial"/>
              </a:rPr>
              <a:t>text</a:t>
            </a:r>
          </a:p>
        </p:txBody>
      </p:sp>
      <p:sp>
        <p:nvSpPr>
          <p:cNvPr id="18" name="Text Placeholder 2"/>
          <p:cNvSpPr>
            <a:spLocks noGrp="1"/>
          </p:cNvSpPr>
          <p:nvPr>
            <p:ph type="body" sz="quarter" idx="11" hasCustomPrompt="1"/>
          </p:nvPr>
        </p:nvSpPr>
        <p:spPr>
          <a:xfrm>
            <a:off x="386266" y="2774490"/>
            <a:ext cx="4051300" cy="508000"/>
          </a:xfrm>
        </p:spPr>
        <p:txBody>
          <a:bodyPr/>
          <a:lstStyle>
            <a:lvl1pPr marL="15394" indent="0" algn="ctr" defTabSz="1828800" rtl="0" eaLnBrk="1" latinLnBrk="0" hangingPunct="1">
              <a:lnSpc>
                <a:spcPct val="100000"/>
              </a:lnSpc>
              <a:spcBef>
                <a:spcPts val="0"/>
              </a:spcBef>
              <a:buFont typeface="Arial" panose="020B0604020202020204" pitchFamily="34" charset="0"/>
              <a:buNone/>
              <a:defRPr lang="en-US" sz="1050" kern="1200" spc="6" dirty="0">
                <a:solidFill>
                  <a:srgbClr val="0D356E"/>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dirty="0">
                <a:solidFill>
                  <a:srgbClr val="0D356E"/>
                </a:solidFill>
                <a:latin typeface="+mn-lt"/>
                <a:cs typeface="Arial"/>
              </a:rPr>
              <a:t>Lorem</a:t>
            </a:r>
            <a:r>
              <a:rPr lang="en-US" sz="1050" spc="6" dirty="0">
                <a:solidFill>
                  <a:srgbClr val="0D356E"/>
                </a:solidFill>
                <a:latin typeface="+mn-lt"/>
                <a:cs typeface="Arial"/>
              </a:rPr>
              <a:t> ipsum </a:t>
            </a:r>
            <a:r>
              <a:rPr lang="en-US" sz="1050" dirty="0">
                <a:solidFill>
                  <a:srgbClr val="0D356E"/>
                </a:solidFill>
                <a:latin typeface="+mn-lt"/>
                <a:cs typeface="Arial"/>
              </a:rPr>
              <a:t>do</a:t>
            </a:r>
            <a:r>
              <a:rPr lang="en-US" sz="1050" spc="6" dirty="0">
                <a:solidFill>
                  <a:srgbClr val="0D356E"/>
                </a:solidFill>
                <a:latin typeface="+mn-lt"/>
                <a:cs typeface="Arial"/>
              </a:rPr>
              <a:t>lor </a:t>
            </a:r>
            <a:r>
              <a:rPr lang="en-US" sz="1050" dirty="0">
                <a:solidFill>
                  <a:srgbClr val="0D356E"/>
                </a:solidFill>
                <a:latin typeface="+mn-lt"/>
                <a:cs typeface="Arial"/>
              </a:rPr>
              <a:t>sit</a:t>
            </a:r>
            <a:r>
              <a:rPr lang="en-US" sz="1050" spc="6" dirty="0">
                <a:solidFill>
                  <a:srgbClr val="0D356E"/>
                </a:solidFill>
                <a:latin typeface="+mn-lt"/>
                <a:cs typeface="Arial"/>
              </a:rPr>
              <a:t> </a:t>
            </a:r>
            <a:r>
              <a:rPr lang="en-US" sz="1050" dirty="0" err="1">
                <a:solidFill>
                  <a:srgbClr val="0D356E"/>
                </a:solidFill>
                <a:latin typeface="+mn-lt"/>
                <a:cs typeface="Arial"/>
              </a:rPr>
              <a:t>amet</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consectetur</a:t>
            </a:r>
            <a:r>
              <a:rPr lang="en-US" sz="1050" spc="6" dirty="0">
                <a:solidFill>
                  <a:srgbClr val="0D356E"/>
                </a:solidFill>
                <a:latin typeface="+mn-lt"/>
                <a:cs typeface="Arial"/>
              </a:rPr>
              <a:t> </a:t>
            </a:r>
            <a:r>
              <a:rPr lang="en-US" sz="1050" dirty="0" err="1">
                <a:solidFill>
                  <a:srgbClr val="0D356E"/>
                </a:solidFill>
                <a:latin typeface="+mn-lt"/>
                <a:cs typeface="Arial"/>
              </a:rPr>
              <a:t>ad</a:t>
            </a:r>
            <a:r>
              <a:rPr lang="en-US" sz="1050" spc="6" dirty="0" err="1">
                <a:solidFill>
                  <a:srgbClr val="0D356E"/>
                </a:solidFill>
                <a:latin typeface="+mn-lt"/>
                <a:cs typeface="Arial"/>
              </a:rPr>
              <a:t>ipiscing</a:t>
            </a:r>
            <a:r>
              <a:rPr lang="en-US" sz="1050" spc="6" dirty="0">
                <a:solidFill>
                  <a:srgbClr val="0D356E"/>
                </a:solidFill>
                <a:latin typeface="+mn-lt"/>
                <a:cs typeface="Arial"/>
              </a:rPr>
              <a:t> </a:t>
            </a:r>
            <a:r>
              <a:rPr lang="en-US" sz="1050" dirty="0" err="1">
                <a:solidFill>
                  <a:srgbClr val="0D356E"/>
                </a:solidFill>
                <a:latin typeface="+mn-lt"/>
                <a:cs typeface="Arial"/>
              </a:rPr>
              <a:t>e</a:t>
            </a:r>
            <a:r>
              <a:rPr lang="en-US" sz="1050" spc="6" dirty="0" err="1">
                <a:solidFill>
                  <a:srgbClr val="0D356E"/>
                </a:solidFill>
                <a:latin typeface="+mn-lt"/>
                <a:cs typeface="Arial"/>
              </a:rPr>
              <a:t>lit</a:t>
            </a:r>
            <a:r>
              <a:rPr lang="en-US" sz="1050" spc="6" dirty="0">
                <a:solidFill>
                  <a:srgbClr val="0D356E"/>
                </a:solidFill>
                <a:latin typeface="+mn-lt"/>
                <a:cs typeface="Arial"/>
              </a:rPr>
              <a:t>. </a:t>
            </a:r>
            <a:br>
              <a:rPr lang="en-US" sz="1050" spc="6" dirty="0">
                <a:solidFill>
                  <a:srgbClr val="0D356E"/>
                </a:solidFill>
                <a:latin typeface="+mn-lt"/>
                <a:cs typeface="Arial"/>
              </a:rPr>
            </a:br>
            <a:r>
              <a:rPr lang="en-US" sz="1050" spc="6" dirty="0" err="1">
                <a:solidFill>
                  <a:srgbClr val="0D356E"/>
                </a:solidFill>
                <a:latin typeface="+mn-lt"/>
                <a:cs typeface="Arial"/>
              </a:rPr>
              <a:t>Morbi</a:t>
            </a:r>
            <a:r>
              <a:rPr lang="en-US" sz="1050" spc="6" dirty="0">
                <a:solidFill>
                  <a:srgbClr val="0D356E"/>
                </a:solidFill>
                <a:latin typeface="+mn-lt"/>
                <a:cs typeface="Arial"/>
              </a:rPr>
              <a:t> </a:t>
            </a:r>
            <a:r>
              <a:rPr lang="en-US" sz="1050" dirty="0">
                <a:solidFill>
                  <a:srgbClr val="0D356E"/>
                </a:solidFill>
                <a:latin typeface="+mn-lt"/>
                <a:cs typeface="Arial"/>
              </a:rPr>
              <a:t>at</a:t>
            </a:r>
            <a:r>
              <a:rPr lang="en-US" sz="1050" spc="6" dirty="0">
                <a:solidFill>
                  <a:srgbClr val="0D356E"/>
                </a:solidFill>
                <a:latin typeface="+mn-lt"/>
                <a:cs typeface="Arial"/>
              </a:rPr>
              <a:t> </a:t>
            </a:r>
            <a:r>
              <a:rPr lang="en-US" sz="1050" dirty="0">
                <a:solidFill>
                  <a:srgbClr val="0D356E"/>
                </a:solidFill>
                <a:latin typeface="+mn-lt"/>
                <a:cs typeface="Arial"/>
              </a:rPr>
              <a:t>mi</a:t>
            </a:r>
            <a:r>
              <a:rPr lang="en-US" sz="1050" spc="6" dirty="0">
                <a:solidFill>
                  <a:srgbClr val="0D356E"/>
                </a:solidFill>
                <a:latin typeface="+mn-lt"/>
                <a:cs typeface="Arial"/>
              </a:rPr>
              <a:t> </a:t>
            </a:r>
            <a:r>
              <a:rPr lang="en-US" sz="1050" dirty="0" err="1">
                <a:solidFill>
                  <a:srgbClr val="0D356E"/>
                </a:solidFill>
                <a:latin typeface="+mn-lt"/>
                <a:cs typeface="Arial"/>
              </a:rPr>
              <a:t>suscip</a:t>
            </a:r>
            <a:r>
              <a:rPr lang="en-US" sz="1050" spc="6" dirty="0" err="1">
                <a:solidFill>
                  <a:srgbClr val="0D356E"/>
                </a:solidFill>
                <a:latin typeface="+mn-lt"/>
                <a:cs typeface="Arial"/>
              </a:rPr>
              <a:t>it</a:t>
            </a:r>
            <a:r>
              <a:rPr lang="en-US" sz="1050" spc="6" dirty="0">
                <a:solidFill>
                  <a:srgbClr val="0D356E"/>
                </a:solidFill>
                <a:latin typeface="+mn-lt"/>
                <a:cs typeface="Arial"/>
              </a:rPr>
              <a:t>, </a:t>
            </a:r>
            <a:r>
              <a:rPr lang="en-US" sz="1050" dirty="0" err="1">
                <a:solidFill>
                  <a:srgbClr val="0D356E"/>
                </a:solidFill>
                <a:latin typeface="+mn-lt"/>
                <a:cs typeface="Arial"/>
              </a:rPr>
              <a:t>dap</a:t>
            </a:r>
            <a:r>
              <a:rPr lang="en-US" sz="1050" spc="6" dirty="0" err="1">
                <a:solidFill>
                  <a:srgbClr val="0D356E"/>
                </a:solidFill>
                <a:latin typeface="+mn-lt"/>
                <a:cs typeface="Arial"/>
              </a:rPr>
              <a:t>ibus</a:t>
            </a:r>
            <a:r>
              <a:rPr lang="en-US" sz="1050" spc="6" dirty="0">
                <a:solidFill>
                  <a:srgbClr val="0D356E"/>
                </a:solidFill>
                <a:latin typeface="+mn-lt"/>
                <a:cs typeface="Arial"/>
              </a:rPr>
              <a:t> </a:t>
            </a:r>
            <a:r>
              <a:rPr lang="en-US" sz="1050" dirty="0" err="1">
                <a:solidFill>
                  <a:srgbClr val="0D356E"/>
                </a:solidFill>
                <a:latin typeface="+mn-lt"/>
                <a:cs typeface="Arial"/>
              </a:rPr>
              <a:t>nu</a:t>
            </a:r>
            <a:r>
              <a:rPr lang="en-US" sz="1050" spc="6" dirty="0" err="1">
                <a:solidFill>
                  <a:srgbClr val="0D356E"/>
                </a:solidFill>
                <a:latin typeface="+mn-lt"/>
                <a:cs typeface="Arial"/>
              </a:rPr>
              <a:t>lla</a:t>
            </a:r>
            <a:r>
              <a:rPr lang="en-US" sz="1050" spc="6" dirty="0">
                <a:solidFill>
                  <a:srgbClr val="0D356E"/>
                </a:solidFill>
                <a:latin typeface="+mn-lt"/>
                <a:cs typeface="Arial"/>
              </a:rPr>
              <a:t> </a:t>
            </a:r>
            <a:r>
              <a:rPr lang="en-US" sz="1050" dirty="0" err="1">
                <a:solidFill>
                  <a:srgbClr val="0D356E"/>
                </a:solidFill>
                <a:latin typeface="+mn-lt"/>
                <a:cs typeface="Arial"/>
              </a:rPr>
              <a:t>eu</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mo</a:t>
            </a:r>
            <a:r>
              <a:rPr lang="en-US" sz="1050" spc="6" dirty="0" err="1">
                <a:solidFill>
                  <a:srgbClr val="0D356E"/>
                </a:solidFill>
                <a:latin typeface="+mn-lt"/>
                <a:cs typeface="Arial"/>
              </a:rPr>
              <a:t>lestie</a:t>
            </a:r>
            <a:r>
              <a:rPr lang="en-US" sz="1050" spc="6" dirty="0">
                <a:solidFill>
                  <a:srgbClr val="0D356E"/>
                </a:solidFill>
                <a:latin typeface="+mn-lt"/>
                <a:cs typeface="Arial"/>
              </a:rPr>
              <a:t> </a:t>
            </a:r>
            <a:r>
              <a:rPr lang="en-US" sz="1050" dirty="0" err="1">
                <a:solidFill>
                  <a:srgbClr val="0D356E"/>
                </a:solidFill>
                <a:latin typeface="+mn-lt"/>
                <a:cs typeface="Arial"/>
              </a:rPr>
              <a:t>quam</a:t>
            </a:r>
            <a:r>
              <a:rPr lang="en-US" sz="1050" dirty="0">
                <a:solidFill>
                  <a:srgbClr val="0D356E"/>
                </a:solidFill>
                <a:latin typeface="+mn-lt"/>
                <a:cs typeface="Arial"/>
              </a:rPr>
              <a:t>.</a:t>
            </a:r>
            <a:endParaRPr lang="en-US" sz="1050" dirty="0">
              <a:latin typeface="+mn-lt"/>
              <a:cs typeface="Arial"/>
            </a:endParaRPr>
          </a:p>
        </p:txBody>
      </p:sp>
    </p:spTree>
    <p:extLst>
      <p:ext uri="{BB962C8B-B14F-4D97-AF65-F5344CB8AC3E}">
        <p14:creationId xmlns:p14="http://schemas.microsoft.com/office/powerpoint/2010/main" val="3189010466"/>
      </p:ext>
    </p:extLst>
  </p:cSld>
  <p:clrMapOvr>
    <a:masterClrMapping/>
  </p:clrMapOvr>
  <p:extLst>
    <p:ext uri="{DCECCB84-F9BA-43D5-87BE-67443E8EF086}">
      <p15:sldGuideLst xmlns:p15="http://schemas.microsoft.com/office/powerpoint/2012/main">
        <p15:guide id="1" pos="1656">
          <p15:clr>
            <a:srgbClr val="FBAE40"/>
          </p15:clr>
        </p15:guide>
        <p15:guide id="2" orient="horz" pos="1620">
          <p15:clr>
            <a:srgbClr val="FBAE40"/>
          </p15:clr>
        </p15:guide>
        <p15:guide id="3" orient="horz" pos="296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eaker without image and with Client/Partner logo ">
    <p:spTree>
      <p:nvGrpSpPr>
        <p:cNvPr id="1" name=""/>
        <p:cNvGrpSpPr/>
        <p:nvPr/>
      </p:nvGrpSpPr>
      <p:grpSpPr>
        <a:xfrm>
          <a:off x="0" y="0"/>
          <a:ext cx="0" cy="0"/>
          <a:chOff x="0" y="0"/>
          <a:chExt cx="0" cy="0"/>
        </a:xfrm>
      </p:grpSpPr>
      <p:sp>
        <p:nvSpPr>
          <p:cNvPr id="34" name="object 4"/>
          <p:cNvSpPr/>
          <p:nvPr/>
        </p:nvSpPr>
        <p:spPr>
          <a:xfrm>
            <a:off x="-114300" y="-25400"/>
            <a:ext cx="4671298" cy="4076763"/>
          </a:xfrm>
          <a:custGeom>
            <a:avLst/>
            <a:gdLst/>
            <a:ahLst/>
            <a:cxnLst/>
            <a:rect l="l" t="t" r="r" b="b"/>
            <a:pathLst>
              <a:path w="10193348" h="8895999">
                <a:moveTo>
                  <a:pt x="8488661" y="0"/>
                </a:moveTo>
                <a:lnTo>
                  <a:pt x="1704683" y="0"/>
                </a:lnTo>
                <a:lnTo>
                  <a:pt x="1492780" y="195439"/>
                </a:lnTo>
                <a:lnTo>
                  <a:pt x="1209152" y="502960"/>
                </a:lnTo>
                <a:lnTo>
                  <a:pt x="955379" y="827176"/>
                </a:lnTo>
                <a:lnTo>
                  <a:pt x="731462" y="1166233"/>
                </a:lnTo>
                <a:lnTo>
                  <a:pt x="537401" y="1518274"/>
                </a:lnTo>
                <a:lnTo>
                  <a:pt x="373195" y="1881445"/>
                </a:lnTo>
                <a:lnTo>
                  <a:pt x="238844" y="2253892"/>
                </a:lnTo>
                <a:lnTo>
                  <a:pt x="134350" y="2633758"/>
                </a:lnTo>
                <a:lnTo>
                  <a:pt x="59711" y="3019189"/>
                </a:lnTo>
                <a:lnTo>
                  <a:pt x="14927" y="3408331"/>
                </a:lnTo>
                <a:lnTo>
                  <a:pt x="0" y="3799327"/>
                </a:lnTo>
                <a:lnTo>
                  <a:pt x="14927" y="4190324"/>
                </a:lnTo>
                <a:lnTo>
                  <a:pt x="59711" y="4579465"/>
                </a:lnTo>
                <a:lnTo>
                  <a:pt x="134350" y="4964896"/>
                </a:lnTo>
                <a:lnTo>
                  <a:pt x="238844" y="5344763"/>
                </a:lnTo>
                <a:lnTo>
                  <a:pt x="373195" y="5717209"/>
                </a:lnTo>
                <a:lnTo>
                  <a:pt x="537401" y="6080381"/>
                </a:lnTo>
                <a:lnTo>
                  <a:pt x="731462" y="6432423"/>
                </a:lnTo>
                <a:lnTo>
                  <a:pt x="955379" y="6771479"/>
                </a:lnTo>
                <a:lnTo>
                  <a:pt x="1209152" y="7095696"/>
                </a:lnTo>
                <a:lnTo>
                  <a:pt x="1492780" y="7403218"/>
                </a:lnTo>
                <a:lnTo>
                  <a:pt x="1800302" y="7686847"/>
                </a:lnTo>
                <a:lnTo>
                  <a:pt x="2124519" y="7940619"/>
                </a:lnTo>
                <a:lnTo>
                  <a:pt x="2463576" y="8164537"/>
                </a:lnTo>
                <a:lnTo>
                  <a:pt x="2815618" y="8358598"/>
                </a:lnTo>
                <a:lnTo>
                  <a:pt x="3178790" y="8522804"/>
                </a:lnTo>
                <a:lnTo>
                  <a:pt x="3551236" y="8657154"/>
                </a:lnTo>
                <a:lnTo>
                  <a:pt x="3931103" y="8761649"/>
                </a:lnTo>
                <a:lnTo>
                  <a:pt x="4316535" y="8836288"/>
                </a:lnTo>
                <a:lnTo>
                  <a:pt x="4705676" y="8881071"/>
                </a:lnTo>
                <a:lnTo>
                  <a:pt x="5096673" y="8895999"/>
                </a:lnTo>
                <a:lnTo>
                  <a:pt x="5487669" y="8881071"/>
                </a:lnTo>
                <a:lnTo>
                  <a:pt x="5876811" y="8836288"/>
                </a:lnTo>
                <a:lnTo>
                  <a:pt x="6262242" y="8761649"/>
                </a:lnTo>
                <a:lnTo>
                  <a:pt x="6642109" y="8657154"/>
                </a:lnTo>
                <a:lnTo>
                  <a:pt x="7014555" y="8522804"/>
                </a:lnTo>
                <a:lnTo>
                  <a:pt x="7377727" y="8358598"/>
                </a:lnTo>
                <a:lnTo>
                  <a:pt x="7729769" y="8164537"/>
                </a:lnTo>
                <a:lnTo>
                  <a:pt x="8068825" y="7940619"/>
                </a:lnTo>
                <a:lnTo>
                  <a:pt x="8393042" y="7686847"/>
                </a:lnTo>
                <a:lnTo>
                  <a:pt x="8700564" y="7403218"/>
                </a:lnTo>
                <a:lnTo>
                  <a:pt x="8984193" y="7095696"/>
                </a:lnTo>
                <a:lnTo>
                  <a:pt x="9237966" y="6771479"/>
                </a:lnTo>
                <a:lnTo>
                  <a:pt x="9461884" y="6432423"/>
                </a:lnTo>
                <a:lnTo>
                  <a:pt x="9655946" y="6080381"/>
                </a:lnTo>
                <a:lnTo>
                  <a:pt x="9820152" y="5717209"/>
                </a:lnTo>
                <a:lnTo>
                  <a:pt x="9954502" y="5344763"/>
                </a:lnTo>
                <a:lnTo>
                  <a:pt x="10058997" y="4964896"/>
                </a:lnTo>
                <a:lnTo>
                  <a:pt x="10133636" y="4579465"/>
                </a:lnTo>
                <a:lnTo>
                  <a:pt x="10178420" y="4190324"/>
                </a:lnTo>
                <a:lnTo>
                  <a:pt x="10193348" y="3799327"/>
                </a:lnTo>
                <a:lnTo>
                  <a:pt x="10178420" y="3408331"/>
                </a:lnTo>
                <a:lnTo>
                  <a:pt x="10133636" y="3019189"/>
                </a:lnTo>
                <a:lnTo>
                  <a:pt x="10058997" y="2633758"/>
                </a:lnTo>
                <a:lnTo>
                  <a:pt x="9954502" y="2253892"/>
                </a:lnTo>
                <a:lnTo>
                  <a:pt x="9820152" y="1881445"/>
                </a:lnTo>
                <a:lnTo>
                  <a:pt x="9655946" y="1518274"/>
                </a:lnTo>
                <a:lnTo>
                  <a:pt x="9461884" y="1166233"/>
                </a:lnTo>
                <a:lnTo>
                  <a:pt x="9237966" y="827176"/>
                </a:lnTo>
                <a:lnTo>
                  <a:pt x="8984193" y="502960"/>
                </a:lnTo>
                <a:lnTo>
                  <a:pt x="8700564" y="195439"/>
                </a:lnTo>
                <a:lnTo>
                  <a:pt x="8488661" y="0"/>
                </a:lnTo>
                <a:close/>
              </a:path>
            </a:pathLst>
          </a:custGeom>
          <a:solidFill>
            <a:srgbClr val="FFDB28"/>
          </a:solidFill>
        </p:spPr>
        <p:txBody>
          <a:bodyPr wrap="square" lIns="0" tIns="0" rIns="0" bIns="0" rtlCol="0">
            <a:noAutofit/>
          </a:bodyPr>
          <a:lstStyle/>
          <a:p>
            <a:endParaRPr sz="1800">
              <a:latin typeface="Arial" panose="020B0604020202020204" pitchFamily="34" charset="0"/>
              <a:cs typeface="Arial" panose="020B0604020202020204" pitchFamily="34" charset="0"/>
            </a:endParaRPr>
          </a:p>
        </p:txBody>
      </p:sp>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04547" y="3844395"/>
            <a:ext cx="1306800" cy="1097360"/>
          </a:xfrm>
          <a:prstGeom prst="rect">
            <a:avLst/>
          </a:prstGeom>
        </p:spPr>
      </p:pic>
      <p:sp>
        <p:nvSpPr>
          <p:cNvPr id="16" name="Title 1"/>
          <p:cNvSpPr>
            <a:spLocks noGrp="1"/>
          </p:cNvSpPr>
          <p:nvPr>
            <p:ph type="ctrTitle" hasCustomPrompt="1"/>
          </p:nvPr>
        </p:nvSpPr>
        <p:spPr>
          <a:xfrm>
            <a:off x="713836" y="914400"/>
            <a:ext cx="6946900" cy="1219200"/>
          </a:xfrm>
          <a:prstGeom prst="rect">
            <a:avLst/>
          </a:prstGeom>
        </p:spPr>
        <p:txBody>
          <a:bodyPr vert="horz" wrap="square" lIns="0" tIns="0" rIns="0" bIns="0" rtlCol="0">
            <a:noAutofit/>
          </a:bodyPr>
          <a:lstStyle>
            <a:lvl1pPr>
              <a:defRPr lang="en-US" sz="3600" spc="-55" dirty="0">
                <a:solidFill>
                  <a:srgbClr val="0D356E"/>
                </a:solidFill>
                <a:latin typeface="Arial" panose="020B0604020202020204" pitchFamily="34" charset="0"/>
                <a:cs typeface="Arial" panose="020B0604020202020204" pitchFamily="34" charset="0"/>
              </a:defRPr>
            </a:lvl1pPr>
          </a:lstStyle>
          <a:p>
            <a:pPr marL="15394"/>
            <a:r>
              <a:rPr lang="en-US" sz="3600" b="1" u="sng" spc="-55" dirty="0">
                <a:solidFill>
                  <a:srgbClr val="0D356E"/>
                </a:solidFill>
                <a:latin typeface="+mn-lt"/>
                <a:cs typeface="Arial"/>
              </a:rPr>
              <a:t>Headline placeholder</a:t>
            </a:r>
            <a:br>
              <a:rPr lang="en-US" sz="3600" b="1" u="sng" spc="-55" dirty="0">
                <a:solidFill>
                  <a:srgbClr val="0D356E"/>
                </a:solidFill>
                <a:latin typeface="+mn-lt"/>
                <a:cs typeface="Arial"/>
              </a:rPr>
            </a:br>
            <a:r>
              <a:rPr lang="en-US" sz="3600" b="1" u="sng" spc="-36" dirty="0">
                <a:solidFill>
                  <a:srgbClr val="0D356E"/>
                </a:solidFill>
                <a:latin typeface="+mn-lt"/>
                <a:cs typeface="Arial"/>
              </a:rPr>
              <a:t>i</a:t>
            </a:r>
            <a:r>
              <a:rPr lang="en-US" sz="3600" b="1" u="sng" spc="-67" dirty="0">
                <a:solidFill>
                  <a:srgbClr val="0D356E"/>
                </a:solidFill>
                <a:latin typeface="+mn-lt"/>
                <a:cs typeface="Arial"/>
              </a:rPr>
              <a:t>n</a:t>
            </a:r>
            <a:r>
              <a:rPr lang="en-US" sz="3600" b="1" u="sng" spc="-6" dirty="0">
                <a:solidFill>
                  <a:srgbClr val="0D356E"/>
                </a:solidFill>
                <a:latin typeface="+mn-lt"/>
                <a:cs typeface="Arial"/>
              </a:rPr>
              <a:t> t</a:t>
            </a:r>
            <a:r>
              <a:rPr lang="en-US" sz="3600" b="1" u="sng" spc="-85" dirty="0">
                <a:solidFill>
                  <a:srgbClr val="0D356E"/>
                </a:solidFill>
                <a:latin typeface="+mn-lt"/>
                <a:cs typeface="Arial"/>
              </a:rPr>
              <a:t>w</a:t>
            </a:r>
            <a:r>
              <a:rPr lang="en-US" sz="3600" b="1" u="sng" spc="-67" dirty="0">
                <a:solidFill>
                  <a:srgbClr val="0D356E"/>
                </a:solidFill>
                <a:latin typeface="+mn-lt"/>
                <a:cs typeface="Arial"/>
              </a:rPr>
              <a:t>o</a:t>
            </a:r>
            <a:r>
              <a:rPr lang="en-US" sz="3600" b="1" u="sng" spc="-6" dirty="0">
                <a:solidFill>
                  <a:srgbClr val="0D356E"/>
                </a:solidFill>
                <a:latin typeface="+mn-lt"/>
                <a:cs typeface="Arial"/>
              </a:rPr>
              <a:t> </a:t>
            </a:r>
            <a:r>
              <a:rPr lang="en-US" sz="3600" b="1" u="sng" spc="-36" dirty="0">
                <a:solidFill>
                  <a:srgbClr val="0D356E"/>
                </a:solidFill>
                <a:latin typeface="+mn-lt"/>
                <a:cs typeface="Arial"/>
              </a:rPr>
              <a:t>li</a:t>
            </a:r>
            <a:r>
              <a:rPr lang="en-US" sz="3600" b="1" u="sng" spc="-73" dirty="0">
                <a:solidFill>
                  <a:srgbClr val="0D356E"/>
                </a:solidFill>
                <a:latin typeface="+mn-lt"/>
                <a:cs typeface="Arial"/>
              </a:rPr>
              <a:t>n</a:t>
            </a:r>
            <a:r>
              <a:rPr lang="en-US" sz="3600" b="1" u="sng" spc="-61" dirty="0">
                <a:solidFill>
                  <a:srgbClr val="0D356E"/>
                </a:solidFill>
                <a:latin typeface="+mn-lt"/>
                <a:cs typeface="Arial"/>
              </a:rPr>
              <a:t>es</a:t>
            </a:r>
            <a:endParaRPr lang="en-US" sz="3600" u="sng" dirty="0">
              <a:latin typeface="+mn-lt"/>
              <a:cs typeface="Arial"/>
            </a:endParaRPr>
          </a:p>
        </p:txBody>
      </p:sp>
      <p:sp>
        <p:nvSpPr>
          <p:cNvPr id="48" name="Text Placeholder 2"/>
          <p:cNvSpPr>
            <a:spLocks noGrp="1"/>
          </p:cNvSpPr>
          <p:nvPr>
            <p:ph type="body" sz="quarter" idx="10" hasCustomPrompt="1"/>
          </p:nvPr>
        </p:nvSpPr>
        <p:spPr>
          <a:xfrm>
            <a:off x="266700" y="2316262"/>
            <a:ext cx="4314029" cy="381217"/>
          </a:xfrm>
        </p:spPr>
        <p:txBody>
          <a:bodyPr/>
          <a:lstStyle>
            <a:lvl1pPr marL="15394" indent="0" algn="ctr" defTabSz="457200" rtl="0" eaLnBrk="1" latinLnBrk="0" hangingPunct="1">
              <a:lnSpc>
                <a:spcPct val="90000"/>
              </a:lnSpc>
              <a:spcBef>
                <a:spcPts val="2000"/>
              </a:spcBef>
              <a:buFont typeface="Arial" panose="020B0604020202020204" pitchFamily="34" charset="0"/>
              <a:buNone/>
              <a:defRPr lang="en-US" sz="1050" b="1" kern="1200" dirty="0">
                <a:solidFill>
                  <a:srgbClr val="0D356E"/>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b="1" dirty="0" err="1">
                <a:solidFill>
                  <a:srgbClr val="0D356E"/>
                </a:solidFill>
                <a:latin typeface="+mn-lt"/>
                <a:cs typeface="Arial"/>
              </a:rPr>
              <a:t>Subheadline</a:t>
            </a:r>
            <a:r>
              <a:rPr lang="en-US" sz="1050" b="1" spc="6" dirty="0">
                <a:solidFill>
                  <a:srgbClr val="0D356E"/>
                </a:solidFill>
                <a:latin typeface="+mn-lt"/>
                <a:cs typeface="Arial"/>
              </a:rPr>
              <a:t> </a:t>
            </a:r>
            <a:r>
              <a:rPr lang="en-US" sz="1050" b="1" dirty="0">
                <a:solidFill>
                  <a:srgbClr val="0D356E"/>
                </a:solidFill>
                <a:latin typeface="+mn-lt"/>
                <a:cs typeface="Arial"/>
              </a:rPr>
              <a:t>or</a:t>
            </a:r>
            <a:r>
              <a:rPr lang="en-US" sz="1050" b="1" spc="6" dirty="0">
                <a:solidFill>
                  <a:srgbClr val="0D356E"/>
                </a:solidFill>
                <a:latin typeface="+mn-lt"/>
                <a:cs typeface="Arial"/>
              </a:rPr>
              <a:t> </a:t>
            </a:r>
            <a:r>
              <a:rPr lang="en-US" sz="1050" b="1" dirty="0">
                <a:solidFill>
                  <a:srgbClr val="0D356E"/>
                </a:solidFill>
                <a:latin typeface="+mn-lt"/>
                <a:cs typeface="Arial"/>
              </a:rPr>
              <a:t>supportive</a:t>
            </a:r>
            <a:r>
              <a:rPr lang="en-US" sz="1050" b="1" spc="6" dirty="0">
                <a:solidFill>
                  <a:srgbClr val="0D356E"/>
                </a:solidFill>
                <a:latin typeface="+mn-lt"/>
                <a:cs typeface="Arial"/>
              </a:rPr>
              <a:t> </a:t>
            </a:r>
            <a:r>
              <a:rPr lang="en-US" sz="1050" b="1" dirty="0">
                <a:solidFill>
                  <a:srgbClr val="0D356E"/>
                </a:solidFill>
                <a:latin typeface="+mn-lt"/>
                <a:cs typeface="Arial"/>
              </a:rPr>
              <a:t>text</a:t>
            </a:r>
          </a:p>
        </p:txBody>
      </p:sp>
      <p:sp>
        <p:nvSpPr>
          <p:cNvPr id="49" name="Text Placeholder 2"/>
          <p:cNvSpPr>
            <a:spLocks noGrp="1"/>
          </p:cNvSpPr>
          <p:nvPr>
            <p:ph type="body" sz="quarter" idx="11" hasCustomPrompt="1"/>
          </p:nvPr>
        </p:nvSpPr>
        <p:spPr>
          <a:xfrm>
            <a:off x="386266" y="2774490"/>
            <a:ext cx="4051300" cy="508000"/>
          </a:xfrm>
        </p:spPr>
        <p:txBody>
          <a:bodyPr/>
          <a:lstStyle>
            <a:lvl1pPr marL="15394" indent="0" algn="ctr" defTabSz="1828800" rtl="0" eaLnBrk="1" latinLnBrk="0" hangingPunct="1">
              <a:lnSpc>
                <a:spcPct val="100000"/>
              </a:lnSpc>
              <a:spcBef>
                <a:spcPts val="0"/>
              </a:spcBef>
              <a:buFont typeface="Arial" panose="020B0604020202020204" pitchFamily="34" charset="0"/>
              <a:buNone/>
              <a:defRPr lang="en-US" sz="1050" kern="1200" spc="6" dirty="0">
                <a:solidFill>
                  <a:srgbClr val="0D356E"/>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dirty="0">
                <a:solidFill>
                  <a:srgbClr val="0D356E"/>
                </a:solidFill>
                <a:latin typeface="+mn-lt"/>
                <a:cs typeface="Arial"/>
              </a:rPr>
              <a:t>Lorem</a:t>
            </a:r>
            <a:r>
              <a:rPr lang="en-US" sz="1050" spc="6" dirty="0">
                <a:solidFill>
                  <a:srgbClr val="0D356E"/>
                </a:solidFill>
                <a:latin typeface="+mn-lt"/>
                <a:cs typeface="Arial"/>
              </a:rPr>
              <a:t> ipsum </a:t>
            </a:r>
            <a:r>
              <a:rPr lang="en-US" sz="1050" dirty="0">
                <a:solidFill>
                  <a:srgbClr val="0D356E"/>
                </a:solidFill>
                <a:latin typeface="+mn-lt"/>
                <a:cs typeface="Arial"/>
              </a:rPr>
              <a:t>do</a:t>
            </a:r>
            <a:r>
              <a:rPr lang="en-US" sz="1050" spc="6" dirty="0">
                <a:solidFill>
                  <a:srgbClr val="0D356E"/>
                </a:solidFill>
                <a:latin typeface="+mn-lt"/>
                <a:cs typeface="Arial"/>
              </a:rPr>
              <a:t>lor </a:t>
            </a:r>
            <a:r>
              <a:rPr lang="en-US" sz="1050" dirty="0">
                <a:solidFill>
                  <a:srgbClr val="0D356E"/>
                </a:solidFill>
                <a:latin typeface="+mn-lt"/>
                <a:cs typeface="Arial"/>
              </a:rPr>
              <a:t>sit</a:t>
            </a:r>
            <a:r>
              <a:rPr lang="en-US" sz="1050" spc="6" dirty="0">
                <a:solidFill>
                  <a:srgbClr val="0D356E"/>
                </a:solidFill>
                <a:latin typeface="+mn-lt"/>
                <a:cs typeface="Arial"/>
              </a:rPr>
              <a:t> </a:t>
            </a:r>
            <a:r>
              <a:rPr lang="en-US" sz="1050" dirty="0" err="1">
                <a:solidFill>
                  <a:srgbClr val="0D356E"/>
                </a:solidFill>
                <a:latin typeface="+mn-lt"/>
                <a:cs typeface="Arial"/>
              </a:rPr>
              <a:t>amet</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consectetur</a:t>
            </a:r>
            <a:r>
              <a:rPr lang="en-US" sz="1050" spc="6" dirty="0">
                <a:solidFill>
                  <a:srgbClr val="0D356E"/>
                </a:solidFill>
                <a:latin typeface="+mn-lt"/>
                <a:cs typeface="Arial"/>
              </a:rPr>
              <a:t> </a:t>
            </a:r>
            <a:r>
              <a:rPr lang="en-US" sz="1050" dirty="0" err="1">
                <a:solidFill>
                  <a:srgbClr val="0D356E"/>
                </a:solidFill>
                <a:latin typeface="+mn-lt"/>
                <a:cs typeface="Arial"/>
              </a:rPr>
              <a:t>ad</a:t>
            </a:r>
            <a:r>
              <a:rPr lang="en-US" sz="1050" spc="6" dirty="0" err="1">
                <a:solidFill>
                  <a:srgbClr val="0D356E"/>
                </a:solidFill>
                <a:latin typeface="+mn-lt"/>
                <a:cs typeface="Arial"/>
              </a:rPr>
              <a:t>ipiscing</a:t>
            </a:r>
            <a:r>
              <a:rPr lang="en-US" sz="1050" spc="6" dirty="0">
                <a:solidFill>
                  <a:srgbClr val="0D356E"/>
                </a:solidFill>
                <a:latin typeface="+mn-lt"/>
                <a:cs typeface="Arial"/>
              </a:rPr>
              <a:t> </a:t>
            </a:r>
            <a:r>
              <a:rPr lang="en-US" sz="1050" dirty="0" err="1">
                <a:solidFill>
                  <a:srgbClr val="0D356E"/>
                </a:solidFill>
                <a:latin typeface="+mn-lt"/>
                <a:cs typeface="Arial"/>
              </a:rPr>
              <a:t>e</a:t>
            </a:r>
            <a:r>
              <a:rPr lang="en-US" sz="1050" spc="6" dirty="0" err="1">
                <a:solidFill>
                  <a:srgbClr val="0D356E"/>
                </a:solidFill>
                <a:latin typeface="+mn-lt"/>
                <a:cs typeface="Arial"/>
              </a:rPr>
              <a:t>lit</a:t>
            </a:r>
            <a:r>
              <a:rPr lang="en-US" sz="1050" spc="6" dirty="0">
                <a:solidFill>
                  <a:srgbClr val="0D356E"/>
                </a:solidFill>
                <a:latin typeface="+mn-lt"/>
                <a:cs typeface="Arial"/>
              </a:rPr>
              <a:t>. </a:t>
            </a:r>
            <a:br>
              <a:rPr lang="en-US" sz="1050" spc="6" dirty="0">
                <a:solidFill>
                  <a:srgbClr val="0D356E"/>
                </a:solidFill>
                <a:latin typeface="+mn-lt"/>
                <a:cs typeface="Arial"/>
              </a:rPr>
            </a:br>
            <a:r>
              <a:rPr lang="en-US" sz="1050" spc="6" dirty="0" err="1">
                <a:solidFill>
                  <a:srgbClr val="0D356E"/>
                </a:solidFill>
                <a:latin typeface="+mn-lt"/>
                <a:cs typeface="Arial"/>
              </a:rPr>
              <a:t>Morbi</a:t>
            </a:r>
            <a:r>
              <a:rPr lang="en-US" sz="1050" spc="6" dirty="0">
                <a:solidFill>
                  <a:srgbClr val="0D356E"/>
                </a:solidFill>
                <a:latin typeface="+mn-lt"/>
                <a:cs typeface="Arial"/>
              </a:rPr>
              <a:t> </a:t>
            </a:r>
            <a:r>
              <a:rPr lang="en-US" sz="1050" dirty="0">
                <a:solidFill>
                  <a:srgbClr val="0D356E"/>
                </a:solidFill>
                <a:latin typeface="+mn-lt"/>
                <a:cs typeface="Arial"/>
              </a:rPr>
              <a:t>at</a:t>
            </a:r>
            <a:r>
              <a:rPr lang="en-US" sz="1050" spc="6" dirty="0">
                <a:solidFill>
                  <a:srgbClr val="0D356E"/>
                </a:solidFill>
                <a:latin typeface="+mn-lt"/>
                <a:cs typeface="Arial"/>
              </a:rPr>
              <a:t> </a:t>
            </a:r>
            <a:r>
              <a:rPr lang="en-US" sz="1050" dirty="0">
                <a:solidFill>
                  <a:srgbClr val="0D356E"/>
                </a:solidFill>
                <a:latin typeface="+mn-lt"/>
                <a:cs typeface="Arial"/>
              </a:rPr>
              <a:t>mi</a:t>
            </a:r>
            <a:r>
              <a:rPr lang="en-US" sz="1050" spc="6" dirty="0">
                <a:solidFill>
                  <a:srgbClr val="0D356E"/>
                </a:solidFill>
                <a:latin typeface="+mn-lt"/>
                <a:cs typeface="Arial"/>
              </a:rPr>
              <a:t> </a:t>
            </a:r>
            <a:r>
              <a:rPr lang="en-US" sz="1050" dirty="0" err="1">
                <a:solidFill>
                  <a:srgbClr val="0D356E"/>
                </a:solidFill>
                <a:latin typeface="+mn-lt"/>
                <a:cs typeface="Arial"/>
              </a:rPr>
              <a:t>suscip</a:t>
            </a:r>
            <a:r>
              <a:rPr lang="en-US" sz="1050" spc="6" dirty="0" err="1">
                <a:solidFill>
                  <a:srgbClr val="0D356E"/>
                </a:solidFill>
                <a:latin typeface="+mn-lt"/>
                <a:cs typeface="Arial"/>
              </a:rPr>
              <a:t>it</a:t>
            </a:r>
            <a:r>
              <a:rPr lang="en-US" sz="1050" spc="6" dirty="0">
                <a:solidFill>
                  <a:srgbClr val="0D356E"/>
                </a:solidFill>
                <a:latin typeface="+mn-lt"/>
                <a:cs typeface="Arial"/>
              </a:rPr>
              <a:t>, </a:t>
            </a:r>
            <a:r>
              <a:rPr lang="en-US" sz="1050" dirty="0" err="1">
                <a:solidFill>
                  <a:srgbClr val="0D356E"/>
                </a:solidFill>
                <a:latin typeface="+mn-lt"/>
                <a:cs typeface="Arial"/>
              </a:rPr>
              <a:t>dap</a:t>
            </a:r>
            <a:r>
              <a:rPr lang="en-US" sz="1050" spc="6" dirty="0" err="1">
                <a:solidFill>
                  <a:srgbClr val="0D356E"/>
                </a:solidFill>
                <a:latin typeface="+mn-lt"/>
                <a:cs typeface="Arial"/>
              </a:rPr>
              <a:t>ibus</a:t>
            </a:r>
            <a:r>
              <a:rPr lang="en-US" sz="1050" spc="6" dirty="0">
                <a:solidFill>
                  <a:srgbClr val="0D356E"/>
                </a:solidFill>
                <a:latin typeface="+mn-lt"/>
                <a:cs typeface="Arial"/>
              </a:rPr>
              <a:t> </a:t>
            </a:r>
            <a:r>
              <a:rPr lang="en-US" sz="1050" dirty="0" err="1">
                <a:solidFill>
                  <a:srgbClr val="0D356E"/>
                </a:solidFill>
                <a:latin typeface="+mn-lt"/>
                <a:cs typeface="Arial"/>
              </a:rPr>
              <a:t>nu</a:t>
            </a:r>
            <a:r>
              <a:rPr lang="en-US" sz="1050" spc="6" dirty="0" err="1">
                <a:solidFill>
                  <a:srgbClr val="0D356E"/>
                </a:solidFill>
                <a:latin typeface="+mn-lt"/>
                <a:cs typeface="Arial"/>
              </a:rPr>
              <a:t>lla</a:t>
            </a:r>
            <a:r>
              <a:rPr lang="en-US" sz="1050" spc="6" dirty="0">
                <a:solidFill>
                  <a:srgbClr val="0D356E"/>
                </a:solidFill>
                <a:latin typeface="+mn-lt"/>
                <a:cs typeface="Arial"/>
              </a:rPr>
              <a:t> </a:t>
            </a:r>
            <a:r>
              <a:rPr lang="en-US" sz="1050" dirty="0" err="1">
                <a:solidFill>
                  <a:srgbClr val="0D356E"/>
                </a:solidFill>
                <a:latin typeface="+mn-lt"/>
                <a:cs typeface="Arial"/>
              </a:rPr>
              <a:t>eu</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mo</a:t>
            </a:r>
            <a:r>
              <a:rPr lang="en-US" sz="1050" spc="6" dirty="0" err="1">
                <a:solidFill>
                  <a:srgbClr val="0D356E"/>
                </a:solidFill>
                <a:latin typeface="+mn-lt"/>
                <a:cs typeface="Arial"/>
              </a:rPr>
              <a:t>lestie</a:t>
            </a:r>
            <a:r>
              <a:rPr lang="en-US" sz="1050" spc="6" dirty="0">
                <a:solidFill>
                  <a:srgbClr val="0D356E"/>
                </a:solidFill>
                <a:latin typeface="+mn-lt"/>
                <a:cs typeface="Arial"/>
              </a:rPr>
              <a:t> </a:t>
            </a:r>
            <a:r>
              <a:rPr lang="en-US" sz="1050" dirty="0" err="1">
                <a:solidFill>
                  <a:srgbClr val="0D356E"/>
                </a:solidFill>
                <a:latin typeface="+mn-lt"/>
                <a:cs typeface="Arial"/>
              </a:rPr>
              <a:t>quam</a:t>
            </a:r>
            <a:r>
              <a:rPr lang="en-US" sz="1050" dirty="0">
                <a:solidFill>
                  <a:srgbClr val="0D356E"/>
                </a:solidFill>
                <a:latin typeface="+mn-lt"/>
                <a:cs typeface="Arial"/>
              </a:rPr>
              <a:t>.</a:t>
            </a:r>
            <a:endParaRPr lang="en-US" sz="1050" dirty="0">
              <a:latin typeface="+mn-lt"/>
              <a:cs typeface="Arial"/>
            </a:endParaRPr>
          </a:p>
        </p:txBody>
      </p:sp>
      <p:sp>
        <p:nvSpPr>
          <p:cNvPr id="18" name="Text Placeholder 7"/>
          <p:cNvSpPr>
            <a:spLocks noGrp="1"/>
          </p:cNvSpPr>
          <p:nvPr>
            <p:ph type="body" sz="quarter" idx="14" hasCustomPrompt="1"/>
          </p:nvPr>
        </p:nvSpPr>
        <p:spPr>
          <a:xfrm>
            <a:off x="8187340" y="4076700"/>
            <a:ext cx="647700" cy="673100"/>
          </a:xfrm>
        </p:spPr>
        <p:txBody>
          <a:bodyPr anchor="ctr"/>
          <a:lstStyle>
            <a:lvl1pPr marL="0" indent="0" algn="ctr">
              <a:buNone/>
              <a:defRPr sz="800"/>
            </a:lvl1pPr>
          </a:lstStyle>
          <a:p>
            <a:pPr lvl="0"/>
            <a:r>
              <a:rPr lang="en-US" dirty="0"/>
              <a:t>Place Client / Partner Logo Here</a:t>
            </a:r>
          </a:p>
        </p:txBody>
      </p:sp>
      <p:grpSp>
        <p:nvGrpSpPr>
          <p:cNvPr id="21" name="Group 20"/>
          <p:cNvGrpSpPr/>
          <p:nvPr userDrawn="1"/>
        </p:nvGrpSpPr>
        <p:grpSpPr>
          <a:xfrm>
            <a:off x="4484252" y="2897813"/>
            <a:ext cx="3118452" cy="641536"/>
            <a:chOff x="4484252" y="2897813"/>
            <a:chExt cx="3118452" cy="641536"/>
          </a:xfrm>
        </p:grpSpPr>
        <p:sp>
          <p:nvSpPr>
            <p:cNvPr id="23" name="object 8"/>
            <p:cNvSpPr/>
            <p:nvPr userDrawn="1"/>
          </p:nvSpPr>
          <p:spPr>
            <a:xfrm>
              <a:off x="6962624" y="2898541"/>
              <a:ext cx="640080" cy="640080"/>
            </a:xfrm>
            <a:custGeom>
              <a:avLst/>
              <a:gdLst/>
              <a:ahLst/>
              <a:cxnLst/>
              <a:rect l="l" t="t" r="r" b="b"/>
              <a:pathLst>
                <a:path w="4127753" h="4127749">
                  <a:moveTo>
                    <a:pt x="2063876" y="0"/>
                  </a:moveTo>
                  <a:lnTo>
                    <a:pt x="1905544" y="6044"/>
                  </a:lnTo>
                  <a:lnTo>
                    <a:pt x="1747964" y="24179"/>
                  </a:lnTo>
                  <a:lnTo>
                    <a:pt x="1591885" y="54404"/>
                  </a:lnTo>
                  <a:lnTo>
                    <a:pt x="1438060" y="96719"/>
                  </a:lnTo>
                  <a:lnTo>
                    <a:pt x="1287239" y="151123"/>
                  </a:lnTo>
                  <a:lnTo>
                    <a:pt x="1140175" y="217618"/>
                  </a:lnTo>
                  <a:lnTo>
                    <a:pt x="997617" y="296202"/>
                  </a:lnTo>
                  <a:lnTo>
                    <a:pt x="860317" y="386876"/>
                  </a:lnTo>
                  <a:lnTo>
                    <a:pt x="729027" y="489640"/>
                  </a:lnTo>
                  <a:lnTo>
                    <a:pt x="604497" y="604494"/>
                  </a:lnTo>
                  <a:lnTo>
                    <a:pt x="489642" y="729024"/>
                  </a:lnTo>
                  <a:lnTo>
                    <a:pt x="386878" y="860314"/>
                  </a:lnTo>
                  <a:lnTo>
                    <a:pt x="296203" y="997614"/>
                  </a:lnTo>
                  <a:lnTo>
                    <a:pt x="217619" y="1140171"/>
                  </a:lnTo>
                  <a:lnTo>
                    <a:pt x="151124" y="1287236"/>
                  </a:lnTo>
                  <a:lnTo>
                    <a:pt x="96719" y="1438057"/>
                  </a:lnTo>
                  <a:lnTo>
                    <a:pt x="54404" y="1591882"/>
                  </a:lnTo>
                  <a:lnTo>
                    <a:pt x="24179" y="1747961"/>
                  </a:lnTo>
                  <a:lnTo>
                    <a:pt x="6044" y="1905542"/>
                  </a:lnTo>
                  <a:lnTo>
                    <a:pt x="0" y="2063874"/>
                  </a:lnTo>
                  <a:lnTo>
                    <a:pt x="6044" y="2222206"/>
                  </a:lnTo>
                  <a:lnTo>
                    <a:pt x="24179" y="2379787"/>
                  </a:lnTo>
                  <a:lnTo>
                    <a:pt x="54404" y="2535866"/>
                  </a:lnTo>
                  <a:lnTo>
                    <a:pt x="96719" y="2689691"/>
                  </a:lnTo>
                  <a:lnTo>
                    <a:pt x="151124" y="2840512"/>
                  </a:lnTo>
                  <a:lnTo>
                    <a:pt x="217619" y="2987577"/>
                  </a:lnTo>
                  <a:lnTo>
                    <a:pt x="296203" y="3130134"/>
                  </a:lnTo>
                  <a:lnTo>
                    <a:pt x="386878" y="3267434"/>
                  </a:lnTo>
                  <a:lnTo>
                    <a:pt x="489642" y="3398724"/>
                  </a:lnTo>
                  <a:lnTo>
                    <a:pt x="604497" y="3523254"/>
                  </a:lnTo>
                  <a:lnTo>
                    <a:pt x="729027" y="3638108"/>
                  </a:lnTo>
                  <a:lnTo>
                    <a:pt x="860317" y="3740872"/>
                  </a:lnTo>
                  <a:lnTo>
                    <a:pt x="997617" y="3831546"/>
                  </a:lnTo>
                  <a:lnTo>
                    <a:pt x="1140175" y="3910131"/>
                  </a:lnTo>
                  <a:lnTo>
                    <a:pt x="1287239" y="3976625"/>
                  </a:lnTo>
                  <a:lnTo>
                    <a:pt x="1438060" y="4031029"/>
                  </a:lnTo>
                  <a:lnTo>
                    <a:pt x="1591885" y="4073344"/>
                  </a:lnTo>
                  <a:lnTo>
                    <a:pt x="1747964" y="4103569"/>
                  </a:lnTo>
                  <a:lnTo>
                    <a:pt x="1905544" y="4121704"/>
                  </a:lnTo>
                  <a:lnTo>
                    <a:pt x="2063876" y="4127749"/>
                  </a:lnTo>
                  <a:lnTo>
                    <a:pt x="2222208" y="4121704"/>
                  </a:lnTo>
                  <a:lnTo>
                    <a:pt x="2379789" y="4103569"/>
                  </a:lnTo>
                  <a:lnTo>
                    <a:pt x="2535868" y="4073344"/>
                  </a:lnTo>
                  <a:lnTo>
                    <a:pt x="2689693" y="4031029"/>
                  </a:lnTo>
                  <a:lnTo>
                    <a:pt x="2840513" y="3976625"/>
                  </a:lnTo>
                  <a:lnTo>
                    <a:pt x="2987578" y="3910131"/>
                  </a:lnTo>
                  <a:lnTo>
                    <a:pt x="3130136" y="3831546"/>
                  </a:lnTo>
                  <a:lnTo>
                    <a:pt x="3267436" y="3740872"/>
                  </a:lnTo>
                  <a:lnTo>
                    <a:pt x="3398726" y="3638108"/>
                  </a:lnTo>
                  <a:lnTo>
                    <a:pt x="3523256" y="3523254"/>
                  </a:lnTo>
                  <a:lnTo>
                    <a:pt x="3638111" y="3398724"/>
                  </a:lnTo>
                  <a:lnTo>
                    <a:pt x="3740875" y="3267434"/>
                  </a:lnTo>
                  <a:lnTo>
                    <a:pt x="3831550" y="3130134"/>
                  </a:lnTo>
                  <a:lnTo>
                    <a:pt x="3910134" y="2987577"/>
                  </a:lnTo>
                  <a:lnTo>
                    <a:pt x="3976629" y="2840512"/>
                  </a:lnTo>
                  <a:lnTo>
                    <a:pt x="4031034" y="2689691"/>
                  </a:lnTo>
                  <a:lnTo>
                    <a:pt x="4073349" y="2535866"/>
                  </a:lnTo>
                  <a:lnTo>
                    <a:pt x="4103574" y="2379787"/>
                  </a:lnTo>
                  <a:lnTo>
                    <a:pt x="4121708" y="2222206"/>
                  </a:lnTo>
                  <a:lnTo>
                    <a:pt x="4127753" y="2063874"/>
                  </a:lnTo>
                  <a:lnTo>
                    <a:pt x="4121708" y="1905542"/>
                  </a:lnTo>
                  <a:lnTo>
                    <a:pt x="4103574" y="1747961"/>
                  </a:lnTo>
                  <a:lnTo>
                    <a:pt x="4073349" y="1591882"/>
                  </a:lnTo>
                  <a:lnTo>
                    <a:pt x="4031034" y="1438057"/>
                  </a:lnTo>
                  <a:lnTo>
                    <a:pt x="3976629" y="1287236"/>
                  </a:lnTo>
                  <a:lnTo>
                    <a:pt x="3910134" y="1140171"/>
                  </a:lnTo>
                  <a:lnTo>
                    <a:pt x="3831550" y="997614"/>
                  </a:lnTo>
                  <a:lnTo>
                    <a:pt x="3740875" y="860314"/>
                  </a:lnTo>
                  <a:lnTo>
                    <a:pt x="3638111" y="729024"/>
                  </a:lnTo>
                  <a:lnTo>
                    <a:pt x="3523256" y="604494"/>
                  </a:lnTo>
                  <a:lnTo>
                    <a:pt x="3398726" y="489640"/>
                  </a:lnTo>
                  <a:lnTo>
                    <a:pt x="3267436" y="386876"/>
                  </a:lnTo>
                  <a:lnTo>
                    <a:pt x="3130136" y="296202"/>
                  </a:lnTo>
                  <a:lnTo>
                    <a:pt x="2987578" y="217618"/>
                  </a:lnTo>
                  <a:lnTo>
                    <a:pt x="2840513" y="151123"/>
                  </a:lnTo>
                  <a:lnTo>
                    <a:pt x="2689693" y="96719"/>
                  </a:lnTo>
                  <a:lnTo>
                    <a:pt x="2535868" y="54404"/>
                  </a:lnTo>
                  <a:lnTo>
                    <a:pt x="2379789" y="24179"/>
                  </a:lnTo>
                  <a:lnTo>
                    <a:pt x="2222208" y="6044"/>
                  </a:lnTo>
                  <a:lnTo>
                    <a:pt x="2063876" y="0"/>
                  </a:lnTo>
                  <a:close/>
                </a:path>
              </a:pathLst>
            </a:custGeom>
            <a:solidFill>
              <a:schemeClr val="accent5"/>
            </a:solidFill>
          </p:spPr>
          <p:txBody>
            <a:bodyPr wrap="square" lIns="0" tIns="0" rIns="0" bIns="0" rtlCol="0">
              <a:noAutofit/>
            </a:bodyPr>
            <a:lstStyle/>
            <a:p>
              <a:endParaRPr sz="1800">
                <a:latin typeface="+mn-lt"/>
              </a:endParaRPr>
            </a:p>
          </p:txBody>
        </p:sp>
        <p:sp>
          <p:nvSpPr>
            <p:cNvPr id="24" name="object 10"/>
            <p:cNvSpPr/>
            <p:nvPr userDrawn="1"/>
          </p:nvSpPr>
          <p:spPr>
            <a:xfrm>
              <a:off x="5312263" y="2899917"/>
              <a:ext cx="637328" cy="637328"/>
            </a:xfrm>
            <a:custGeom>
              <a:avLst/>
              <a:gdLst/>
              <a:ahLst/>
              <a:cxnLst/>
              <a:rect l="l" t="t" r="r" b="b"/>
              <a:pathLst>
                <a:path w="1390729" h="1390729">
                  <a:moveTo>
                    <a:pt x="695364" y="0"/>
                  </a:moveTo>
                  <a:lnTo>
                    <a:pt x="642019" y="2036"/>
                  </a:lnTo>
                  <a:lnTo>
                    <a:pt x="588926" y="8146"/>
                  </a:lnTo>
                  <a:lnTo>
                    <a:pt x="536340" y="18330"/>
                  </a:lnTo>
                  <a:lnTo>
                    <a:pt x="484512" y="32586"/>
                  </a:lnTo>
                  <a:lnTo>
                    <a:pt x="433697" y="50916"/>
                  </a:lnTo>
                  <a:lnTo>
                    <a:pt x="384147" y="73320"/>
                  </a:lnTo>
                  <a:lnTo>
                    <a:pt x="336116" y="99796"/>
                  </a:lnTo>
                  <a:lnTo>
                    <a:pt x="289856" y="130346"/>
                  </a:lnTo>
                  <a:lnTo>
                    <a:pt x="245621" y="164970"/>
                  </a:lnTo>
                  <a:lnTo>
                    <a:pt x="203663" y="203667"/>
                  </a:lnTo>
                  <a:lnTo>
                    <a:pt x="164967" y="245623"/>
                  </a:lnTo>
                  <a:lnTo>
                    <a:pt x="130344" y="289858"/>
                  </a:lnTo>
                  <a:lnTo>
                    <a:pt x="99795" y="336117"/>
                  </a:lnTo>
                  <a:lnTo>
                    <a:pt x="73319" y="384148"/>
                  </a:lnTo>
                  <a:lnTo>
                    <a:pt x="50915" y="433698"/>
                  </a:lnTo>
                  <a:lnTo>
                    <a:pt x="32586" y="484512"/>
                  </a:lnTo>
                  <a:lnTo>
                    <a:pt x="18329" y="536339"/>
                  </a:lnTo>
                  <a:lnTo>
                    <a:pt x="8146" y="588926"/>
                  </a:lnTo>
                  <a:lnTo>
                    <a:pt x="2036" y="642018"/>
                  </a:lnTo>
                  <a:lnTo>
                    <a:pt x="0" y="695364"/>
                  </a:lnTo>
                  <a:lnTo>
                    <a:pt x="2036" y="748710"/>
                  </a:lnTo>
                  <a:lnTo>
                    <a:pt x="8146" y="801802"/>
                  </a:lnTo>
                  <a:lnTo>
                    <a:pt x="18329" y="854389"/>
                  </a:lnTo>
                  <a:lnTo>
                    <a:pt x="32586" y="906216"/>
                  </a:lnTo>
                  <a:lnTo>
                    <a:pt x="50915" y="957030"/>
                  </a:lnTo>
                  <a:lnTo>
                    <a:pt x="73319" y="1006580"/>
                  </a:lnTo>
                  <a:lnTo>
                    <a:pt x="99795" y="1054610"/>
                  </a:lnTo>
                  <a:lnTo>
                    <a:pt x="130344" y="1100870"/>
                  </a:lnTo>
                  <a:lnTo>
                    <a:pt x="164967" y="1145104"/>
                  </a:lnTo>
                  <a:lnTo>
                    <a:pt x="203663" y="1187061"/>
                  </a:lnTo>
                  <a:lnTo>
                    <a:pt x="245621" y="1225758"/>
                  </a:lnTo>
                  <a:lnTo>
                    <a:pt x="289856" y="1260381"/>
                  </a:lnTo>
                  <a:lnTo>
                    <a:pt x="336116" y="1290931"/>
                  </a:lnTo>
                  <a:lnTo>
                    <a:pt x="384147" y="1317408"/>
                  </a:lnTo>
                  <a:lnTo>
                    <a:pt x="433697" y="1339812"/>
                  </a:lnTo>
                  <a:lnTo>
                    <a:pt x="484512" y="1358142"/>
                  </a:lnTo>
                  <a:lnTo>
                    <a:pt x="536340" y="1372399"/>
                  </a:lnTo>
                  <a:lnTo>
                    <a:pt x="588926" y="1382582"/>
                  </a:lnTo>
                  <a:lnTo>
                    <a:pt x="642019" y="1388692"/>
                  </a:lnTo>
                  <a:lnTo>
                    <a:pt x="695364" y="1390729"/>
                  </a:lnTo>
                  <a:lnTo>
                    <a:pt x="748710" y="1388692"/>
                  </a:lnTo>
                  <a:lnTo>
                    <a:pt x="801802" y="1382582"/>
                  </a:lnTo>
                  <a:lnTo>
                    <a:pt x="854389" y="1372399"/>
                  </a:lnTo>
                  <a:lnTo>
                    <a:pt x="906215" y="1358142"/>
                  </a:lnTo>
                  <a:lnTo>
                    <a:pt x="957030" y="1339812"/>
                  </a:lnTo>
                  <a:lnTo>
                    <a:pt x="1006579" y="1317408"/>
                  </a:lnTo>
                  <a:lnTo>
                    <a:pt x="1054609" y="1290931"/>
                  </a:lnTo>
                  <a:lnTo>
                    <a:pt x="1100868" y="1260381"/>
                  </a:lnTo>
                  <a:lnTo>
                    <a:pt x="1145102" y="1225758"/>
                  </a:lnTo>
                  <a:lnTo>
                    <a:pt x="1187058" y="1187061"/>
                  </a:lnTo>
                  <a:lnTo>
                    <a:pt x="1225755" y="1145104"/>
                  </a:lnTo>
                  <a:lnTo>
                    <a:pt x="1260379" y="1100870"/>
                  </a:lnTo>
                  <a:lnTo>
                    <a:pt x="1290930" y="1054610"/>
                  </a:lnTo>
                  <a:lnTo>
                    <a:pt x="1317408" y="1006580"/>
                  </a:lnTo>
                  <a:lnTo>
                    <a:pt x="1339811" y="957030"/>
                  </a:lnTo>
                  <a:lnTo>
                    <a:pt x="1358142" y="906216"/>
                  </a:lnTo>
                  <a:lnTo>
                    <a:pt x="1372399" y="854389"/>
                  </a:lnTo>
                  <a:lnTo>
                    <a:pt x="1382583" y="801802"/>
                  </a:lnTo>
                  <a:lnTo>
                    <a:pt x="1388693" y="748710"/>
                  </a:lnTo>
                  <a:lnTo>
                    <a:pt x="1390729" y="695364"/>
                  </a:lnTo>
                  <a:lnTo>
                    <a:pt x="1388693" y="642018"/>
                  </a:lnTo>
                  <a:lnTo>
                    <a:pt x="1382583" y="588926"/>
                  </a:lnTo>
                  <a:lnTo>
                    <a:pt x="1372399" y="536339"/>
                  </a:lnTo>
                  <a:lnTo>
                    <a:pt x="1358142" y="484512"/>
                  </a:lnTo>
                  <a:lnTo>
                    <a:pt x="1339811" y="433698"/>
                  </a:lnTo>
                  <a:lnTo>
                    <a:pt x="1317408" y="384148"/>
                  </a:lnTo>
                  <a:lnTo>
                    <a:pt x="1290930" y="336117"/>
                  </a:lnTo>
                  <a:lnTo>
                    <a:pt x="1260379" y="289858"/>
                  </a:lnTo>
                  <a:lnTo>
                    <a:pt x="1225755" y="245623"/>
                  </a:lnTo>
                  <a:lnTo>
                    <a:pt x="1187058" y="203667"/>
                  </a:lnTo>
                  <a:lnTo>
                    <a:pt x="1145102" y="164970"/>
                  </a:lnTo>
                  <a:lnTo>
                    <a:pt x="1100868" y="130346"/>
                  </a:lnTo>
                  <a:lnTo>
                    <a:pt x="1054609" y="99796"/>
                  </a:lnTo>
                  <a:lnTo>
                    <a:pt x="1006579" y="73320"/>
                  </a:lnTo>
                  <a:lnTo>
                    <a:pt x="957030" y="50916"/>
                  </a:lnTo>
                  <a:lnTo>
                    <a:pt x="906215" y="32586"/>
                  </a:lnTo>
                  <a:lnTo>
                    <a:pt x="854389" y="18330"/>
                  </a:lnTo>
                  <a:lnTo>
                    <a:pt x="801802" y="8146"/>
                  </a:lnTo>
                  <a:lnTo>
                    <a:pt x="748710" y="2036"/>
                  </a:lnTo>
                  <a:lnTo>
                    <a:pt x="695364" y="0"/>
                  </a:lnTo>
                  <a:close/>
                </a:path>
              </a:pathLst>
            </a:custGeom>
            <a:solidFill>
              <a:schemeClr val="accent6"/>
            </a:solidFill>
          </p:spPr>
          <p:txBody>
            <a:bodyPr wrap="square" lIns="0" tIns="0" rIns="0" bIns="0" rtlCol="0">
              <a:noAutofit/>
            </a:bodyPr>
            <a:lstStyle/>
            <a:p>
              <a:endParaRPr sz="1800">
                <a:latin typeface="+mn-lt"/>
              </a:endParaRPr>
            </a:p>
          </p:txBody>
        </p:sp>
        <p:sp>
          <p:nvSpPr>
            <p:cNvPr id="30" name="object 11"/>
            <p:cNvSpPr/>
            <p:nvPr userDrawn="1"/>
          </p:nvSpPr>
          <p:spPr>
            <a:xfrm>
              <a:off x="6136067" y="2898541"/>
              <a:ext cx="640080" cy="640080"/>
            </a:xfrm>
            <a:custGeom>
              <a:avLst/>
              <a:gdLst/>
              <a:ahLst/>
              <a:cxnLst/>
              <a:rect l="l" t="t" r="r" b="b"/>
              <a:pathLst>
                <a:path w="1263752" h="1263753">
                  <a:moveTo>
                    <a:pt x="631876" y="0"/>
                  </a:moveTo>
                  <a:lnTo>
                    <a:pt x="583400" y="1850"/>
                  </a:lnTo>
                  <a:lnTo>
                    <a:pt x="535155" y="7402"/>
                  </a:lnTo>
                  <a:lnTo>
                    <a:pt x="487369" y="16656"/>
                  </a:lnTo>
                  <a:lnTo>
                    <a:pt x="440274" y="29611"/>
                  </a:lnTo>
                  <a:lnTo>
                    <a:pt x="394098" y="46268"/>
                  </a:lnTo>
                  <a:lnTo>
                    <a:pt x="349072" y="66626"/>
                  </a:lnTo>
                  <a:lnTo>
                    <a:pt x="305426" y="90685"/>
                  </a:lnTo>
                  <a:lnTo>
                    <a:pt x="263390" y="118446"/>
                  </a:lnTo>
                  <a:lnTo>
                    <a:pt x="223194" y="149908"/>
                  </a:lnTo>
                  <a:lnTo>
                    <a:pt x="185067" y="185072"/>
                  </a:lnTo>
                  <a:lnTo>
                    <a:pt x="149904" y="223198"/>
                  </a:lnTo>
                  <a:lnTo>
                    <a:pt x="118443" y="263394"/>
                  </a:lnTo>
                  <a:lnTo>
                    <a:pt x="90683" y="305429"/>
                  </a:lnTo>
                  <a:lnTo>
                    <a:pt x="66624" y="349075"/>
                  </a:lnTo>
                  <a:lnTo>
                    <a:pt x="46266" y="394100"/>
                  </a:lnTo>
                  <a:lnTo>
                    <a:pt x="29610" y="440276"/>
                  </a:lnTo>
                  <a:lnTo>
                    <a:pt x="16656" y="487371"/>
                  </a:lnTo>
                  <a:lnTo>
                    <a:pt x="7402" y="535156"/>
                  </a:lnTo>
                  <a:lnTo>
                    <a:pt x="1850" y="583401"/>
                  </a:lnTo>
                  <a:lnTo>
                    <a:pt x="0" y="631876"/>
                  </a:lnTo>
                  <a:lnTo>
                    <a:pt x="1850" y="680351"/>
                  </a:lnTo>
                  <a:lnTo>
                    <a:pt x="7402" y="728596"/>
                  </a:lnTo>
                  <a:lnTo>
                    <a:pt x="16656" y="776381"/>
                  </a:lnTo>
                  <a:lnTo>
                    <a:pt x="29610" y="823477"/>
                  </a:lnTo>
                  <a:lnTo>
                    <a:pt x="46266" y="869652"/>
                  </a:lnTo>
                  <a:lnTo>
                    <a:pt x="66624" y="914677"/>
                  </a:lnTo>
                  <a:lnTo>
                    <a:pt x="90683" y="958323"/>
                  </a:lnTo>
                  <a:lnTo>
                    <a:pt x="118443" y="1000358"/>
                  </a:lnTo>
                  <a:lnTo>
                    <a:pt x="149904" y="1040554"/>
                  </a:lnTo>
                  <a:lnTo>
                    <a:pt x="185067" y="1078680"/>
                  </a:lnTo>
                  <a:lnTo>
                    <a:pt x="223194" y="1113844"/>
                  </a:lnTo>
                  <a:lnTo>
                    <a:pt x="263390" y="1145306"/>
                  </a:lnTo>
                  <a:lnTo>
                    <a:pt x="305426" y="1173067"/>
                  </a:lnTo>
                  <a:lnTo>
                    <a:pt x="349072" y="1197127"/>
                  </a:lnTo>
                  <a:lnTo>
                    <a:pt x="394098" y="1217485"/>
                  </a:lnTo>
                  <a:lnTo>
                    <a:pt x="440274" y="1234141"/>
                  </a:lnTo>
                  <a:lnTo>
                    <a:pt x="487369" y="1247096"/>
                  </a:lnTo>
                  <a:lnTo>
                    <a:pt x="535155" y="1256350"/>
                  </a:lnTo>
                  <a:lnTo>
                    <a:pt x="583400" y="1261902"/>
                  </a:lnTo>
                  <a:lnTo>
                    <a:pt x="631876" y="1263753"/>
                  </a:lnTo>
                  <a:lnTo>
                    <a:pt x="680351" y="1261902"/>
                  </a:lnTo>
                  <a:lnTo>
                    <a:pt x="728596" y="1256350"/>
                  </a:lnTo>
                  <a:lnTo>
                    <a:pt x="776382" y="1247096"/>
                  </a:lnTo>
                  <a:lnTo>
                    <a:pt x="823477" y="1234141"/>
                  </a:lnTo>
                  <a:lnTo>
                    <a:pt x="869653" y="1217485"/>
                  </a:lnTo>
                  <a:lnTo>
                    <a:pt x="914679" y="1197127"/>
                  </a:lnTo>
                  <a:lnTo>
                    <a:pt x="958325" y="1173067"/>
                  </a:lnTo>
                  <a:lnTo>
                    <a:pt x="1000361" y="1145306"/>
                  </a:lnTo>
                  <a:lnTo>
                    <a:pt x="1040557" y="1113844"/>
                  </a:lnTo>
                  <a:lnTo>
                    <a:pt x="1078684" y="1078680"/>
                  </a:lnTo>
                  <a:lnTo>
                    <a:pt x="1113847" y="1040554"/>
                  </a:lnTo>
                  <a:lnTo>
                    <a:pt x="1145308" y="1000358"/>
                  </a:lnTo>
                  <a:lnTo>
                    <a:pt x="1173068" y="958323"/>
                  </a:lnTo>
                  <a:lnTo>
                    <a:pt x="1197127" y="914677"/>
                  </a:lnTo>
                  <a:lnTo>
                    <a:pt x="1217485" y="869652"/>
                  </a:lnTo>
                  <a:lnTo>
                    <a:pt x="1234141" y="823477"/>
                  </a:lnTo>
                  <a:lnTo>
                    <a:pt x="1247096" y="776381"/>
                  </a:lnTo>
                  <a:lnTo>
                    <a:pt x="1256349" y="728596"/>
                  </a:lnTo>
                  <a:lnTo>
                    <a:pt x="1261901" y="680351"/>
                  </a:lnTo>
                  <a:lnTo>
                    <a:pt x="1263752" y="631876"/>
                  </a:lnTo>
                  <a:lnTo>
                    <a:pt x="1261901" y="583401"/>
                  </a:lnTo>
                  <a:lnTo>
                    <a:pt x="1256349" y="535156"/>
                  </a:lnTo>
                  <a:lnTo>
                    <a:pt x="1247096" y="487371"/>
                  </a:lnTo>
                  <a:lnTo>
                    <a:pt x="1234141" y="440276"/>
                  </a:lnTo>
                  <a:lnTo>
                    <a:pt x="1217485" y="394100"/>
                  </a:lnTo>
                  <a:lnTo>
                    <a:pt x="1197127" y="349075"/>
                  </a:lnTo>
                  <a:lnTo>
                    <a:pt x="1173068" y="305429"/>
                  </a:lnTo>
                  <a:lnTo>
                    <a:pt x="1145308" y="263394"/>
                  </a:lnTo>
                  <a:lnTo>
                    <a:pt x="1113847" y="223198"/>
                  </a:lnTo>
                  <a:lnTo>
                    <a:pt x="1078684" y="185072"/>
                  </a:lnTo>
                  <a:lnTo>
                    <a:pt x="1040557" y="149908"/>
                  </a:lnTo>
                  <a:lnTo>
                    <a:pt x="1000361" y="118446"/>
                  </a:lnTo>
                  <a:lnTo>
                    <a:pt x="958325" y="90685"/>
                  </a:lnTo>
                  <a:lnTo>
                    <a:pt x="914679" y="66626"/>
                  </a:lnTo>
                  <a:lnTo>
                    <a:pt x="869653" y="46268"/>
                  </a:lnTo>
                  <a:lnTo>
                    <a:pt x="823477" y="29611"/>
                  </a:lnTo>
                  <a:lnTo>
                    <a:pt x="776382" y="16656"/>
                  </a:lnTo>
                  <a:lnTo>
                    <a:pt x="728596" y="7402"/>
                  </a:lnTo>
                  <a:lnTo>
                    <a:pt x="680351" y="1850"/>
                  </a:lnTo>
                  <a:lnTo>
                    <a:pt x="631876" y="0"/>
                  </a:lnTo>
                  <a:close/>
                </a:path>
              </a:pathLst>
            </a:custGeom>
            <a:solidFill>
              <a:schemeClr val="accent1"/>
            </a:solidFill>
          </p:spPr>
          <p:txBody>
            <a:bodyPr wrap="square" lIns="0" tIns="0" rIns="0" bIns="0" rtlCol="0">
              <a:noAutofit/>
            </a:bodyPr>
            <a:lstStyle/>
            <a:p>
              <a:endParaRPr sz="1800">
                <a:latin typeface="+mn-lt"/>
              </a:endParaRPr>
            </a:p>
          </p:txBody>
        </p:sp>
        <p:sp>
          <p:nvSpPr>
            <p:cNvPr id="32" name="object 9"/>
            <p:cNvSpPr/>
            <p:nvPr userDrawn="1"/>
          </p:nvSpPr>
          <p:spPr>
            <a:xfrm>
              <a:off x="4484252" y="2897813"/>
              <a:ext cx="641535" cy="641536"/>
            </a:xfrm>
            <a:custGeom>
              <a:avLst/>
              <a:gdLst/>
              <a:ahLst/>
              <a:cxnLst/>
              <a:rect l="l" t="t" r="r" b="b"/>
              <a:pathLst>
                <a:path w="1880363" h="1880367">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3"/>
                  </a:lnTo>
                  <a:lnTo>
                    <a:pt x="2753" y="1012310"/>
                  </a:lnTo>
                  <a:lnTo>
                    <a:pt x="11014" y="1084095"/>
                  </a:lnTo>
                  <a:lnTo>
                    <a:pt x="24783" y="1155196"/>
                  </a:lnTo>
                  <a:lnTo>
                    <a:pt x="44059" y="1225270"/>
                  </a:lnTo>
                  <a:lnTo>
                    <a:pt x="68843" y="1293975"/>
                  </a:lnTo>
                  <a:lnTo>
                    <a:pt x="99134" y="1360969"/>
                  </a:lnTo>
                  <a:lnTo>
                    <a:pt x="134933" y="1425911"/>
                  </a:lnTo>
                  <a:lnTo>
                    <a:pt x="176239" y="1488456"/>
                  </a:lnTo>
                  <a:lnTo>
                    <a:pt x="223052" y="1548265"/>
                  </a:lnTo>
                  <a:lnTo>
                    <a:pt x="275373" y="1604993"/>
                  </a:lnTo>
                  <a:lnTo>
                    <a:pt x="332102" y="1657314"/>
                  </a:lnTo>
                  <a:lnTo>
                    <a:pt x="391911" y="1704128"/>
                  </a:lnTo>
                  <a:lnTo>
                    <a:pt x="454457" y="1745434"/>
                  </a:lnTo>
                  <a:lnTo>
                    <a:pt x="519398" y="1781232"/>
                  </a:lnTo>
                  <a:lnTo>
                    <a:pt x="586392" y="1811523"/>
                  </a:lnTo>
                  <a:lnTo>
                    <a:pt x="655098" y="1836307"/>
                  </a:lnTo>
                  <a:lnTo>
                    <a:pt x="725172" y="1855583"/>
                  </a:lnTo>
                  <a:lnTo>
                    <a:pt x="796273" y="1869352"/>
                  </a:lnTo>
                  <a:lnTo>
                    <a:pt x="868058" y="1877613"/>
                  </a:lnTo>
                  <a:lnTo>
                    <a:pt x="940185" y="1880367"/>
                  </a:lnTo>
                  <a:lnTo>
                    <a:pt x="1012312" y="1877613"/>
                  </a:lnTo>
                  <a:lnTo>
                    <a:pt x="1084097" y="1869352"/>
                  </a:lnTo>
                  <a:lnTo>
                    <a:pt x="1155197" y="1855583"/>
                  </a:lnTo>
                  <a:lnTo>
                    <a:pt x="1225271" y="1836307"/>
                  </a:lnTo>
                  <a:lnTo>
                    <a:pt x="1293976" y="1811523"/>
                  </a:lnTo>
                  <a:lnTo>
                    <a:pt x="1360970" y="1781232"/>
                  </a:lnTo>
                  <a:lnTo>
                    <a:pt x="1425911" y="1745434"/>
                  </a:lnTo>
                  <a:lnTo>
                    <a:pt x="1488456" y="1704128"/>
                  </a:lnTo>
                  <a:lnTo>
                    <a:pt x="1548264" y="1657314"/>
                  </a:lnTo>
                  <a:lnTo>
                    <a:pt x="1604992" y="1604993"/>
                  </a:lnTo>
                  <a:lnTo>
                    <a:pt x="1657313" y="1548265"/>
                  </a:lnTo>
                  <a:lnTo>
                    <a:pt x="1704126" y="1488456"/>
                  </a:lnTo>
                  <a:lnTo>
                    <a:pt x="1745432" y="1425911"/>
                  </a:lnTo>
                  <a:lnTo>
                    <a:pt x="1781230" y="1360969"/>
                  </a:lnTo>
                  <a:lnTo>
                    <a:pt x="1811521" y="1293975"/>
                  </a:lnTo>
                  <a:lnTo>
                    <a:pt x="1836304" y="1225270"/>
                  </a:lnTo>
                  <a:lnTo>
                    <a:pt x="1855580" y="1155196"/>
                  </a:lnTo>
                  <a:lnTo>
                    <a:pt x="1869349" y="1084095"/>
                  </a:lnTo>
                  <a:lnTo>
                    <a:pt x="1877610" y="1012310"/>
                  </a:lnTo>
                  <a:lnTo>
                    <a:pt x="1880363" y="940183"/>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3"/>
            </a:solidFill>
          </p:spPr>
          <p:txBody>
            <a:bodyPr wrap="square" lIns="0" tIns="0" rIns="0" bIns="0" rtlCol="0">
              <a:noAutofit/>
            </a:bodyPr>
            <a:lstStyle/>
            <a:p>
              <a:endParaRPr sz="1800">
                <a:latin typeface="+mn-lt"/>
              </a:endParaRPr>
            </a:p>
          </p:txBody>
        </p:sp>
      </p:grpSp>
    </p:spTree>
    <p:extLst>
      <p:ext uri="{BB962C8B-B14F-4D97-AF65-F5344CB8AC3E}">
        <p14:creationId xmlns:p14="http://schemas.microsoft.com/office/powerpoint/2010/main" val="3293750380"/>
      </p:ext>
    </p:extLst>
  </p:cSld>
  <p:clrMapOvr>
    <a:masterClrMapping/>
  </p:clrMapOvr>
  <p:extLst>
    <p:ext uri="{DCECCB84-F9BA-43D5-87BE-67443E8EF086}">
      <p15:sldGuideLst xmlns:p15="http://schemas.microsoft.com/office/powerpoint/2012/main">
        <p15:guide id="1" pos="1656">
          <p15:clr>
            <a:srgbClr val="FBAE40"/>
          </p15:clr>
        </p15:guide>
        <p15:guide id="2" orient="horz" pos="1620">
          <p15:clr>
            <a:srgbClr val="FBAE40"/>
          </p15:clr>
        </p15:guide>
        <p15:guide id="3" orient="horz" pos="2969">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019" y="256032"/>
            <a:ext cx="3200400" cy="914400"/>
          </a:xfrm>
          <a:prstGeom prst="rect">
            <a:avLst/>
          </a:prstGeom>
          <a:noFill/>
          <a:ln w="9525">
            <a:noFill/>
            <a:miter lim="800000"/>
            <a:headEnd/>
            <a:tailEnd/>
          </a:ln>
        </p:spPr>
        <p:txBody>
          <a:bodyPr vert="horz" wrap="square" lIns="0" tIns="45720" rIns="91440" bIns="45720" numCol="1" rtlCol="0" anchor="ctr" anchorCtr="0" compatLnSpc="1">
            <a:prstTxWarp prst="textNoShape">
              <a:avLst/>
            </a:prstTxWarp>
            <a:noAutofit/>
          </a:bodyPr>
          <a:lstStyle/>
          <a:p>
            <a:pPr marL="0" lvl="0" eaLnBrk="0" hangingPunct="0">
              <a:spcBef>
                <a:spcPct val="20000"/>
              </a:spcBef>
            </a:pPr>
            <a:r>
              <a:rPr lang="en-US" dirty="0"/>
              <a:t>Click to edit Master title style</a:t>
            </a:r>
          </a:p>
        </p:txBody>
      </p:sp>
      <p:sp>
        <p:nvSpPr>
          <p:cNvPr id="3" name="Text Placeholder 2"/>
          <p:cNvSpPr>
            <a:spLocks noGrp="1"/>
          </p:cNvSpPr>
          <p:nvPr>
            <p:ph type="body" idx="1"/>
          </p:nvPr>
        </p:nvSpPr>
        <p:spPr>
          <a:xfrm>
            <a:off x="259019" y="1248937"/>
            <a:ext cx="8627806" cy="3484555"/>
          </a:xfrm>
          <a:prstGeom prst="rect">
            <a:avLst/>
          </a:prstGeom>
        </p:spPr>
        <p:txBody>
          <a:bodyPr lIns="45720" tIns="45720" rIns="45720" bIns="4572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0" name="Group 109"/>
          <p:cNvGrpSpPr/>
          <p:nvPr userDrawn="1"/>
        </p:nvGrpSpPr>
        <p:grpSpPr>
          <a:xfrm>
            <a:off x="4006715" y="-155461"/>
            <a:ext cx="152400" cy="122115"/>
            <a:chOff x="7983415" y="6582508"/>
            <a:chExt cx="152400" cy="486507"/>
          </a:xfrm>
        </p:grpSpPr>
        <p:cxnSp>
          <p:nvCxnSpPr>
            <p:cNvPr id="111" name="Straight Connector 11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13" name="Group 112"/>
          <p:cNvGrpSpPr/>
          <p:nvPr userDrawn="1"/>
        </p:nvGrpSpPr>
        <p:grpSpPr>
          <a:xfrm>
            <a:off x="3540588" y="-155461"/>
            <a:ext cx="152400" cy="122115"/>
            <a:chOff x="7983415" y="6582508"/>
            <a:chExt cx="152400" cy="486507"/>
          </a:xfrm>
        </p:grpSpPr>
        <p:cxnSp>
          <p:nvCxnSpPr>
            <p:cNvPr id="114" name="Straight Connector 11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16" name="Group 115"/>
          <p:cNvGrpSpPr/>
          <p:nvPr userDrawn="1"/>
        </p:nvGrpSpPr>
        <p:grpSpPr>
          <a:xfrm>
            <a:off x="3074461" y="-155461"/>
            <a:ext cx="152400" cy="122115"/>
            <a:chOff x="7983415" y="6582508"/>
            <a:chExt cx="152400" cy="486507"/>
          </a:xfrm>
        </p:grpSpPr>
        <p:cxnSp>
          <p:nvCxnSpPr>
            <p:cNvPr id="117" name="Straight Connector 11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userDrawn="1"/>
        </p:nvGrpSpPr>
        <p:grpSpPr>
          <a:xfrm>
            <a:off x="2608334" y="-155461"/>
            <a:ext cx="152400" cy="122115"/>
            <a:chOff x="7983415" y="6582508"/>
            <a:chExt cx="152400" cy="486507"/>
          </a:xfrm>
        </p:grpSpPr>
        <p:cxnSp>
          <p:nvCxnSpPr>
            <p:cNvPr id="120" name="Straight Connector 11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2" name="Group 121"/>
          <p:cNvGrpSpPr/>
          <p:nvPr userDrawn="1"/>
        </p:nvGrpSpPr>
        <p:grpSpPr>
          <a:xfrm>
            <a:off x="2142207" y="-155461"/>
            <a:ext cx="152400" cy="122115"/>
            <a:chOff x="7983415" y="6582508"/>
            <a:chExt cx="152400" cy="486507"/>
          </a:xfrm>
        </p:grpSpPr>
        <p:cxnSp>
          <p:nvCxnSpPr>
            <p:cNvPr id="123" name="Straight Connector 12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5" name="Group 124"/>
          <p:cNvGrpSpPr/>
          <p:nvPr userDrawn="1"/>
        </p:nvGrpSpPr>
        <p:grpSpPr>
          <a:xfrm>
            <a:off x="1676080" y="-155461"/>
            <a:ext cx="152400" cy="122115"/>
            <a:chOff x="7983415" y="6582508"/>
            <a:chExt cx="152400" cy="486507"/>
          </a:xfrm>
        </p:grpSpPr>
        <p:cxnSp>
          <p:nvCxnSpPr>
            <p:cNvPr id="126" name="Straight Connector 12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169" name="Straight Connector 168"/>
          <p:cNvCxnSpPr/>
          <p:nvPr userDrawn="1"/>
        </p:nvCxnSpPr>
        <p:spPr>
          <a:xfrm>
            <a:off x="430099" y="-155461"/>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70" name="Group 169"/>
          <p:cNvGrpSpPr/>
          <p:nvPr userDrawn="1"/>
        </p:nvGrpSpPr>
        <p:grpSpPr>
          <a:xfrm>
            <a:off x="743826" y="-155461"/>
            <a:ext cx="152400" cy="122115"/>
            <a:chOff x="7983415" y="6582508"/>
            <a:chExt cx="152400" cy="486507"/>
          </a:xfrm>
        </p:grpSpPr>
        <p:cxnSp>
          <p:nvCxnSpPr>
            <p:cNvPr id="171" name="Straight Connector 17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6" name="Group 175"/>
          <p:cNvGrpSpPr/>
          <p:nvPr userDrawn="1"/>
        </p:nvGrpSpPr>
        <p:grpSpPr>
          <a:xfrm>
            <a:off x="1209953" y="-155461"/>
            <a:ext cx="152400" cy="122115"/>
            <a:chOff x="7983415" y="6582508"/>
            <a:chExt cx="152400" cy="486507"/>
          </a:xfrm>
        </p:grpSpPr>
        <p:cxnSp>
          <p:nvCxnSpPr>
            <p:cNvPr id="177" name="Straight Connector 17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3" name="Group 232"/>
          <p:cNvGrpSpPr/>
          <p:nvPr userDrawn="1"/>
        </p:nvGrpSpPr>
        <p:grpSpPr>
          <a:xfrm>
            <a:off x="7269604" y="-155461"/>
            <a:ext cx="152400" cy="122115"/>
            <a:chOff x="7983415" y="6582508"/>
            <a:chExt cx="152400" cy="486507"/>
          </a:xfrm>
        </p:grpSpPr>
        <p:cxnSp>
          <p:nvCxnSpPr>
            <p:cNvPr id="234" name="Straight Connector 23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6" name="Group 235"/>
          <p:cNvGrpSpPr/>
          <p:nvPr userDrawn="1"/>
        </p:nvGrpSpPr>
        <p:grpSpPr>
          <a:xfrm>
            <a:off x="6803477" y="-155461"/>
            <a:ext cx="152400" cy="122115"/>
            <a:chOff x="7983415" y="6582508"/>
            <a:chExt cx="152400" cy="486507"/>
          </a:xfrm>
        </p:grpSpPr>
        <p:cxnSp>
          <p:nvCxnSpPr>
            <p:cNvPr id="237" name="Straight Connector 23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9" name="Group 238"/>
          <p:cNvGrpSpPr/>
          <p:nvPr userDrawn="1"/>
        </p:nvGrpSpPr>
        <p:grpSpPr>
          <a:xfrm>
            <a:off x="6337350" y="-155461"/>
            <a:ext cx="152400" cy="122115"/>
            <a:chOff x="7983415" y="6582508"/>
            <a:chExt cx="152400" cy="486507"/>
          </a:xfrm>
        </p:grpSpPr>
        <p:cxnSp>
          <p:nvCxnSpPr>
            <p:cNvPr id="240" name="Straight Connector 23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2" name="Group 241"/>
          <p:cNvGrpSpPr/>
          <p:nvPr userDrawn="1"/>
        </p:nvGrpSpPr>
        <p:grpSpPr>
          <a:xfrm>
            <a:off x="5871223" y="-155461"/>
            <a:ext cx="152400" cy="122115"/>
            <a:chOff x="7983415" y="6582508"/>
            <a:chExt cx="152400" cy="486507"/>
          </a:xfrm>
        </p:grpSpPr>
        <p:cxnSp>
          <p:nvCxnSpPr>
            <p:cNvPr id="243" name="Straight Connector 24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5" name="Group 244"/>
          <p:cNvGrpSpPr/>
          <p:nvPr userDrawn="1"/>
        </p:nvGrpSpPr>
        <p:grpSpPr>
          <a:xfrm>
            <a:off x="5405096" y="-155461"/>
            <a:ext cx="152400" cy="122115"/>
            <a:chOff x="7983415" y="6582508"/>
            <a:chExt cx="152400" cy="486507"/>
          </a:xfrm>
        </p:grpSpPr>
        <p:cxnSp>
          <p:nvCxnSpPr>
            <p:cNvPr id="246" name="Straight Connector 24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8" name="Group 247"/>
          <p:cNvGrpSpPr/>
          <p:nvPr userDrawn="1"/>
        </p:nvGrpSpPr>
        <p:grpSpPr>
          <a:xfrm>
            <a:off x="4938969" y="-155461"/>
            <a:ext cx="152400" cy="122115"/>
            <a:chOff x="7983415" y="6582508"/>
            <a:chExt cx="152400" cy="486507"/>
          </a:xfrm>
        </p:grpSpPr>
        <p:cxnSp>
          <p:nvCxnSpPr>
            <p:cNvPr id="249" name="Straight Connector 24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4" name="Group 253"/>
          <p:cNvGrpSpPr/>
          <p:nvPr userDrawn="1"/>
        </p:nvGrpSpPr>
        <p:grpSpPr>
          <a:xfrm>
            <a:off x="4472842" y="-155461"/>
            <a:ext cx="152400" cy="122115"/>
            <a:chOff x="7983415" y="6582508"/>
            <a:chExt cx="152400" cy="486507"/>
          </a:xfrm>
        </p:grpSpPr>
        <p:cxnSp>
          <p:nvCxnSpPr>
            <p:cNvPr id="255" name="Straight Connector 25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68" name="Straight Connector 267"/>
          <p:cNvCxnSpPr/>
          <p:nvPr userDrawn="1"/>
        </p:nvCxnSpPr>
        <p:spPr>
          <a:xfrm>
            <a:off x="8667987" y="-155461"/>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69" name="Group 268"/>
          <p:cNvGrpSpPr/>
          <p:nvPr userDrawn="1"/>
        </p:nvGrpSpPr>
        <p:grpSpPr>
          <a:xfrm>
            <a:off x="8201858" y="-155461"/>
            <a:ext cx="152400" cy="122115"/>
            <a:chOff x="7983415" y="6582508"/>
            <a:chExt cx="152400" cy="486507"/>
          </a:xfrm>
        </p:grpSpPr>
        <p:cxnSp>
          <p:nvCxnSpPr>
            <p:cNvPr id="270" name="Straight Connector 26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2" name="Group 271"/>
          <p:cNvGrpSpPr/>
          <p:nvPr userDrawn="1"/>
        </p:nvGrpSpPr>
        <p:grpSpPr>
          <a:xfrm>
            <a:off x="7735731" y="-155461"/>
            <a:ext cx="152400" cy="122115"/>
            <a:chOff x="7983415" y="6582508"/>
            <a:chExt cx="152400" cy="486507"/>
          </a:xfrm>
        </p:grpSpPr>
        <p:cxnSp>
          <p:nvCxnSpPr>
            <p:cNvPr id="273" name="Straight Connector 27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32" name="Group 331"/>
          <p:cNvGrpSpPr/>
          <p:nvPr userDrawn="1"/>
        </p:nvGrpSpPr>
        <p:grpSpPr>
          <a:xfrm>
            <a:off x="4006715" y="5185797"/>
            <a:ext cx="152400" cy="122115"/>
            <a:chOff x="7983415" y="6582508"/>
            <a:chExt cx="152400" cy="486507"/>
          </a:xfrm>
        </p:grpSpPr>
        <p:cxnSp>
          <p:nvCxnSpPr>
            <p:cNvPr id="333" name="Straight Connector 33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35" name="Group 334"/>
          <p:cNvGrpSpPr/>
          <p:nvPr userDrawn="1"/>
        </p:nvGrpSpPr>
        <p:grpSpPr>
          <a:xfrm>
            <a:off x="3540588" y="5185797"/>
            <a:ext cx="152400" cy="122115"/>
            <a:chOff x="7983415" y="6582508"/>
            <a:chExt cx="152400" cy="486507"/>
          </a:xfrm>
        </p:grpSpPr>
        <p:cxnSp>
          <p:nvCxnSpPr>
            <p:cNvPr id="336" name="Straight Connector 33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38" name="Group 337"/>
          <p:cNvGrpSpPr/>
          <p:nvPr userDrawn="1"/>
        </p:nvGrpSpPr>
        <p:grpSpPr>
          <a:xfrm>
            <a:off x="3074461" y="5185797"/>
            <a:ext cx="152400" cy="122115"/>
            <a:chOff x="7983415" y="6582508"/>
            <a:chExt cx="152400" cy="486507"/>
          </a:xfrm>
        </p:grpSpPr>
        <p:cxnSp>
          <p:nvCxnSpPr>
            <p:cNvPr id="339" name="Straight Connector 33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41" name="Group 340"/>
          <p:cNvGrpSpPr/>
          <p:nvPr userDrawn="1"/>
        </p:nvGrpSpPr>
        <p:grpSpPr>
          <a:xfrm>
            <a:off x="2608334" y="5185797"/>
            <a:ext cx="152400" cy="122115"/>
            <a:chOff x="7983415" y="6582508"/>
            <a:chExt cx="152400" cy="486507"/>
          </a:xfrm>
        </p:grpSpPr>
        <p:cxnSp>
          <p:nvCxnSpPr>
            <p:cNvPr id="342" name="Straight Connector 34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44" name="Group 343"/>
          <p:cNvGrpSpPr/>
          <p:nvPr userDrawn="1"/>
        </p:nvGrpSpPr>
        <p:grpSpPr>
          <a:xfrm>
            <a:off x="2142207" y="5185797"/>
            <a:ext cx="152400" cy="122115"/>
            <a:chOff x="7983415" y="6582508"/>
            <a:chExt cx="152400" cy="486507"/>
          </a:xfrm>
        </p:grpSpPr>
        <p:cxnSp>
          <p:nvCxnSpPr>
            <p:cNvPr id="345" name="Straight Connector 34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47" name="Group 346"/>
          <p:cNvGrpSpPr/>
          <p:nvPr userDrawn="1"/>
        </p:nvGrpSpPr>
        <p:grpSpPr>
          <a:xfrm>
            <a:off x="1676080" y="5185797"/>
            <a:ext cx="152400" cy="122115"/>
            <a:chOff x="7983415" y="6582508"/>
            <a:chExt cx="152400" cy="486507"/>
          </a:xfrm>
        </p:grpSpPr>
        <p:cxnSp>
          <p:nvCxnSpPr>
            <p:cNvPr id="348" name="Straight Connector 34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350" name="Straight Connector 349"/>
          <p:cNvCxnSpPr/>
          <p:nvPr userDrawn="1"/>
        </p:nvCxnSpPr>
        <p:spPr>
          <a:xfrm>
            <a:off x="430099" y="5185797"/>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351" name="Group 350"/>
          <p:cNvGrpSpPr/>
          <p:nvPr userDrawn="1"/>
        </p:nvGrpSpPr>
        <p:grpSpPr>
          <a:xfrm>
            <a:off x="743826" y="5185797"/>
            <a:ext cx="152400" cy="122115"/>
            <a:chOff x="7983415" y="6582508"/>
            <a:chExt cx="152400" cy="486507"/>
          </a:xfrm>
        </p:grpSpPr>
        <p:cxnSp>
          <p:nvCxnSpPr>
            <p:cNvPr id="352" name="Straight Connector 35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54" name="Group 353"/>
          <p:cNvGrpSpPr/>
          <p:nvPr userDrawn="1"/>
        </p:nvGrpSpPr>
        <p:grpSpPr>
          <a:xfrm>
            <a:off x="1209953" y="5185797"/>
            <a:ext cx="152400" cy="122115"/>
            <a:chOff x="7983415" y="6582508"/>
            <a:chExt cx="152400" cy="486507"/>
          </a:xfrm>
        </p:grpSpPr>
        <p:cxnSp>
          <p:nvCxnSpPr>
            <p:cNvPr id="355" name="Straight Connector 35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57" name="Group 356"/>
          <p:cNvGrpSpPr/>
          <p:nvPr userDrawn="1"/>
        </p:nvGrpSpPr>
        <p:grpSpPr>
          <a:xfrm>
            <a:off x="7269604" y="5185797"/>
            <a:ext cx="152400" cy="122115"/>
            <a:chOff x="7983415" y="6582508"/>
            <a:chExt cx="152400" cy="486507"/>
          </a:xfrm>
        </p:grpSpPr>
        <p:cxnSp>
          <p:nvCxnSpPr>
            <p:cNvPr id="358" name="Straight Connector 35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60" name="Group 359"/>
          <p:cNvGrpSpPr/>
          <p:nvPr userDrawn="1"/>
        </p:nvGrpSpPr>
        <p:grpSpPr>
          <a:xfrm>
            <a:off x="6803477" y="5185797"/>
            <a:ext cx="152400" cy="122115"/>
            <a:chOff x="7983415" y="6582508"/>
            <a:chExt cx="152400" cy="486507"/>
          </a:xfrm>
        </p:grpSpPr>
        <p:cxnSp>
          <p:nvCxnSpPr>
            <p:cNvPr id="361" name="Straight Connector 36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63" name="Group 362"/>
          <p:cNvGrpSpPr/>
          <p:nvPr userDrawn="1"/>
        </p:nvGrpSpPr>
        <p:grpSpPr>
          <a:xfrm>
            <a:off x="6337350" y="5185797"/>
            <a:ext cx="152400" cy="122115"/>
            <a:chOff x="7983415" y="6582508"/>
            <a:chExt cx="152400" cy="486507"/>
          </a:xfrm>
        </p:grpSpPr>
        <p:cxnSp>
          <p:nvCxnSpPr>
            <p:cNvPr id="364" name="Straight Connector 36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66" name="Group 365"/>
          <p:cNvGrpSpPr/>
          <p:nvPr userDrawn="1"/>
        </p:nvGrpSpPr>
        <p:grpSpPr>
          <a:xfrm>
            <a:off x="5871223" y="5185797"/>
            <a:ext cx="152400" cy="122115"/>
            <a:chOff x="7983415" y="6582508"/>
            <a:chExt cx="152400" cy="486507"/>
          </a:xfrm>
        </p:grpSpPr>
        <p:cxnSp>
          <p:nvCxnSpPr>
            <p:cNvPr id="367" name="Straight Connector 36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69" name="Group 368"/>
          <p:cNvGrpSpPr/>
          <p:nvPr userDrawn="1"/>
        </p:nvGrpSpPr>
        <p:grpSpPr>
          <a:xfrm>
            <a:off x="5405096" y="5185797"/>
            <a:ext cx="152400" cy="122115"/>
            <a:chOff x="7983415" y="6582508"/>
            <a:chExt cx="152400" cy="486507"/>
          </a:xfrm>
        </p:grpSpPr>
        <p:cxnSp>
          <p:nvCxnSpPr>
            <p:cNvPr id="370" name="Straight Connector 36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72" name="Group 371"/>
          <p:cNvGrpSpPr/>
          <p:nvPr userDrawn="1"/>
        </p:nvGrpSpPr>
        <p:grpSpPr>
          <a:xfrm>
            <a:off x="4938969" y="5185797"/>
            <a:ext cx="152400" cy="122115"/>
            <a:chOff x="7983415" y="6582508"/>
            <a:chExt cx="152400" cy="486507"/>
          </a:xfrm>
        </p:grpSpPr>
        <p:cxnSp>
          <p:nvCxnSpPr>
            <p:cNvPr id="373" name="Straight Connector 37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75" name="Group 374"/>
          <p:cNvGrpSpPr/>
          <p:nvPr userDrawn="1"/>
        </p:nvGrpSpPr>
        <p:grpSpPr>
          <a:xfrm>
            <a:off x="4472842" y="5185797"/>
            <a:ext cx="152400" cy="122115"/>
            <a:chOff x="7983415" y="6582508"/>
            <a:chExt cx="152400" cy="486507"/>
          </a:xfrm>
        </p:grpSpPr>
        <p:cxnSp>
          <p:nvCxnSpPr>
            <p:cNvPr id="376" name="Straight Connector 37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378" name="Straight Connector 377"/>
          <p:cNvCxnSpPr/>
          <p:nvPr userDrawn="1"/>
        </p:nvCxnSpPr>
        <p:spPr>
          <a:xfrm>
            <a:off x="8667987" y="5185797"/>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379" name="Group 378"/>
          <p:cNvGrpSpPr/>
          <p:nvPr userDrawn="1"/>
        </p:nvGrpSpPr>
        <p:grpSpPr>
          <a:xfrm>
            <a:off x="8201858" y="5185797"/>
            <a:ext cx="152400" cy="122115"/>
            <a:chOff x="7983415" y="6582508"/>
            <a:chExt cx="152400" cy="486507"/>
          </a:xfrm>
        </p:grpSpPr>
        <p:cxnSp>
          <p:nvCxnSpPr>
            <p:cNvPr id="380" name="Straight Connector 37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2" name="Group 381"/>
          <p:cNvGrpSpPr/>
          <p:nvPr userDrawn="1"/>
        </p:nvGrpSpPr>
        <p:grpSpPr>
          <a:xfrm>
            <a:off x="7735731" y="5185797"/>
            <a:ext cx="152400" cy="122115"/>
            <a:chOff x="7983415" y="6582508"/>
            <a:chExt cx="152400" cy="486507"/>
          </a:xfrm>
        </p:grpSpPr>
        <p:cxnSp>
          <p:nvCxnSpPr>
            <p:cNvPr id="383" name="Straight Connector 38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10" name="Group 409"/>
          <p:cNvGrpSpPr/>
          <p:nvPr userDrawn="1"/>
        </p:nvGrpSpPr>
        <p:grpSpPr>
          <a:xfrm rot="5400000">
            <a:off x="-174784" y="4555298"/>
            <a:ext cx="152400" cy="122115"/>
            <a:chOff x="7983415" y="6582508"/>
            <a:chExt cx="152400" cy="486507"/>
          </a:xfrm>
        </p:grpSpPr>
        <p:cxnSp>
          <p:nvCxnSpPr>
            <p:cNvPr id="411" name="Straight Connector 41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13" name="Group 412"/>
          <p:cNvGrpSpPr/>
          <p:nvPr userDrawn="1"/>
        </p:nvGrpSpPr>
        <p:grpSpPr>
          <a:xfrm rot="5400000">
            <a:off x="-174784" y="4085124"/>
            <a:ext cx="152400" cy="122115"/>
            <a:chOff x="7983415" y="6582508"/>
            <a:chExt cx="152400" cy="486507"/>
          </a:xfrm>
        </p:grpSpPr>
        <p:cxnSp>
          <p:nvCxnSpPr>
            <p:cNvPr id="414" name="Straight Connector 41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5" name="Straight Connector 41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16" name="Group 415"/>
          <p:cNvGrpSpPr/>
          <p:nvPr userDrawn="1"/>
        </p:nvGrpSpPr>
        <p:grpSpPr>
          <a:xfrm rot="5400000">
            <a:off x="-174784" y="3614950"/>
            <a:ext cx="152400" cy="122115"/>
            <a:chOff x="7983415" y="6582508"/>
            <a:chExt cx="152400" cy="486507"/>
          </a:xfrm>
        </p:grpSpPr>
        <p:cxnSp>
          <p:nvCxnSpPr>
            <p:cNvPr id="417" name="Straight Connector 41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8" name="Straight Connector 41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19" name="Group 418"/>
          <p:cNvGrpSpPr/>
          <p:nvPr userDrawn="1"/>
        </p:nvGrpSpPr>
        <p:grpSpPr>
          <a:xfrm rot="5400000">
            <a:off x="-174784" y="3144776"/>
            <a:ext cx="152400" cy="122115"/>
            <a:chOff x="7983415" y="6582508"/>
            <a:chExt cx="152400" cy="486507"/>
          </a:xfrm>
        </p:grpSpPr>
        <p:cxnSp>
          <p:nvCxnSpPr>
            <p:cNvPr id="420" name="Straight Connector 41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21" name="Straight Connector 42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22" name="Group 421"/>
          <p:cNvGrpSpPr/>
          <p:nvPr userDrawn="1"/>
        </p:nvGrpSpPr>
        <p:grpSpPr>
          <a:xfrm rot="5400000">
            <a:off x="-174784" y="2674602"/>
            <a:ext cx="152400" cy="122115"/>
            <a:chOff x="7983415" y="6582508"/>
            <a:chExt cx="152400" cy="486507"/>
          </a:xfrm>
        </p:grpSpPr>
        <p:cxnSp>
          <p:nvCxnSpPr>
            <p:cNvPr id="423" name="Straight Connector 42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24" name="Straight Connector 42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25" name="Group 424"/>
          <p:cNvGrpSpPr/>
          <p:nvPr userDrawn="1"/>
        </p:nvGrpSpPr>
        <p:grpSpPr>
          <a:xfrm rot="5400000">
            <a:off x="-174784" y="2204428"/>
            <a:ext cx="152400" cy="122115"/>
            <a:chOff x="7983415" y="6582508"/>
            <a:chExt cx="152400" cy="486507"/>
          </a:xfrm>
        </p:grpSpPr>
        <p:cxnSp>
          <p:nvCxnSpPr>
            <p:cNvPr id="426" name="Straight Connector 42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27" name="Straight Connector 42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28" name="Group 427"/>
          <p:cNvGrpSpPr/>
          <p:nvPr userDrawn="1"/>
        </p:nvGrpSpPr>
        <p:grpSpPr>
          <a:xfrm rot="5400000">
            <a:off x="-174784" y="1734254"/>
            <a:ext cx="152400" cy="122115"/>
            <a:chOff x="7983415" y="6582508"/>
            <a:chExt cx="152400" cy="486507"/>
          </a:xfrm>
        </p:grpSpPr>
        <p:cxnSp>
          <p:nvCxnSpPr>
            <p:cNvPr id="429" name="Straight Connector 42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30" name="Straight Connector 42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464" name="Straight Connector 463"/>
          <p:cNvCxnSpPr/>
          <p:nvPr userDrawn="1"/>
        </p:nvCxnSpPr>
        <p:spPr>
          <a:xfrm>
            <a:off x="9144000" y="4874986"/>
            <a:ext cx="164592" cy="0"/>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userDrawn="1"/>
        </p:nvCxnSpPr>
        <p:spPr>
          <a:xfrm>
            <a:off x="9144000" y="241074"/>
            <a:ext cx="164592" cy="0"/>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userDrawn="1"/>
        </p:nvCxnSpPr>
        <p:spPr>
          <a:xfrm>
            <a:off x="-187326" y="4871811"/>
            <a:ext cx="164592" cy="0"/>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userDrawn="1"/>
        </p:nvCxnSpPr>
        <p:spPr>
          <a:xfrm>
            <a:off x="-184150" y="241074"/>
            <a:ext cx="164592" cy="0"/>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68" name="Straight Connector 467"/>
          <p:cNvCxnSpPr/>
          <p:nvPr userDrawn="1"/>
        </p:nvCxnSpPr>
        <p:spPr>
          <a:xfrm>
            <a:off x="8886825" y="-194346"/>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userDrawn="1"/>
        </p:nvCxnSpPr>
        <p:spPr>
          <a:xfrm>
            <a:off x="260350" y="-187203"/>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userDrawn="1"/>
        </p:nvCxnSpPr>
        <p:spPr>
          <a:xfrm>
            <a:off x="8887619" y="5131369"/>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userDrawn="1"/>
        </p:nvCxnSpPr>
        <p:spPr>
          <a:xfrm>
            <a:off x="260350" y="5128988"/>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188" name="Group 187">
            <a:extLst>
              <a:ext uri="{FF2B5EF4-FFF2-40B4-BE49-F238E27FC236}">
                <a16:creationId xmlns:a16="http://schemas.microsoft.com/office/drawing/2014/main" id="{75F83E5F-1584-418E-AB32-686B252559C4}"/>
              </a:ext>
            </a:extLst>
          </p:cNvPr>
          <p:cNvGrpSpPr/>
          <p:nvPr userDrawn="1"/>
        </p:nvGrpSpPr>
        <p:grpSpPr>
          <a:xfrm rot="5400000">
            <a:off x="-174785" y="483497"/>
            <a:ext cx="152400" cy="122115"/>
            <a:chOff x="7983415" y="6582508"/>
            <a:chExt cx="152400" cy="486507"/>
          </a:xfrm>
        </p:grpSpPr>
        <p:cxnSp>
          <p:nvCxnSpPr>
            <p:cNvPr id="189" name="Straight Connector 188">
              <a:extLst>
                <a:ext uri="{FF2B5EF4-FFF2-40B4-BE49-F238E27FC236}">
                  <a16:creationId xmlns:a16="http://schemas.microsoft.com/office/drawing/2014/main" id="{67B97FE4-6907-4D19-80E2-B08795F8E268}"/>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657A6D41-0871-4DCF-AB73-960B92AC3FB4}"/>
                </a:ext>
              </a:extLst>
            </p:cNvPr>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91" name="Group 190">
            <a:extLst>
              <a:ext uri="{FF2B5EF4-FFF2-40B4-BE49-F238E27FC236}">
                <a16:creationId xmlns:a16="http://schemas.microsoft.com/office/drawing/2014/main" id="{A52D6863-EDD4-4B25-AC64-D536AEC5F7D3}"/>
              </a:ext>
            </a:extLst>
          </p:cNvPr>
          <p:cNvGrpSpPr/>
          <p:nvPr userDrawn="1"/>
        </p:nvGrpSpPr>
        <p:grpSpPr>
          <a:xfrm rot="5400000">
            <a:off x="-174785" y="1423845"/>
            <a:ext cx="152400" cy="122115"/>
            <a:chOff x="7983415" y="6582508"/>
            <a:chExt cx="152400" cy="486507"/>
          </a:xfrm>
        </p:grpSpPr>
        <p:cxnSp>
          <p:nvCxnSpPr>
            <p:cNvPr id="192" name="Straight Connector 191">
              <a:extLst>
                <a:ext uri="{FF2B5EF4-FFF2-40B4-BE49-F238E27FC236}">
                  <a16:creationId xmlns:a16="http://schemas.microsoft.com/office/drawing/2014/main" id="{F43FA92A-8FD9-4BAD-B44B-7432A014D553}"/>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4A3D7BA3-06F2-441F-A966-E0C0FE008D44}"/>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94" name="Group 193">
            <a:extLst>
              <a:ext uri="{FF2B5EF4-FFF2-40B4-BE49-F238E27FC236}">
                <a16:creationId xmlns:a16="http://schemas.microsoft.com/office/drawing/2014/main" id="{943A3299-C348-4767-B606-C5FA8A936C27}"/>
              </a:ext>
            </a:extLst>
          </p:cNvPr>
          <p:cNvGrpSpPr/>
          <p:nvPr userDrawn="1"/>
        </p:nvGrpSpPr>
        <p:grpSpPr>
          <a:xfrm rot="5400000">
            <a:off x="-174785" y="953671"/>
            <a:ext cx="152400" cy="122115"/>
            <a:chOff x="7983415" y="6582508"/>
            <a:chExt cx="152400" cy="486507"/>
          </a:xfrm>
        </p:grpSpPr>
        <p:cxnSp>
          <p:nvCxnSpPr>
            <p:cNvPr id="195" name="Straight Connector 194">
              <a:extLst>
                <a:ext uri="{FF2B5EF4-FFF2-40B4-BE49-F238E27FC236}">
                  <a16:creationId xmlns:a16="http://schemas.microsoft.com/office/drawing/2014/main" id="{72100A1E-28D5-443B-A19E-2310B6C2174C}"/>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098A4DB2-1491-46C6-827C-8B62FD030E02}"/>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97" name="Group 196">
            <a:extLst>
              <a:ext uri="{FF2B5EF4-FFF2-40B4-BE49-F238E27FC236}">
                <a16:creationId xmlns:a16="http://schemas.microsoft.com/office/drawing/2014/main" id="{FE2B4BD0-6636-4728-8B3D-ADEC99C16D31}"/>
              </a:ext>
            </a:extLst>
          </p:cNvPr>
          <p:cNvGrpSpPr/>
          <p:nvPr userDrawn="1"/>
        </p:nvGrpSpPr>
        <p:grpSpPr>
          <a:xfrm rot="5400000">
            <a:off x="9136485" y="4555299"/>
            <a:ext cx="152400" cy="122115"/>
            <a:chOff x="7983415" y="6582508"/>
            <a:chExt cx="152400" cy="486507"/>
          </a:xfrm>
        </p:grpSpPr>
        <p:cxnSp>
          <p:nvCxnSpPr>
            <p:cNvPr id="198" name="Straight Connector 197">
              <a:extLst>
                <a:ext uri="{FF2B5EF4-FFF2-40B4-BE49-F238E27FC236}">
                  <a16:creationId xmlns:a16="http://schemas.microsoft.com/office/drawing/2014/main" id="{0AB60D28-117E-409C-A136-1DBF60BA90C7}"/>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2641FD56-909C-4A84-89E3-D29C477936DB}"/>
                </a:ext>
              </a:extLst>
            </p:cNvPr>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0" name="Group 199">
            <a:extLst>
              <a:ext uri="{FF2B5EF4-FFF2-40B4-BE49-F238E27FC236}">
                <a16:creationId xmlns:a16="http://schemas.microsoft.com/office/drawing/2014/main" id="{C3E6A41A-8978-4303-93F3-613B03ED32B4}"/>
              </a:ext>
            </a:extLst>
          </p:cNvPr>
          <p:cNvGrpSpPr/>
          <p:nvPr userDrawn="1"/>
        </p:nvGrpSpPr>
        <p:grpSpPr>
          <a:xfrm rot="5400000">
            <a:off x="9136485" y="4085125"/>
            <a:ext cx="152400" cy="122115"/>
            <a:chOff x="7983415" y="6582508"/>
            <a:chExt cx="152400" cy="486507"/>
          </a:xfrm>
        </p:grpSpPr>
        <p:cxnSp>
          <p:nvCxnSpPr>
            <p:cNvPr id="201" name="Straight Connector 200">
              <a:extLst>
                <a:ext uri="{FF2B5EF4-FFF2-40B4-BE49-F238E27FC236}">
                  <a16:creationId xmlns:a16="http://schemas.microsoft.com/office/drawing/2014/main" id="{ECA738CC-4591-4E58-A82B-FC45FA8357A1}"/>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86AF7FC9-16F9-4DE9-91C2-1EF8443DC4AF}"/>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3" name="Group 202">
            <a:extLst>
              <a:ext uri="{FF2B5EF4-FFF2-40B4-BE49-F238E27FC236}">
                <a16:creationId xmlns:a16="http://schemas.microsoft.com/office/drawing/2014/main" id="{020BBA68-6EF9-47E3-9A06-67C2E90755B7}"/>
              </a:ext>
            </a:extLst>
          </p:cNvPr>
          <p:cNvGrpSpPr/>
          <p:nvPr userDrawn="1"/>
        </p:nvGrpSpPr>
        <p:grpSpPr>
          <a:xfrm rot="5400000">
            <a:off x="9136485" y="3614951"/>
            <a:ext cx="152400" cy="122115"/>
            <a:chOff x="7983415" y="6582508"/>
            <a:chExt cx="152400" cy="486507"/>
          </a:xfrm>
        </p:grpSpPr>
        <p:cxnSp>
          <p:nvCxnSpPr>
            <p:cNvPr id="204" name="Straight Connector 203">
              <a:extLst>
                <a:ext uri="{FF2B5EF4-FFF2-40B4-BE49-F238E27FC236}">
                  <a16:creationId xmlns:a16="http://schemas.microsoft.com/office/drawing/2014/main" id="{7C5CA2BF-F4F8-4264-8B0C-0FADD8246FF3}"/>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18B65DC1-6F9B-4CC5-A0E2-A7CE9C06DDC8}"/>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6" name="Group 205">
            <a:extLst>
              <a:ext uri="{FF2B5EF4-FFF2-40B4-BE49-F238E27FC236}">
                <a16:creationId xmlns:a16="http://schemas.microsoft.com/office/drawing/2014/main" id="{22819C52-F4FF-4650-A6C1-2AA769CD85C0}"/>
              </a:ext>
            </a:extLst>
          </p:cNvPr>
          <p:cNvGrpSpPr/>
          <p:nvPr userDrawn="1"/>
        </p:nvGrpSpPr>
        <p:grpSpPr>
          <a:xfrm rot="5400000">
            <a:off x="9136485" y="3144777"/>
            <a:ext cx="152400" cy="122115"/>
            <a:chOff x="7983415" y="6582508"/>
            <a:chExt cx="152400" cy="486507"/>
          </a:xfrm>
        </p:grpSpPr>
        <p:cxnSp>
          <p:nvCxnSpPr>
            <p:cNvPr id="207" name="Straight Connector 206">
              <a:extLst>
                <a:ext uri="{FF2B5EF4-FFF2-40B4-BE49-F238E27FC236}">
                  <a16:creationId xmlns:a16="http://schemas.microsoft.com/office/drawing/2014/main" id="{B8BFE1A2-E3DE-4CFE-AD19-CE62C8E7CE72}"/>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0EA06674-129F-47B9-8D9E-A95FAC5BE7BC}"/>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9" name="Group 208">
            <a:extLst>
              <a:ext uri="{FF2B5EF4-FFF2-40B4-BE49-F238E27FC236}">
                <a16:creationId xmlns:a16="http://schemas.microsoft.com/office/drawing/2014/main" id="{1EFEB541-DF06-4A78-AD8F-7E7036227BBC}"/>
              </a:ext>
            </a:extLst>
          </p:cNvPr>
          <p:cNvGrpSpPr/>
          <p:nvPr userDrawn="1"/>
        </p:nvGrpSpPr>
        <p:grpSpPr>
          <a:xfrm rot="5400000">
            <a:off x="9136485" y="2674603"/>
            <a:ext cx="152400" cy="122115"/>
            <a:chOff x="7983415" y="6582508"/>
            <a:chExt cx="152400" cy="486507"/>
          </a:xfrm>
        </p:grpSpPr>
        <p:cxnSp>
          <p:nvCxnSpPr>
            <p:cNvPr id="210" name="Straight Connector 209">
              <a:extLst>
                <a:ext uri="{FF2B5EF4-FFF2-40B4-BE49-F238E27FC236}">
                  <a16:creationId xmlns:a16="http://schemas.microsoft.com/office/drawing/2014/main" id="{9FF4647B-0EA6-4DA6-ACF8-D7A297A03A3D}"/>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5DADA63-7EAC-4ADE-A102-354C00940745}"/>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2" name="Group 211">
            <a:extLst>
              <a:ext uri="{FF2B5EF4-FFF2-40B4-BE49-F238E27FC236}">
                <a16:creationId xmlns:a16="http://schemas.microsoft.com/office/drawing/2014/main" id="{7A476E04-B54A-425D-8F2C-0BDB5D9F7F14}"/>
              </a:ext>
            </a:extLst>
          </p:cNvPr>
          <p:cNvGrpSpPr/>
          <p:nvPr userDrawn="1"/>
        </p:nvGrpSpPr>
        <p:grpSpPr>
          <a:xfrm rot="5400000">
            <a:off x="9136485" y="2204429"/>
            <a:ext cx="152400" cy="122115"/>
            <a:chOff x="7983415" y="6582508"/>
            <a:chExt cx="152400" cy="486507"/>
          </a:xfrm>
        </p:grpSpPr>
        <p:cxnSp>
          <p:nvCxnSpPr>
            <p:cNvPr id="213" name="Straight Connector 212">
              <a:extLst>
                <a:ext uri="{FF2B5EF4-FFF2-40B4-BE49-F238E27FC236}">
                  <a16:creationId xmlns:a16="http://schemas.microsoft.com/office/drawing/2014/main" id="{9167C050-C59D-45D6-AFCB-F337EA4A15E8}"/>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A84EE3FF-1DC0-4EE9-A3B5-F3264D8E5674}"/>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id="{11B0E357-729C-435E-B819-F50FF8C46F58}"/>
              </a:ext>
            </a:extLst>
          </p:cNvPr>
          <p:cNvGrpSpPr/>
          <p:nvPr userDrawn="1"/>
        </p:nvGrpSpPr>
        <p:grpSpPr>
          <a:xfrm rot="5400000">
            <a:off x="9136485" y="1734255"/>
            <a:ext cx="152400" cy="122115"/>
            <a:chOff x="7983415" y="6582508"/>
            <a:chExt cx="152400" cy="486507"/>
          </a:xfrm>
        </p:grpSpPr>
        <p:cxnSp>
          <p:nvCxnSpPr>
            <p:cNvPr id="216" name="Straight Connector 215">
              <a:extLst>
                <a:ext uri="{FF2B5EF4-FFF2-40B4-BE49-F238E27FC236}">
                  <a16:creationId xmlns:a16="http://schemas.microsoft.com/office/drawing/2014/main" id="{68929BEA-8529-48BC-B27A-6E5314E20613}"/>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900CE15E-70BF-48E0-A2C9-4E55ABA16A79}"/>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8" name="Group 217">
            <a:extLst>
              <a:ext uri="{FF2B5EF4-FFF2-40B4-BE49-F238E27FC236}">
                <a16:creationId xmlns:a16="http://schemas.microsoft.com/office/drawing/2014/main" id="{42188881-662D-45BA-BEB2-9498CBC24C3F}"/>
              </a:ext>
            </a:extLst>
          </p:cNvPr>
          <p:cNvGrpSpPr/>
          <p:nvPr userDrawn="1"/>
        </p:nvGrpSpPr>
        <p:grpSpPr>
          <a:xfrm rot="5400000">
            <a:off x="9136485" y="483498"/>
            <a:ext cx="152400" cy="122115"/>
            <a:chOff x="7983415" y="6582508"/>
            <a:chExt cx="152400" cy="486507"/>
          </a:xfrm>
        </p:grpSpPr>
        <p:cxnSp>
          <p:nvCxnSpPr>
            <p:cNvPr id="219" name="Straight Connector 218">
              <a:extLst>
                <a:ext uri="{FF2B5EF4-FFF2-40B4-BE49-F238E27FC236}">
                  <a16:creationId xmlns:a16="http://schemas.microsoft.com/office/drawing/2014/main" id="{222BF96C-1E11-4233-88D5-FB831C9DDDF1}"/>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82304F9B-CADD-4E53-BC52-E1178D09F694}"/>
                </a:ext>
              </a:extLst>
            </p:cNvPr>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21" name="Group 220">
            <a:extLst>
              <a:ext uri="{FF2B5EF4-FFF2-40B4-BE49-F238E27FC236}">
                <a16:creationId xmlns:a16="http://schemas.microsoft.com/office/drawing/2014/main" id="{5C9C9F40-BA73-4F0F-84AE-96B9F7AE2EA9}"/>
              </a:ext>
            </a:extLst>
          </p:cNvPr>
          <p:cNvGrpSpPr/>
          <p:nvPr userDrawn="1"/>
        </p:nvGrpSpPr>
        <p:grpSpPr>
          <a:xfrm rot="5400000">
            <a:off x="9136485" y="1423846"/>
            <a:ext cx="152400" cy="122115"/>
            <a:chOff x="7983415" y="6582508"/>
            <a:chExt cx="152400" cy="486507"/>
          </a:xfrm>
        </p:grpSpPr>
        <p:cxnSp>
          <p:nvCxnSpPr>
            <p:cNvPr id="222" name="Straight Connector 221">
              <a:extLst>
                <a:ext uri="{FF2B5EF4-FFF2-40B4-BE49-F238E27FC236}">
                  <a16:creationId xmlns:a16="http://schemas.microsoft.com/office/drawing/2014/main" id="{E20A52A5-77EB-4BC6-95CB-53DE3C0C3D3A}"/>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3879CAFE-BA43-469C-868A-62BDBCF1A8D9}"/>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24" name="Group 223">
            <a:extLst>
              <a:ext uri="{FF2B5EF4-FFF2-40B4-BE49-F238E27FC236}">
                <a16:creationId xmlns:a16="http://schemas.microsoft.com/office/drawing/2014/main" id="{3EE846E6-43A5-4D07-B942-428F70C264D2}"/>
              </a:ext>
            </a:extLst>
          </p:cNvPr>
          <p:cNvGrpSpPr/>
          <p:nvPr userDrawn="1"/>
        </p:nvGrpSpPr>
        <p:grpSpPr>
          <a:xfrm rot="5400000">
            <a:off x="9136485" y="953672"/>
            <a:ext cx="152400" cy="122115"/>
            <a:chOff x="7983415" y="6582508"/>
            <a:chExt cx="152400" cy="486507"/>
          </a:xfrm>
        </p:grpSpPr>
        <p:cxnSp>
          <p:nvCxnSpPr>
            <p:cNvPr id="225" name="Straight Connector 224">
              <a:extLst>
                <a:ext uri="{FF2B5EF4-FFF2-40B4-BE49-F238E27FC236}">
                  <a16:creationId xmlns:a16="http://schemas.microsoft.com/office/drawing/2014/main" id="{61FE6C1D-8F02-4451-9FAC-6B83F9796C1D}"/>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3D3BD2C-5025-40B4-BBD1-9C734CBD9061}"/>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802" r:id="rId1"/>
    <p:sldLayoutId id="2147483810" r:id="rId2"/>
    <p:sldLayoutId id="2147483804" r:id="rId3"/>
    <p:sldLayoutId id="2147483709" r:id="rId4"/>
    <p:sldLayoutId id="2147483756" r:id="rId5"/>
    <p:sldLayoutId id="2147483867" r:id="rId6"/>
    <p:sldLayoutId id="2147483868" r:id="rId7"/>
    <p:sldLayoutId id="2147483865" r:id="rId8"/>
    <p:sldLayoutId id="2147483784" r:id="rId9"/>
    <p:sldLayoutId id="2147483863" r:id="rId10"/>
    <p:sldLayoutId id="2147483829" r:id="rId11"/>
    <p:sldLayoutId id="2147483855" r:id="rId12"/>
    <p:sldLayoutId id="2147483858" r:id="rId13"/>
    <p:sldLayoutId id="2147483833" r:id="rId14"/>
    <p:sldLayoutId id="2147483832" r:id="rId15"/>
    <p:sldLayoutId id="2147483831" r:id="rId16"/>
    <p:sldLayoutId id="2147483834" r:id="rId17"/>
    <p:sldLayoutId id="2147483835" r:id="rId18"/>
    <p:sldLayoutId id="2147483836" r:id="rId19"/>
    <p:sldLayoutId id="2147483838" r:id="rId20"/>
    <p:sldLayoutId id="2147483842" r:id="rId21"/>
    <p:sldLayoutId id="2147483844" r:id="rId22"/>
    <p:sldLayoutId id="2147483846" r:id="rId23"/>
    <p:sldLayoutId id="2147483850" r:id="rId24"/>
    <p:sldLayoutId id="2147483848" r:id="rId25"/>
    <p:sldLayoutId id="2147483852" r:id="rId26"/>
    <p:sldLayoutId id="2147483799" r:id="rId27"/>
    <p:sldLayoutId id="2147483822" r:id="rId28"/>
    <p:sldLayoutId id="2147483869" r:id="rId29"/>
    <p:sldLayoutId id="2147483824" r:id="rId30"/>
  </p:sldLayoutIdLst>
  <p:hf hdr="0"/>
  <p:txStyles>
    <p:titleStyle>
      <a:lvl1pPr marL="0" algn="l" defTabSz="457200" rtl="0" eaLnBrk="1" latinLnBrk="0" hangingPunct="1">
        <a:lnSpc>
          <a:spcPct val="98000"/>
        </a:lnSpc>
        <a:spcBef>
          <a:spcPct val="0"/>
        </a:spcBef>
        <a:buNone/>
        <a:tabLst>
          <a:tab pos="457200" algn="l"/>
        </a:tabLst>
        <a:defRPr lang="en-US" sz="2600" b="1" u="sng" kern="1200" dirty="0">
          <a:solidFill>
            <a:schemeClr val="tx2"/>
          </a:solidFill>
          <a:latin typeface="+mj-lt"/>
          <a:ea typeface="+mn-ea"/>
          <a:cs typeface="Arial"/>
        </a:defRPr>
      </a:lvl1pPr>
    </p:titleStyle>
    <p:bodyStyle>
      <a:lvl1pPr marL="231775" indent="-231775" algn="l" defTabSz="457200" rtl="0" eaLnBrk="1" latinLnBrk="0" hangingPunct="1">
        <a:spcBef>
          <a:spcPts val="600"/>
        </a:spcBef>
        <a:buClr>
          <a:srgbClr val="00B0F0"/>
        </a:buClr>
        <a:buFont typeface="Arial" panose="020B0604020202020204" pitchFamily="34" charset="0"/>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Arial" charset="0"/>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085850" indent="-171450" algn="l" defTabSz="457200" rtl="0" eaLnBrk="1" latinLnBrk="0" hangingPunct="1">
        <a:spcBef>
          <a:spcPts val="600"/>
        </a:spcBef>
        <a:buClr>
          <a:srgbClr val="00B0F0"/>
        </a:buClr>
        <a:buFont typeface="Arial" charset="0"/>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543050" indent="-171450" algn="l" defTabSz="457200" rtl="0" eaLnBrk="1" latinLnBrk="0" hangingPunct="1">
        <a:spcBef>
          <a:spcPts val="600"/>
        </a:spcBef>
        <a:buClr>
          <a:srgbClr val="00B0F0"/>
        </a:buClr>
        <a:buFont typeface="Arial" charset="0"/>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00250" indent="-171450" algn="l" defTabSz="457200" rtl="0" eaLnBrk="1" latinLnBrk="0" hangingPunct="1">
        <a:spcBef>
          <a:spcPts val="600"/>
        </a:spcBef>
        <a:buClr>
          <a:srgbClr val="00B0F0"/>
        </a:buClr>
        <a:buFont typeface="Arial" charset="0"/>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DB3DB1E1-DB98-DE40-BE06-E2FA818FB5B8}"/>
              </a:ext>
            </a:extLst>
          </p:cNvPr>
          <p:cNvSpPr/>
          <p:nvPr/>
        </p:nvSpPr>
        <p:spPr>
          <a:xfrm>
            <a:off x="8128947" y="73348"/>
            <a:ext cx="914400" cy="914400"/>
          </a:xfrm>
          <a:prstGeom prst="ellipse">
            <a:avLst/>
          </a:prstGeom>
          <a:solidFill>
            <a:schemeClr val="accent2">
              <a:lumMod val="20000"/>
              <a:lumOff val="80000"/>
            </a:schemeClr>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100" dirty="0" err="1">
              <a:solidFill>
                <a:schemeClr val="accent2"/>
              </a:solidFill>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263069" y="11663"/>
            <a:ext cx="7852272" cy="909593"/>
          </a:xfrm>
        </p:spPr>
        <p:txBody>
          <a:bodyPr/>
          <a:lstStyle/>
          <a:p>
            <a:r>
              <a:rPr lang="en-US" u="none" dirty="0" err="1">
                <a:latin typeface="Calibri" panose="020F0502020204030204" pitchFamily="34" charset="0"/>
                <a:cs typeface="Calibri" panose="020F0502020204030204" pitchFamily="34" charset="0"/>
              </a:rPr>
              <a:t>Thirupathi</a:t>
            </a:r>
            <a:r>
              <a:rPr lang="en-US" u="none" dirty="0">
                <a:latin typeface="Calibri" panose="020F0502020204030204" pitchFamily="34" charset="0"/>
                <a:cs typeface="Calibri" panose="020F0502020204030204" pitchFamily="34" charset="0"/>
              </a:rPr>
              <a:t> </a:t>
            </a:r>
            <a:r>
              <a:rPr lang="en-US" u="none" dirty="0" err="1">
                <a:latin typeface="Calibri" panose="020F0502020204030204" pitchFamily="34" charset="0"/>
                <a:cs typeface="Calibri" panose="020F0502020204030204" pitchFamily="34" charset="0"/>
              </a:rPr>
              <a:t>Bommishetty</a:t>
            </a:r>
            <a:r>
              <a:rPr lang="en-US" u="none" dirty="0">
                <a:latin typeface="Calibri" panose="020F0502020204030204" pitchFamily="34" charset="0"/>
                <a:cs typeface="Calibri" panose="020F0502020204030204" pitchFamily="34" charset="0"/>
              </a:rPr>
              <a:t>, </a:t>
            </a:r>
            <a:r>
              <a:rPr lang="en-US" sz="1800" b="0" u="none" dirty="0">
                <a:latin typeface="Calibri" panose="020F0502020204030204" pitchFamily="34" charset="0"/>
                <a:cs typeface="Calibri" panose="020F0502020204030204" pitchFamily="34" charset="0"/>
              </a:rPr>
              <a:t>MuleSoft Developer</a:t>
            </a:r>
            <a:endParaRPr lang="en-US" u="none" dirty="0">
              <a:latin typeface="Calibri" panose="020F0502020204030204" pitchFamily="34" charset="0"/>
              <a:cs typeface="Calibri" panose="020F0502020204030204" pitchFamily="34" charset="0"/>
            </a:endParaRPr>
          </a:p>
        </p:txBody>
      </p:sp>
      <p:graphicFrame>
        <p:nvGraphicFramePr>
          <p:cNvPr id="5" name="Content Placeholder 5">
            <a:extLst>
              <a:ext uri="{FF2B5EF4-FFF2-40B4-BE49-F238E27FC236}">
                <a16:creationId xmlns:a16="http://schemas.microsoft.com/office/drawing/2014/main" id="{ED0C4C20-8EE8-4C27-99DC-803C09B19A45}"/>
              </a:ext>
            </a:extLst>
          </p:cNvPr>
          <p:cNvGraphicFramePr>
            <a:graphicFrameLocks/>
          </p:cNvGraphicFramePr>
          <p:nvPr>
            <p:extLst>
              <p:ext uri="{D42A27DB-BD31-4B8C-83A1-F6EECF244321}">
                <p14:modId xmlns:p14="http://schemas.microsoft.com/office/powerpoint/2010/main" val="3580910421"/>
              </p:ext>
            </p:extLst>
          </p:nvPr>
        </p:nvGraphicFramePr>
        <p:xfrm>
          <a:off x="0" y="835791"/>
          <a:ext cx="9144000" cy="3693725"/>
        </p:xfrm>
        <a:graphic>
          <a:graphicData uri="http://schemas.openxmlformats.org/drawingml/2006/table">
            <a:tbl>
              <a:tblPr firstRow="1" bandRow="1"/>
              <a:tblGrid>
                <a:gridCol w="3397405">
                  <a:extLst>
                    <a:ext uri="{9D8B030D-6E8A-4147-A177-3AD203B41FA5}">
                      <a16:colId xmlns:a16="http://schemas.microsoft.com/office/drawing/2014/main" val="20000"/>
                    </a:ext>
                  </a:extLst>
                </a:gridCol>
                <a:gridCol w="1327299">
                  <a:extLst>
                    <a:ext uri="{9D8B030D-6E8A-4147-A177-3AD203B41FA5}">
                      <a16:colId xmlns:a16="http://schemas.microsoft.com/office/drawing/2014/main" val="20001"/>
                    </a:ext>
                  </a:extLst>
                </a:gridCol>
                <a:gridCol w="389989">
                  <a:extLst>
                    <a:ext uri="{9D8B030D-6E8A-4147-A177-3AD203B41FA5}">
                      <a16:colId xmlns:a16="http://schemas.microsoft.com/office/drawing/2014/main" val="2237854882"/>
                    </a:ext>
                  </a:extLst>
                </a:gridCol>
                <a:gridCol w="1457092">
                  <a:extLst>
                    <a:ext uri="{9D8B030D-6E8A-4147-A177-3AD203B41FA5}">
                      <a16:colId xmlns:a16="http://schemas.microsoft.com/office/drawing/2014/main" val="1093929943"/>
                    </a:ext>
                  </a:extLst>
                </a:gridCol>
                <a:gridCol w="2572215">
                  <a:extLst>
                    <a:ext uri="{9D8B030D-6E8A-4147-A177-3AD203B41FA5}">
                      <a16:colId xmlns:a16="http://schemas.microsoft.com/office/drawing/2014/main" val="20004"/>
                    </a:ext>
                  </a:extLst>
                </a:gridCol>
              </a:tblGrid>
              <a:tr h="1751901">
                <a:tc>
                  <a:txBody>
                    <a:bodyPr/>
                    <a:lstStyle>
                      <a:lvl1pPr marL="0" algn="l" defTabSz="457200" rtl="0" eaLnBrk="1" latinLnBrk="0" hangingPunct="1">
                        <a:defRPr sz="1800" kern="1200">
                          <a:solidFill>
                            <a:schemeClr val="tx1"/>
                          </a:solidFill>
                          <a:latin typeface="Lucida Sans Unicode"/>
                        </a:defRPr>
                      </a:lvl1pPr>
                      <a:lvl2pPr marL="457200" algn="l" defTabSz="457200" rtl="0" eaLnBrk="1" latinLnBrk="0" hangingPunct="1">
                        <a:defRPr sz="1800" kern="1200">
                          <a:solidFill>
                            <a:schemeClr val="tx1"/>
                          </a:solidFill>
                          <a:latin typeface="Lucida Sans Unicode"/>
                        </a:defRPr>
                      </a:lvl2pPr>
                      <a:lvl3pPr marL="914400" algn="l" defTabSz="457200" rtl="0" eaLnBrk="1" latinLnBrk="0" hangingPunct="1">
                        <a:defRPr sz="1800" kern="1200">
                          <a:solidFill>
                            <a:schemeClr val="tx1"/>
                          </a:solidFill>
                          <a:latin typeface="Lucida Sans Unicode"/>
                        </a:defRPr>
                      </a:lvl3pPr>
                      <a:lvl4pPr marL="1371600" algn="l" defTabSz="457200" rtl="0" eaLnBrk="1" latinLnBrk="0" hangingPunct="1">
                        <a:defRPr sz="1800" kern="1200">
                          <a:solidFill>
                            <a:schemeClr val="tx1"/>
                          </a:solidFill>
                          <a:latin typeface="Lucida Sans Unicode"/>
                        </a:defRPr>
                      </a:lvl4pPr>
                      <a:lvl5pPr marL="1828800" algn="l" defTabSz="457200" rtl="0" eaLnBrk="1" latinLnBrk="0" hangingPunct="1">
                        <a:defRPr sz="1800" kern="1200">
                          <a:solidFill>
                            <a:schemeClr val="tx1"/>
                          </a:solidFill>
                          <a:latin typeface="Lucida Sans Unicode"/>
                        </a:defRPr>
                      </a:lvl5pPr>
                      <a:lvl6pPr marL="2286000" algn="l" defTabSz="457200" rtl="0" eaLnBrk="1" latinLnBrk="0" hangingPunct="1">
                        <a:defRPr sz="1800" kern="1200">
                          <a:solidFill>
                            <a:schemeClr val="tx1"/>
                          </a:solidFill>
                          <a:latin typeface="Lucida Sans Unicode"/>
                        </a:defRPr>
                      </a:lvl6pPr>
                      <a:lvl7pPr marL="2743200" algn="l" defTabSz="457200" rtl="0" eaLnBrk="1" latinLnBrk="0" hangingPunct="1">
                        <a:defRPr sz="1800" kern="1200">
                          <a:solidFill>
                            <a:schemeClr val="tx1"/>
                          </a:solidFill>
                          <a:latin typeface="Lucida Sans Unicode"/>
                        </a:defRPr>
                      </a:lvl7pPr>
                      <a:lvl8pPr marL="3200400" algn="l" defTabSz="457200" rtl="0" eaLnBrk="1" latinLnBrk="0" hangingPunct="1">
                        <a:defRPr sz="1800" kern="1200">
                          <a:solidFill>
                            <a:schemeClr val="tx1"/>
                          </a:solidFill>
                          <a:latin typeface="Lucida Sans Unicode"/>
                        </a:defRPr>
                      </a:lvl8pPr>
                      <a:lvl9pPr marL="3657600" algn="l" defTabSz="457200" rtl="0" eaLnBrk="1" latinLnBrk="0" hangingPunct="1">
                        <a:defRPr sz="1800" kern="1200">
                          <a:solidFill>
                            <a:schemeClr val="tx1"/>
                          </a:solidFill>
                          <a:latin typeface="Lucida Sans Unicode"/>
                        </a:defRPr>
                      </a:lvl9pPr>
                    </a:lstStyle>
                    <a:p>
                      <a:pPr marL="93663" marR="0" lvl="0" indent="-93663" algn="l" defTabSz="457200" rtl="0" eaLnBrk="1" fontAlgn="base" latinLnBrk="0" hangingPunct="1">
                        <a:lnSpc>
                          <a:spcPct val="90000"/>
                        </a:lnSpc>
                        <a:spcBef>
                          <a:spcPts val="2000"/>
                        </a:spcBef>
                        <a:spcAft>
                          <a:spcPct val="0"/>
                        </a:spcAft>
                        <a:buClr>
                          <a:srgbClr val="00B0F0"/>
                        </a:buClr>
                        <a:buSzTx/>
                        <a:buFont typeface="Arial" panose="020B0604020202020204" pitchFamily="34" charset="0"/>
                        <a:buNone/>
                        <a:tabLst/>
                        <a:defRPr/>
                      </a:pPr>
                      <a:r>
                        <a:rPr kumimoji="0" lang="en-US" sz="1050" b="1" i="0" u="none" strike="noStrike" kern="1200" cap="none" spc="0" normalizeH="0" baseline="0" noProof="0" dirty="0">
                          <a:ln>
                            <a:noFill/>
                          </a:ln>
                          <a:solidFill>
                            <a:schemeClr val="tx2"/>
                          </a:solidFill>
                          <a:effectLst/>
                          <a:uLnTx/>
                          <a:uFillTx/>
                          <a:latin typeface="Calibri" panose="020F0502020204030204" pitchFamily="34" charset="0"/>
                          <a:ea typeface="+mn-ea"/>
                          <a:cs typeface="Calibri" panose="020F0502020204030204" pitchFamily="34" charset="0"/>
                        </a:rPr>
                        <a:t>Areas of Expertise</a:t>
                      </a:r>
                    </a:p>
                    <a:p>
                      <a:pPr marL="186844" marR="0" lvl="0" indent="-171450" algn="l" defTabSz="1828800" rtl="0" eaLnBrk="1" fontAlgn="base" latinLnBrk="0" hangingPunct="1">
                        <a:lnSpc>
                          <a:spcPct val="100000"/>
                        </a:lnSpc>
                        <a:spcBef>
                          <a:spcPts val="0"/>
                        </a:spcBef>
                        <a:spcAft>
                          <a:spcPct val="0"/>
                        </a:spcAft>
                        <a:buClr>
                          <a:srgbClr val="00B0F0"/>
                        </a:buClr>
                        <a:buSzTx/>
                        <a:buFont typeface="Arial" panose="020B0604020202020204" pitchFamily="34" charset="0"/>
                        <a:buChar char="•"/>
                        <a:tabLst/>
                        <a:defRPr/>
                      </a:pPr>
                      <a:r>
                        <a:rPr kumimoji="0" lang="en-AU" sz="900" b="0" i="0" u="none" strike="noStrike" kern="1200" cap="none" spc="6" normalizeH="0" baseline="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t>Have 2 years of experience in MuleSoft Enterprise Application integration platform and its products like Mule 4.x, Anypoint Studio, Mule Runtime Manager, API Manager, Access Management, MQ, Exchange etc and deploying apps in hybrid environment (Cloudhub, On-premise).</a:t>
                      </a:r>
                    </a:p>
                    <a:p>
                      <a:pPr marL="186844" marR="0" lvl="0" indent="-171450" algn="l" defTabSz="1828800" rtl="0" eaLnBrk="1" fontAlgn="base" latinLnBrk="0" hangingPunct="1">
                        <a:lnSpc>
                          <a:spcPct val="100000"/>
                        </a:lnSpc>
                        <a:spcBef>
                          <a:spcPts val="0"/>
                        </a:spcBef>
                        <a:spcAft>
                          <a:spcPct val="0"/>
                        </a:spcAft>
                        <a:buClr>
                          <a:srgbClr val="00B0F0"/>
                        </a:buClr>
                        <a:buSzTx/>
                        <a:buFont typeface="Arial" panose="020B0604020202020204" pitchFamily="34" charset="0"/>
                        <a:buChar char="•"/>
                        <a:tabLst/>
                        <a:defRPr/>
                      </a:pPr>
                      <a:r>
                        <a:rPr kumimoji="0" lang="en-US" sz="900" b="0" i="0" u="none" strike="noStrike" kern="1200" cap="none" spc="6" normalizeH="0" baseline="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t>Hands on experience in using various mule connectors like HTTP, Database, Salesforce, Transformers, SFTP/FTP, JMS, File, VM, SMTP and many other during development of integration applications.</a:t>
                      </a:r>
                    </a:p>
                    <a:p>
                      <a:pPr marL="186844" marR="0" lvl="0" indent="-171450" algn="l" defTabSz="1828800" rtl="0" eaLnBrk="1" fontAlgn="base" latinLnBrk="0" hangingPunct="1">
                        <a:lnSpc>
                          <a:spcPct val="100000"/>
                        </a:lnSpc>
                        <a:spcBef>
                          <a:spcPts val="0"/>
                        </a:spcBef>
                        <a:spcAft>
                          <a:spcPct val="0"/>
                        </a:spcAft>
                        <a:buClr>
                          <a:srgbClr val="00B0F0"/>
                        </a:buClr>
                        <a:buSzTx/>
                        <a:buFont typeface="Arial" panose="020B0604020202020204" pitchFamily="34" charset="0"/>
                        <a:buChar char="•"/>
                        <a:tabLst/>
                        <a:defRPr/>
                      </a:pPr>
                      <a:r>
                        <a:rPr kumimoji="0" lang="en-US" sz="900" b="0" i="0" u="none" strike="noStrike" kern="1200" cap="none" spc="6" normalizeH="0" baseline="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t>Experience in design, development and management of RAML based APIs using MuleSoft Anypoint platform by applying MuleSoft Suggested best practices and design approach.</a:t>
                      </a:r>
                    </a:p>
                    <a:p>
                      <a:pPr marL="186844" marR="0" lvl="0" indent="-171450" algn="l" defTabSz="1828800" rtl="0" eaLnBrk="1" fontAlgn="base" latinLnBrk="0" hangingPunct="1">
                        <a:lnSpc>
                          <a:spcPct val="100000"/>
                        </a:lnSpc>
                        <a:spcBef>
                          <a:spcPts val="0"/>
                        </a:spcBef>
                        <a:spcAft>
                          <a:spcPct val="0"/>
                        </a:spcAft>
                        <a:buClr>
                          <a:srgbClr val="00B0F0"/>
                        </a:buClr>
                        <a:buSzTx/>
                        <a:buFont typeface="Arial" panose="020B0604020202020204" pitchFamily="34" charset="0"/>
                        <a:buChar char="•"/>
                        <a:tabLst/>
                        <a:defRPr/>
                      </a:pPr>
                      <a:r>
                        <a:rPr kumimoji="0" lang="en-US" sz="900" b="0" i="0" u="none" strike="noStrike" kern="1200" cap="none" spc="6" normalizeH="0" baseline="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t>Experience in using CI/CD tools like Jenkins.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Lucida Sans Unicode"/>
                        </a:defRPr>
                      </a:lvl1pPr>
                      <a:lvl2pPr marL="457200" algn="l" defTabSz="457200" rtl="0" eaLnBrk="1" latinLnBrk="0" hangingPunct="1">
                        <a:defRPr sz="1800" kern="1200">
                          <a:solidFill>
                            <a:schemeClr val="tx1"/>
                          </a:solidFill>
                          <a:latin typeface="Lucida Sans Unicode"/>
                        </a:defRPr>
                      </a:lvl2pPr>
                      <a:lvl3pPr marL="914400" algn="l" defTabSz="457200" rtl="0" eaLnBrk="1" latinLnBrk="0" hangingPunct="1">
                        <a:defRPr sz="1800" kern="1200">
                          <a:solidFill>
                            <a:schemeClr val="tx1"/>
                          </a:solidFill>
                          <a:latin typeface="Lucida Sans Unicode"/>
                        </a:defRPr>
                      </a:lvl3pPr>
                      <a:lvl4pPr marL="1371600" algn="l" defTabSz="457200" rtl="0" eaLnBrk="1" latinLnBrk="0" hangingPunct="1">
                        <a:defRPr sz="1800" kern="1200">
                          <a:solidFill>
                            <a:schemeClr val="tx1"/>
                          </a:solidFill>
                          <a:latin typeface="Lucida Sans Unicode"/>
                        </a:defRPr>
                      </a:lvl4pPr>
                      <a:lvl5pPr marL="1828800" algn="l" defTabSz="457200" rtl="0" eaLnBrk="1" latinLnBrk="0" hangingPunct="1">
                        <a:defRPr sz="1800" kern="1200">
                          <a:solidFill>
                            <a:schemeClr val="tx1"/>
                          </a:solidFill>
                          <a:latin typeface="Lucida Sans Unicode"/>
                        </a:defRPr>
                      </a:lvl5pPr>
                      <a:lvl6pPr marL="2286000" algn="l" defTabSz="457200" rtl="0" eaLnBrk="1" latinLnBrk="0" hangingPunct="1">
                        <a:defRPr sz="1800" kern="1200">
                          <a:solidFill>
                            <a:schemeClr val="tx1"/>
                          </a:solidFill>
                          <a:latin typeface="Lucida Sans Unicode"/>
                        </a:defRPr>
                      </a:lvl6pPr>
                      <a:lvl7pPr marL="2743200" algn="l" defTabSz="457200" rtl="0" eaLnBrk="1" latinLnBrk="0" hangingPunct="1">
                        <a:defRPr sz="1800" kern="1200">
                          <a:solidFill>
                            <a:schemeClr val="tx1"/>
                          </a:solidFill>
                          <a:latin typeface="Lucida Sans Unicode"/>
                        </a:defRPr>
                      </a:lvl7pPr>
                      <a:lvl8pPr marL="3200400" algn="l" defTabSz="457200" rtl="0" eaLnBrk="1" latinLnBrk="0" hangingPunct="1">
                        <a:defRPr sz="1800" kern="1200">
                          <a:solidFill>
                            <a:schemeClr val="tx1"/>
                          </a:solidFill>
                          <a:latin typeface="Lucida Sans Unicode"/>
                        </a:defRPr>
                      </a:lvl8pPr>
                      <a:lvl9pPr marL="3657600" algn="l" defTabSz="457200" rtl="0" eaLnBrk="1" latinLnBrk="0" hangingPunct="1">
                        <a:defRPr sz="1800" kern="1200">
                          <a:solidFill>
                            <a:schemeClr val="tx1"/>
                          </a:solidFill>
                          <a:latin typeface="Lucida Sans Unicode"/>
                        </a:defRPr>
                      </a:lvl9pPr>
                    </a:lstStyle>
                    <a:p>
                      <a:pPr marL="15394" marR="0" lvl="0" indent="0" algn="l" defTabSz="457200" rtl="0" eaLnBrk="1" fontAlgn="base" latinLnBrk="0" hangingPunct="1">
                        <a:lnSpc>
                          <a:spcPct val="90000"/>
                        </a:lnSpc>
                        <a:spcBef>
                          <a:spcPts val="2000"/>
                        </a:spcBef>
                        <a:spcAft>
                          <a:spcPct val="0"/>
                        </a:spcAft>
                        <a:buClr>
                          <a:srgbClr val="00B0F0"/>
                        </a:buClr>
                        <a:buSzTx/>
                        <a:buFont typeface="Arial" panose="020B0604020202020204" pitchFamily="34" charset="0"/>
                        <a:buNone/>
                        <a:tabLst/>
                        <a:defRPr/>
                      </a:pPr>
                      <a:r>
                        <a:rPr kumimoji="0" lang="en-US" sz="1050" b="1" i="0" u="none" strike="noStrike" kern="1200" cap="none" spc="0" normalizeH="0" baseline="0" noProof="0" dirty="0">
                          <a:ln>
                            <a:noFill/>
                          </a:ln>
                          <a:solidFill>
                            <a:schemeClr val="tx2"/>
                          </a:solidFill>
                          <a:effectLst/>
                          <a:uLnTx/>
                          <a:uFillTx/>
                          <a:latin typeface="Calibri" panose="020F0502020204030204" pitchFamily="34" charset="0"/>
                          <a:ea typeface="+mn-ea"/>
                          <a:cs typeface="Calibri" panose="020F0502020204030204" pitchFamily="34" charset="0"/>
                        </a:rPr>
                        <a:t>Previous Employers</a:t>
                      </a:r>
                    </a:p>
                    <a:p>
                      <a:pPr marL="186844" marR="0" lvl="0" indent="-171450" algn="l" defTabSz="1828800" rtl="0" eaLnBrk="1" fontAlgn="base" latinLnBrk="0" hangingPunct="1">
                        <a:lnSpc>
                          <a:spcPct val="100000"/>
                        </a:lnSpc>
                        <a:spcBef>
                          <a:spcPts val="0"/>
                        </a:spcBef>
                        <a:spcAft>
                          <a:spcPct val="0"/>
                        </a:spcAft>
                        <a:buClr>
                          <a:srgbClr val="00B0F0"/>
                        </a:buClr>
                        <a:buSzTx/>
                        <a:buFont typeface="Arial" panose="020B0604020202020204" pitchFamily="34" charset="0"/>
                        <a:buChar char="•"/>
                        <a:tabLst/>
                        <a:defRPr/>
                      </a:pPr>
                      <a:r>
                        <a:rPr kumimoji="0" lang="en-US" sz="900" b="0" i="0" u="none" strike="noStrike" kern="1200" cap="none" spc="6" normalizeH="0" baseline="0" noProof="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t>Capgemini </a:t>
                      </a:r>
                      <a:r>
                        <a:rPr kumimoji="0" lang="en-US" sz="900" b="0" i="0" u="none" strike="noStrike" kern="1200" cap="none" spc="6" normalizeH="0" baseline="0" noProof="0" dirty="0" err="1">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t>Inida</a:t>
                      </a:r>
                      <a:r>
                        <a:rPr kumimoji="0" lang="en-US" sz="900" b="0" i="0" u="none" strike="noStrike" kern="1200" cap="none" spc="6" normalizeH="0" baseline="0" noProof="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t> Pvt Ltd</a:t>
                      </a:r>
                    </a:p>
                    <a:p>
                      <a:pPr marL="186844" marR="0" lvl="0" indent="-171450" algn="l" defTabSz="1828800" rtl="0" eaLnBrk="1" fontAlgn="base" latinLnBrk="0" hangingPunct="1">
                        <a:lnSpc>
                          <a:spcPct val="100000"/>
                        </a:lnSpc>
                        <a:spcBef>
                          <a:spcPts val="0"/>
                        </a:spcBef>
                        <a:spcAft>
                          <a:spcPct val="0"/>
                        </a:spcAft>
                        <a:buClr>
                          <a:srgbClr val="00B0F0"/>
                        </a:buClr>
                        <a:buSzTx/>
                        <a:buFont typeface="Arial" panose="020B0604020202020204" pitchFamily="34" charset="0"/>
                        <a:buChar char="•"/>
                        <a:tabLst/>
                        <a:defRPr/>
                      </a:pPr>
                      <a:r>
                        <a:rPr kumimoji="0" lang="en-US" sz="900" b="0" i="0" u="none" strike="noStrike" kern="1200" cap="none" spc="6" normalizeH="0" baseline="0" noProof="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t>ENIQUE Solutions Pvt Ltd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5394" marR="0" lvl="0" indent="0" algn="l" defTabSz="457200" rtl="0" eaLnBrk="1" fontAlgn="base" latinLnBrk="0" hangingPunct="1">
                        <a:lnSpc>
                          <a:spcPct val="90000"/>
                        </a:lnSpc>
                        <a:spcBef>
                          <a:spcPts val="2000"/>
                        </a:spcBef>
                        <a:spcAft>
                          <a:spcPct val="0"/>
                        </a:spcAft>
                        <a:buClr>
                          <a:srgbClr val="00B0F0"/>
                        </a:buClr>
                        <a:buSzTx/>
                        <a:buFont typeface="Arial" panose="020B0604020202020204" pitchFamily="34" charset="0"/>
                        <a:buNone/>
                        <a:tabLst/>
                        <a:defRPr/>
                      </a:pPr>
                      <a:r>
                        <a:rPr kumimoji="0" lang="en-US" sz="1050" b="1"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Industry Sectors</a:t>
                      </a:r>
                    </a:p>
                    <a:p>
                      <a:pPr marL="186844" marR="0" lvl="0" indent="-171450" algn="l" defTabSz="1828800" rtl="0" eaLnBrk="1" fontAlgn="base" latinLnBrk="0" hangingPunct="1">
                        <a:lnSpc>
                          <a:spcPct val="100000"/>
                        </a:lnSpc>
                        <a:spcBef>
                          <a:spcPts val="0"/>
                        </a:spcBef>
                        <a:spcAft>
                          <a:spcPct val="0"/>
                        </a:spcAft>
                        <a:buClr>
                          <a:srgbClr val="00B0F0"/>
                        </a:buClr>
                        <a:buSzTx/>
                        <a:buFont typeface="Arial" panose="020B0604020202020204" pitchFamily="34" charset="0"/>
                        <a:buChar char="•"/>
                        <a:tabLst/>
                        <a:defRPr/>
                      </a:pPr>
                      <a:r>
                        <a:rPr kumimoji="0" lang="en-AU" sz="900" b="0" i="0" u="none" strike="noStrike" kern="1200" cap="none" spc="6" normalizeH="0" baseline="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rPr>
                        <a:t>Media</a:t>
                      </a:r>
                    </a:p>
                    <a:p>
                      <a:pPr marL="186844" marR="0" lvl="0" indent="-171450" algn="l" defTabSz="1828800" rtl="0" eaLnBrk="1" fontAlgn="base" latinLnBrk="0" hangingPunct="1">
                        <a:lnSpc>
                          <a:spcPct val="100000"/>
                        </a:lnSpc>
                        <a:spcBef>
                          <a:spcPts val="0"/>
                        </a:spcBef>
                        <a:spcAft>
                          <a:spcPct val="0"/>
                        </a:spcAft>
                        <a:buClr>
                          <a:srgbClr val="00B0F0"/>
                        </a:buClr>
                        <a:buSzTx/>
                        <a:buFont typeface="Arial" panose="020B0604020202020204" pitchFamily="34" charset="0"/>
                        <a:buChar char="•"/>
                        <a:tabLst/>
                        <a:defRPr/>
                      </a:pPr>
                      <a:r>
                        <a:rPr kumimoji="0" lang="en-AU" sz="900" b="0" i="0" u="none" strike="noStrike" kern="1200" cap="none" spc="6" normalizeH="0" baseline="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rPr>
                        <a:t>Banking</a:t>
                      </a:r>
                      <a:r>
                        <a:rPr kumimoji="0" lang="en-US" sz="900" b="0" i="0" u="none" strike="noStrike" kern="1200" cap="none" spc="6" normalizeH="0" baseline="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rPr>
                        <a:t>​​</a:t>
                      </a:r>
                      <a:endParaRPr kumimoji="0" lang="en-AU" sz="900" b="0" i="0" u="none" strike="noStrike" kern="1200" cap="none" spc="6" normalizeH="0" baseline="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endParaRPr>
                    </a:p>
                    <a:p>
                      <a:pPr marL="186844" marR="0" lvl="0" indent="-171450" algn="l" defTabSz="1828800" rtl="0" eaLnBrk="1" fontAlgn="base" latinLnBrk="0" hangingPunct="1">
                        <a:lnSpc>
                          <a:spcPct val="100000"/>
                        </a:lnSpc>
                        <a:spcBef>
                          <a:spcPts val="0"/>
                        </a:spcBef>
                        <a:spcAft>
                          <a:spcPct val="0"/>
                        </a:spcAft>
                        <a:buClr>
                          <a:srgbClr val="00B0F0"/>
                        </a:buClr>
                        <a:buSzTx/>
                        <a:buFont typeface="Arial" panose="020B0604020202020204" pitchFamily="34" charset="0"/>
                        <a:buChar char="•"/>
                        <a:tabLst/>
                        <a:defRPr/>
                      </a:pPr>
                      <a:r>
                        <a:rPr kumimoji="0" lang="en-AU" sz="900" b="0" i="0" u="none" strike="noStrike" kern="1200" cap="none" spc="6" normalizeH="0" baseline="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rPr>
                        <a:t>Automobile</a:t>
                      </a:r>
                      <a:r>
                        <a:rPr kumimoji="0" lang="en-US" sz="900" b="0" i="0" u="none" strike="noStrike" kern="1200" cap="none" spc="6" normalizeH="0" baseline="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rPr>
                        <a:t>​</a:t>
                      </a:r>
                    </a:p>
                    <a:p>
                      <a:pPr marL="186844" marR="0" lvl="0" indent="-171450" algn="l" defTabSz="1828800" rtl="0" eaLnBrk="1" fontAlgn="base" latinLnBrk="0" hangingPunct="1">
                        <a:lnSpc>
                          <a:spcPct val="100000"/>
                        </a:lnSpc>
                        <a:spcBef>
                          <a:spcPts val="0"/>
                        </a:spcBef>
                        <a:spcAft>
                          <a:spcPct val="0"/>
                        </a:spcAft>
                        <a:buClr>
                          <a:srgbClr val="00B0F0"/>
                        </a:buClr>
                        <a:buSzTx/>
                        <a:buFont typeface="Arial" panose="020B0604020202020204" pitchFamily="34" charset="0"/>
                        <a:buChar char="•"/>
                        <a:tabLst/>
                        <a:defRPr/>
                      </a:pPr>
                      <a:r>
                        <a:rPr kumimoji="0" lang="en-AU" sz="900" b="0" i="0" u="none" strike="noStrike" kern="1200" cap="none" spc="6" normalizeH="0" baseline="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rPr>
                        <a:t>FMCG​</a:t>
                      </a:r>
                    </a:p>
                    <a:p>
                      <a:pPr marL="186844" marR="0" lvl="0" indent="-171450" algn="l" defTabSz="1828800" rtl="0" eaLnBrk="1" fontAlgn="base" latinLnBrk="0" hangingPunct="1">
                        <a:lnSpc>
                          <a:spcPct val="100000"/>
                        </a:lnSpc>
                        <a:spcBef>
                          <a:spcPts val="0"/>
                        </a:spcBef>
                        <a:spcAft>
                          <a:spcPct val="0"/>
                        </a:spcAft>
                        <a:buClr>
                          <a:srgbClr val="00B0F0"/>
                        </a:buClr>
                        <a:buSzTx/>
                        <a:buFont typeface="Arial" panose="020B0604020202020204" pitchFamily="34" charset="0"/>
                        <a:buChar char="•"/>
                        <a:tabLst/>
                        <a:defRPr/>
                      </a:pPr>
                      <a:r>
                        <a:rPr kumimoji="0" lang="en-AU" sz="900" b="0" i="0" u="none" strike="noStrike" kern="1200" cap="none" spc="6" normalizeH="0" baseline="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rPr>
                        <a:t>Energy &amp; Utilities</a:t>
                      </a:r>
                    </a:p>
                    <a:p>
                      <a:pPr marL="186844" marR="0" lvl="0" indent="-171450" algn="l" defTabSz="1828800" rtl="0" eaLnBrk="1" fontAlgn="base" latinLnBrk="0" hangingPunct="1">
                        <a:lnSpc>
                          <a:spcPct val="100000"/>
                        </a:lnSpc>
                        <a:spcBef>
                          <a:spcPts val="0"/>
                        </a:spcBef>
                        <a:spcAft>
                          <a:spcPct val="0"/>
                        </a:spcAft>
                        <a:buClr>
                          <a:srgbClr val="00B0F0"/>
                        </a:buClr>
                        <a:buSzTx/>
                        <a:buFont typeface="Arial" panose="020B0604020202020204" pitchFamily="34" charset="0"/>
                        <a:buChar char="•"/>
                        <a:tabLst/>
                        <a:defRPr/>
                      </a:pPr>
                      <a:r>
                        <a:rPr kumimoji="0" lang="en-AU" sz="900" b="0" i="0" u="none" strike="noStrike" kern="1200" cap="none" spc="6" normalizeH="0" baseline="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rPr>
                        <a:t>Telecommunications</a:t>
                      </a:r>
                    </a:p>
                    <a:p>
                      <a:pPr marL="15394" marR="0" lvl="0" indent="0" algn="l" defTabSz="1828800" rtl="0" eaLnBrk="1" fontAlgn="base" latinLnBrk="0" hangingPunct="1">
                        <a:lnSpc>
                          <a:spcPct val="100000"/>
                        </a:lnSpc>
                        <a:spcBef>
                          <a:spcPts val="0"/>
                        </a:spcBef>
                        <a:spcAft>
                          <a:spcPct val="0"/>
                        </a:spcAft>
                        <a:buClr>
                          <a:srgbClr val="00B0F0"/>
                        </a:buClr>
                        <a:buSzTx/>
                        <a:buFont typeface="Arial" panose="020B0604020202020204" pitchFamily="34" charset="0"/>
                        <a:buNone/>
                        <a:tabLst/>
                        <a:defRPr/>
                      </a:pPr>
                      <a:endParaRPr kumimoji="0" lang="en-AU" sz="1200" b="0" i="0" u="none" strike="noStrike" kern="1200" cap="none" spc="6" normalizeH="0" baseline="0" noProof="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endParaRPr>
                    </a:p>
                    <a:p>
                      <a:pPr marL="15394" marR="0" lvl="0" indent="0" algn="l" defTabSz="1828800" rtl="0" eaLnBrk="1" fontAlgn="base" latinLnBrk="0" hangingPunct="1">
                        <a:lnSpc>
                          <a:spcPct val="100000"/>
                        </a:lnSpc>
                        <a:spcBef>
                          <a:spcPts val="0"/>
                        </a:spcBef>
                        <a:spcAft>
                          <a:spcPct val="0"/>
                        </a:spcAft>
                        <a:buClr>
                          <a:srgbClr val="00B0F0"/>
                        </a:buClr>
                        <a:buSzTx/>
                        <a:buFont typeface="Arial" panose="020B0604020202020204" pitchFamily="34" charset="0"/>
                        <a:buNone/>
                        <a:tabLst/>
                        <a:defRPr/>
                      </a:pPr>
                      <a:r>
                        <a:rPr kumimoji="0" lang="en-US" sz="1050" b="1"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Previous Clients</a:t>
                      </a:r>
                    </a:p>
                    <a:p>
                      <a:pPr marL="186844" marR="0" lvl="0" indent="-171450" algn="l" defTabSz="1828800" rtl="0" eaLnBrk="1" fontAlgn="base" latinLnBrk="0" hangingPunct="1">
                        <a:lnSpc>
                          <a:spcPct val="100000"/>
                        </a:lnSpc>
                        <a:spcBef>
                          <a:spcPts val="0"/>
                        </a:spcBef>
                        <a:spcAft>
                          <a:spcPct val="0"/>
                        </a:spcAft>
                        <a:buClr>
                          <a:srgbClr val="00B0F0"/>
                        </a:buClr>
                        <a:buSzTx/>
                        <a:buFont typeface="Arial" panose="020B0604020202020204" pitchFamily="34" charset="0"/>
                        <a:buChar char="•"/>
                        <a:tabLst/>
                        <a:defRPr/>
                      </a:pPr>
                      <a:r>
                        <a:rPr kumimoji="0" lang="en-AU" sz="900" b="0" i="0" u="none" strike="noStrike" kern="1200" cap="none" spc="6" normalizeH="0" baseline="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rPr>
                        <a:t>ABC Broadcasting</a:t>
                      </a:r>
                    </a:p>
                    <a:p>
                      <a:pPr marL="186844" marR="0" lvl="0" indent="-171450" algn="l" defTabSz="1828800" rtl="0" eaLnBrk="1" fontAlgn="base" latinLnBrk="0" hangingPunct="1">
                        <a:lnSpc>
                          <a:spcPct val="100000"/>
                        </a:lnSpc>
                        <a:spcBef>
                          <a:spcPts val="0"/>
                        </a:spcBef>
                        <a:spcAft>
                          <a:spcPct val="0"/>
                        </a:spcAft>
                        <a:buClr>
                          <a:srgbClr val="00B0F0"/>
                        </a:buClr>
                        <a:buSzTx/>
                        <a:buFont typeface="Arial" panose="020B0604020202020204" pitchFamily="34" charset="0"/>
                        <a:buChar char="•"/>
                        <a:tabLst/>
                        <a:defRPr/>
                      </a:pPr>
                      <a:r>
                        <a:rPr kumimoji="0" lang="en-AU" sz="900" b="0" i="0" u="none" strike="noStrike" kern="1200" cap="none" spc="6" normalizeH="0" baseline="0" noProof="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rPr>
                        <a:t>Macquarie Bank</a:t>
                      </a:r>
                      <a:endParaRPr kumimoji="0" lang="en-US" sz="900" b="0" i="0" u="none" strike="noStrike" kern="1200" cap="none" spc="6" normalizeH="0" baseline="0" noProof="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endParaRPr>
                    </a:p>
                    <a:p>
                      <a:pPr marL="186844" marR="0" lvl="0" indent="-171450" algn="l" defTabSz="1828800" rtl="0" eaLnBrk="1" fontAlgn="base" latinLnBrk="0" hangingPunct="1">
                        <a:lnSpc>
                          <a:spcPct val="100000"/>
                        </a:lnSpc>
                        <a:spcBef>
                          <a:spcPts val="0"/>
                        </a:spcBef>
                        <a:spcAft>
                          <a:spcPct val="0"/>
                        </a:spcAft>
                        <a:buClr>
                          <a:srgbClr val="00B0F0"/>
                        </a:buClr>
                        <a:buSzTx/>
                        <a:buFont typeface="Arial" panose="020B0604020202020204" pitchFamily="34" charset="0"/>
                        <a:buChar char="•"/>
                        <a:tabLst/>
                        <a:defRPr/>
                      </a:pPr>
                      <a:r>
                        <a:rPr kumimoji="0" lang="en-AU" sz="900" b="0" i="0" u="none" strike="noStrike" kern="1200" cap="none" spc="6" normalizeH="0" baseline="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rPr>
                        <a:t>ANZ Bank</a:t>
                      </a:r>
                    </a:p>
                    <a:p>
                      <a:pPr marL="186844" marR="0" lvl="0" indent="-171450" algn="l" defTabSz="1828800" rtl="0" eaLnBrk="1" fontAlgn="base" latinLnBrk="0" hangingPunct="1">
                        <a:lnSpc>
                          <a:spcPct val="100000"/>
                        </a:lnSpc>
                        <a:spcBef>
                          <a:spcPts val="0"/>
                        </a:spcBef>
                        <a:spcAft>
                          <a:spcPct val="0"/>
                        </a:spcAft>
                        <a:buClr>
                          <a:srgbClr val="00B0F0"/>
                        </a:buClr>
                        <a:buSzTx/>
                        <a:buFont typeface="Arial" panose="020B0604020202020204" pitchFamily="34" charset="0"/>
                        <a:buChar char="•"/>
                        <a:tabLst/>
                        <a:defRPr/>
                      </a:pPr>
                      <a:r>
                        <a:rPr kumimoji="0" lang="en-AU" sz="900" b="0" i="0" u="none" strike="noStrike" kern="1200" cap="none" spc="6" normalizeH="0" baseline="0" noProof="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rPr>
                        <a:t>Volkswagen &amp; Audi</a:t>
                      </a:r>
                    </a:p>
                    <a:p>
                      <a:pPr marL="186844" marR="0" lvl="0" indent="-171450" algn="l" defTabSz="1828800" rtl="0" eaLnBrk="1" fontAlgn="base" latinLnBrk="0" hangingPunct="1">
                        <a:lnSpc>
                          <a:spcPct val="100000"/>
                        </a:lnSpc>
                        <a:spcBef>
                          <a:spcPts val="0"/>
                        </a:spcBef>
                        <a:spcAft>
                          <a:spcPct val="0"/>
                        </a:spcAft>
                        <a:buClr>
                          <a:srgbClr val="00B0F0"/>
                        </a:buClr>
                        <a:buSzTx/>
                        <a:buFont typeface="Arial" panose="020B0604020202020204" pitchFamily="34" charset="0"/>
                        <a:buChar char="•"/>
                        <a:tabLst/>
                        <a:defRPr/>
                      </a:pPr>
                      <a:r>
                        <a:rPr kumimoji="0" lang="en-AU" sz="900" b="0" i="0" u="none" strike="noStrike" kern="1200" cap="none" spc="6" normalizeH="0" baseline="0" noProof="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rPr>
                        <a:t>CIMB Bank</a:t>
                      </a:r>
                    </a:p>
                    <a:p>
                      <a:pPr marL="186844" marR="0" lvl="0" indent="-171450" algn="l" defTabSz="1828800" rtl="0" eaLnBrk="1" fontAlgn="base" latinLnBrk="0" hangingPunct="1">
                        <a:lnSpc>
                          <a:spcPct val="100000"/>
                        </a:lnSpc>
                        <a:spcBef>
                          <a:spcPts val="0"/>
                        </a:spcBef>
                        <a:spcAft>
                          <a:spcPct val="0"/>
                        </a:spcAft>
                        <a:buClr>
                          <a:srgbClr val="00B0F0"/>
                        </a:buClr>
                        <a:buSzTx/>
                        <a:buFont typeface="Arial" panose="020B0604020202020204" pitchFamily="34" charset="0"/>
                        <a:buChar char="•"/>
                        <a:tabLst/>
                        <a:defRPr/>
                      </a:pPr>
                      <a:r>
                        <a:rPr kumimoji="0" lang="en-AU" sz="900" b="0" i="0" u="none" strike="noStrike" kern="1200" cap="none" spc="6" normalizeH="0" baseline="0" noProof="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rPr>
                        <a:t>Xcel Energy</a:t>
                      </a:r>
                    </a:p>
                    <a:p>
                      <a:pPr marL="186844" marR="0" lvl="0" indent="-171450" algn="l" defTabSz="1828800" rtl="0" eaLnBrk="1" fontAlgn="base" latinLnBrk="0" hangingPunct="1">
                        <a:lnSpc>
                          <a:spcPct val="100000"/>
                        </a:lnSpc>
                        <a:spcBef>
                          <a:spcPts val="0"/>
                        </a:spcBef>
                        <a:spcAft>
                          <a:spcPct val="0"/>
                        </a:spcAft>
                        <a:buClr>
                          <a:srgbClr val="00B0F0"/>
                        </a:buClr>
                        <a:buSzTx/>
                        <a:buFont typeface="Arial" panose="020B0604020202020204" pitchFamily="34" charset="0"/>
                        <a:buChar char="•"/>
                        <a:tabLst/>
                        <a:defRPr/>
                      </a:pPr>
                      <a:r>
                        <a:rPr kumimoji="0" lang="en-AU" sz="900" b="0" i="0" u="none" strike="noStrike" kern="1200" cap="none" spc="6" normalizeH="0" baseline="0" noProof="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rPr>
                        <a:t>Royal Bank of Canada</a:t>
                      </a:r>
                      <a:endParaRPr kumimoji="0" lang="en-US" sz="900" b="0" i="0" u="none" strike="noStrike" kern="1200" cap="none" spc="6" normalizeH="0" baseline="0" noProof="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5394" marR="0" lvl="0" indent="0" algn="l" defTabSz="457200" rtl="0" eaLnBrk="1" fontAlgn="base" latinLnBrk="0" hangingPunct="1">
                        <a:lnSpc>
                          <a:spcPct val="90000"/>
                        </a:lnSpc>
                        <a:spcBef>
                          <a:spcPts val="2000"/>
                        </a:spcBef>
                        <a:spcAft>
                          <a:spcPct val="0"/>
                        </a:spcAft>
                        <a:buClr>
                          <a:srgbClr val="00B0F0"/>
                        </a:buClr>
                        <a:buSzTx/>
                        <a:buFont typeface="Arial" panose="020B0604020202020204" pitchFamily="34" charset="0"/>
                        <a:buNone/>
                        <a:tabLst/>
                        <a:defRPr/>
                      </a:pPr>
                      <a:r>
                        <a:rPr kumimoji="0" lang="en-US" sz="1050" b="1" i="0" u="none" strike="noStrike" kern="1200" cap="none" spc="0" normalizeH="0" baseline="0" noProof="0" dirty="0">
                          <a:ln>
                            <a:noFill/>
                          </a:ln>
                          <a:solidFill>
                            <a:schemeClr val="tx2"/>
                          </a:solidFill>
                          <a:effectLst/>
                          <a:uLnTx/>
                          <a:uFillTx/>
                          <a:latin typeface="Calibri" panose="020F0502020204030204" pitchFamily="34" charset="0"/>
                          <a:ea typeface="+mn-ea"/>
                          <a:cs typeface="Calibri" panose="020F0502020204030204" pitchFamily="34" charset="0"/>
                        </a:rPr>
                        <a:t>Industry Sectors</a:t>
                      </a:r>
                      <a:endParaRPr kumimoji="0" lang="en-AU" sz="900" b="0" i="0" u="none" strike="noStrike" kern="1200" cap="none" spc="6" normalizeH="0" baseline="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endParaRPr>
                    </a:p>
                    <a:p>
                      <a:pPr marL="186844" marR="0" lvl="0" indent="-171450" algn="l" defTabSz="1828800" rtl="0" eaLnBrk="1" fontAlgn="base" latinLnBrk="0" hangingPunct="1">
                        <a:lnSpc>
                          <a:spcPct val="100000"/>
                        </a:lnSpc>
                        <a:spcBef>
                          <a:spcPts val="0"/>
                        </a:spcBef>
                        <a:spcAft>
                          <a:spcPct val="0"/>
                        </a:spcAft>
                        <a:buClr>
                          <a:srgbClr val="00B0F0"/>
                        </a:buClr>
                        <a:buSzTx/>
                        <a:buFont typeface="Arial" panose="020B0604020202020204" pitchFamily="34" charset="0"/>
                        <a:buChar char="•"/>
                        <a:tabLst/>
                        <a:defRPr/>
                      </a:pPr>
                      <a:r>
                        <a:rPr kumimoji="0" lang="en-AU" sz="900" b="0" i="0" u="none" strike="noStrike" kern="1200" cap="none" spc="6" normalizeH="0" baseline="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t>Banking</a:t>
                      </a:r>
                      <a:r>
                        <a:rPr kumimoji="0" lang="en-US" sz="900" b="0" i="0" u="none" strike="noStrike" kern="1200" cap="none" spc="6" normalizeH="0" baseline="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t>​​</a:t>
                      </a:r>
                      <a:endParaRPr kumimoji="0" lang="en-AU" sz="900" b="0" i="0" u="none" strike="noStrike" kern="1200" cap="none" spc="6" normalizeH="0" baseline="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endParaRPr>
                    </a:p>
                    <a:p>
                      <a:pPr marL="186844" marR="0" lvl="0" indent="-171450" algn="l" defTabSz="1828800" rtl="0" eaLnBrk="1" fontAlgn="base" latinLnBrk="0" hangingPunct="1">
                        <a:lnSpc>
                          <a:spcPct val="100000"/>
                        </a:lnSpc>
                        <a:spcBef>
                          <a:spcPts val="0"/>
                        </a:spcBef>
                        <a:spcAft>
                          <a:spcPct val="0"/>
                        </a:spcAft>
                        <a:buClr>
                          <a:srgbClr val="00B0F0"/>
                        </a:buClr>
                        <a:buSzTx/>
                        <a:buFont typeface="Arial" panose="020B0604020202020204" pitchFamily="34" charset="0"/>
                        <a:buChar char="•"/>
                        <a:tabLst/>
                        <a:defRPr/>
                      </a:pPr>
                      <a:r>
                        <a:rPr kumimoji="0" lang="en-AU" sz="900" b="0" i="0" u="none" strike="noStrike" kern="1200" cap="none" spc="6" normalizeH="0" baseline="0" noProof="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t>Health Domain</a:t>
                      </a:r>
                    </a:p>
                    <a:p>
                      <a:pPr marL="186844" marR="0" lvl="0" indent="-171450" algn="l" defTabSz="1828800" rtl="0" eaLnBrk="1" fontAlgn="base" latinLnBrk="0" hangingPunct="1">
                        <a:lnSpc>
                          <a:spcPct val="100000"/>
                        </a:lnSpc>
                        <a:spcBef>
                          <a:spcPts val="0"/>
                        </a:spcBef>
                        <a:spcAft>
                          <a:spcPct val="0"/>
                        </a:spcAft>
                        <a:buClr>
                          <a:srgbClr val="00B0F0"/>
                        </a:buClr>
                        <a:buSzTx/>
                        <a:buFont typeface="Arial" panose="020B0604020202020204" pitchFamily="34" charset="0"/>
                        <a:buChar char="•"/>
                        <a:tabLst/>
                        <a:defRPr/>
                      </a:pPr>
                      <a:r>
                        <a:rPr kumimoji="0" lang="en-AU" sz="900" b="0" i="0" u="none" strike="noStrike" kern="1200" cap="none" spc="6" normalizeH="0" baseline="0" noProof="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t>Manufacturing</a:t>
                      </a:r>
                      <a:endParaRPr kumimoji="0" lang="en-AU" sz="1200" b="0" i="0" u="none" strike="noStrike" kern="1200" cap="none" spc="6" normalizeH="0" baseline="0" noProof="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endParaRPr>
                    </a:p>
                    <a:p>
                      <a:pPr marL="15394" marR="0" lvl="0" indent="0" algn="l" defTabSz="1828800" rtl="0" eaLnBrk="1" fontAlgn="base" latinLnBrk="0" hangingPunct="1">
                        <a:lnSpc>
                          <a:spcPct val="100000"/>
                        </a:lnSpc>
                        <a:spcBef>
                          <a:spcPts val="0"/>
                        </a:spcBef>
                        <a:spcAft>
                          <a:spcPct val="0"/>
                        </a:spcAft>
                        <a:buClr>
                          <a:srgbClr val="00B0F0"/>
                        </a:buClr>
                        <a:buSzTx/>
                        <a:buFont typeface="Arial" panose="020B0604020202020204" pitchFamily="34" charset="0"/>
                        <a:buNone/>
                        <a:tabLst/>
                        <a:defRPr/>
                      </a:pPr>
                      <a:r>
                        <a:rPr kumimoji="0" lang="en-US" sz="1050" b="1" i="0" u="none" strike="noStrike" kern="1200" cap="none" spc="0" normalizeH="0" baseline="0" noProof="0" dirty="0">
                          <a:ln>
                            <a:noFill/>
                          </a:ln>
                          <a:solidFill>
                            <a:schemeClr val="tx2"/>
                          </a:solidFill>
                          <a:effectLst/>
                          <a:uLnTx/>
                          <a:uFillTx/>
                          <a:latin typeface="Calibri" panose="020F0502020204030204" pitchFamily="34" charset="0"/>
                          <a:ea typeface="+mn-ea"/>
                          <a:cs typeface="Calibri" panose="020F0502020204030204" pitchFamily="34" charset="0"/>
                        </a:rPr>
                        <a:t>Previous Clients</a:t>
                      </a:r>
                    </a:p>
                    <a:p>
                      <a:pPr marL="186844" marR="0" lvl="0" indent="-171450" algn="l" defTabSz="1828800" rtl="0" eaLnBrk="1" fontAlgn="base" latinLnBrk="0" hangingPunct="1">
                        <a:lnSpc>
                          <a:spcPct val="100000"/>
                        </a:lnSpc>
                        <a:spcBef>
                          <a:spcPts val="0"/>
                        </a:spcBef>
                        <a:spcAft>
                          <a:spcPct val="0"/>
                        </a:spcAft>
                        <a:buClr>
                          <a:srgbClr val="00B0F0"/>
                        </a:buClr>
                        <a:buSzTx/>
                        <a:buFont typeface="Arial" panose="020B0604020202020204" pitchFamily="34" charset="0"/>
                        <a:buChar char="•"/>
                        <a:tabLst/>
                        <a:defRPr/>
                      </a:pPr>
                      <a:r>
                        <a:rPr kumimoji="0" lang="en-AU" sz="900" b="0" i="0" u="none" strike="noStrike" kern="1200" cap="none" spc="6" normalizeH="0" baseline="0" dirty="0" err="1">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t>Ascensia</a:t>
                      </a:r>
                      <a:r>
                        <a:rPr kumimoji="0" lang="en-AU" sz="900" b="0" i="0" u="none" strike="noStrike" kern="1200" cap="none" spc="6" normalizeH="0" baseline="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t> Diabetes Care</a:t>
                      </a:r>
                    </a:p>
                    <a:p>
                      <a:pPr marL="186844" marR="0" lvl="0" indent="-171450" algn="l" defTabSz="1828800" rtl="0" eaLnBrk="1" fontAlgn="base" latinLnBrk="0" hangingPunct="1">
                        <a:lnSpc>
                          <a:spcPct val="100000"/>
                        </a:lnSpc>
                        <a:spcBef>
                          <a:spcPts val="0"/>
                        </a:spcBef>
                        <a:spcAft>
                          <a:spcPct val="0"/>
                        </a:spcAft>
                        <a:buClr>
                          <a:srgbClr val="00B0F0"/>
                        </a:buClr>
                        <a:buSzTx/>
                        <a:buFont typeface="Arial" panose="020B0604020202020204" pitchFamily="34" charset="0"/>
                        <a:buChar char="•"/>
                        <a:tabLst/>
                        <a:defRPr/>
                      </a:pPr>
                      <a:r>
                        <a:rPr kumimoji="0" lang="en-AU" sz="900" b="0" i="0" u="none" strike="noStrike" kern="1200" cap="none" spc="6" normalizeH="0" baseline="0" noProof="0" dirty="0" err="1">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t>Novelis</a:t>
                      </a:r>
                      <a:r>
                        <a:rPr kumimoji="0" lang="en-AU" sz="900" b="0" i="0" u="none" strike="noStrike" kern="1200" cap="none" spc="6" normalizeH="0" baseline="0" noProof="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t> Manufacturing</a:t>
                      </a:r>
                      <a:endParaRPr kumimoji="0" lang="en-US" sz="900" b="0" i="0" u="none" strike="noStrike" kern="1200" cap="none" spc="6" normalizeH="0" baseline="0" noProof="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endParaRPr>
                    </a:p>
                    <a:p>
                      <a:pPr marL="186844" marR="0" lvl="0" indent="-171450" algn="l" defTabSz="1828800" rtl="0" eaLnBrk="1" fontAlgn="base" latinLnBrk="0" hangingPunct="1">
                        <a:lnSpc>
                          <a:spcPct val="100000"/>
                        </a:lnSpc>
                        <a:spcBef>
                          <a:spcPts val="0"/>
                        </a:spcBef>
                        <a:spcAft>
                          <a:spcPct val="0"/>
                        </a:spcAft>
                        <a:buClr>
                          <a:srgbClr val="00B0F0"/>
                        </a:buClr>
                        <a:buSzTx/>
                        <a:buFont typeface="Arial" panose="020B0604020202020204" pitchFamily="34" charset="0"/>
                        <a:buChar char="•"/>
                        <a:tabLst/>
                        <a:defRPr/>
                      </a:pPr>
                      <a:r>
                        <a:rPr kumimoji="0" lang="en-AU" sz="900" b="0" i="0" u="none" strike="noStrike" kern="1200" cap="none" spc="6" normalizeH="0" baseline="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t>HRMS</a:t>
                      </a:r>
                    </a:p>
                    <a:p>
                      <a:pPr marL="186844" marR="0" lvl="0" indent="-171450" algn="l" defTabSz="1828800" rtl="0" eaLnBrk="1" fontAlgn="base" latinLnBrk="0" hangingPunct="1">
                        <a:lnSpc>
                          <a:spcPct val="100000"/>
                        </a:lnSpc>
                        <a:spcBef>
                          <a:spcPts val="0"/>
                        </a:spcBef>
                        <a:spcAft>
                          <a:spcPct val="0"/>
                        </a:spcAft>
                        <a:buClr>
                          <a:srgbClr val="00B0F0"/>
                        </a:buClr>
                        <a:buSzTx/>
                        <a:buFont typeface="Arial" panose="020B0604020202020204" pitchFamily="34" charset="0"/>
                        <a:buChar char="•"/>
                        <a:tabLst/>
                        <a:defRPr/>
                      </a:pPr>
                      <a:r>
                        <a:rPr kumimoji="0" lang="en-AU" sz="900" b="0" i="0" u="none" strike="noStrike" kern="1200" cap="none" spc="6" normalizeH="0" baseline="0" noProof="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t>ATM Banking Transactions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5394" marR="0" lvl="0" indent="0" algn="l" defTabSz="457200" rtl="0" eaLnBrk="1" fontAlgn="base" latinLnBrk="0" hangingPunct="1">
                        <a:lnSpc>
                          <a:spcPct val="90000"/>
                        </a:lnSpc>
                        <a:spcBef>
                          <a:spcPts val="2000"/>
                        </a:spcBef>
                        <a:spcAft>
                          <a:spcPct val="0"/>
                        </a:spcAft>
                        <a:buClr>
                          <a:srgbClr val="00B0F0"/>
                        </a:buClr>
                        <a:buSzTx/>
                        <a:buFont typeface="Arial" panose="020B0604020202020204" pitchFamily="34" charset="0"/>
                        <a:buNone/>
                        <a:tabLst/>
                        <a:defRPr/>
                      </a:pPr>
                      <a:endParaRPr kumimoji="0" lang="en-US" sz="1050" b="1" i="0" u="none" strike="noStrike" kern="1200" cap="none" spc="0" normalizeH="0" baseline="0" noProof="0" dirty="0">
                        <a:ln>
                          <a:noFill/>
                        </a:ln>
                        <a:solidFill>
                          <a:schemeClr val="tx2"/>
                        </a:solidFill>
                        <a:effectLst/>
                        <a:uLnTx/>
                        <a:uFillTx/>
                        <a:latin typeface="Calibri" panose="020F0502020204030204" pitchFamily="34" charset="0"/>
                        <a:ea typeface="+mn-ea"/>
                        <a:cs typeface="Calibri" panose="020F0502020204030204" pitchFamily="34" charset="0"/>
                      </a:endParaRPr>
                    </a:p>
                    <a:p>
                      <a:pPr marL="15394" marR="0" lvl="0" indent="0" algn="l" defTabSz="457200" rtl="0" eaLnBrk="1" fontAlgn="base" latinLnBrk="0" hangingPunct="1">
                        <a:lnSpc>
                          <a:spcPct val="90000"/>
                        </a:lnSpc>
                        <a:spcBef>
                          <a:spcPts val="2000"/>
                        </a:spcBef>
                        <a:spcAft>
                          <a:spcPct val="0"/>
                        </a:spcAft>
                        <a:buClr>
                          <a:srgbClr val="00B0F0"/>
                        </a:buClr>
                        <a:buSzTx/>
                        <a:buFont typeface="Arial" panose="020B0604020202020204" pitchFamily="34" charset="0"/>
                        <a:buNone/>
                        <a:tabLst/>
                        <a:defRPr/>
                      </a:pPr>
                      <a:r>
                        <a:rPr kumimoji="0" lang="en-US" sz="1050" b="1" i="0" u="none" strike="noStrike" kern="1200" cap="none" spc="0" normalizeH="0" baseline="0" noProof="0" dirty="0">
                          <a:ln>
                            <a:noFill/>
                          </a:ln>
                          <a:solidFill>
                            <a:schemeClr val="tx2"/>
                          </a:solidFill>
                          <a:effectLst/>
                          <a:uLnTx/>
                          <a:uFillTx/>
                          <a:latin typeface="Calibri" panose="020F0502020204030204" pitchFamily="34" charset="0"/>
                          <a:ea typeface="+mn-ea"/>
                          <a:cs typeface="Calibri" panose="020F0502020204030204" pitchFamily="34" charset="0"/>
                        </a:rPr>
                        <a:t>Education / Certifications</a:t>
                      </a:r>
                    </a:p>
                    <a:p>
                      <a:pPr marL="186844" marR="0" lvl="0" indent="-171450" algn="l" defTabSz="1828800" rtl="0" eaLnBrk="1" fontAlgn="base" latinLnBrk="0" hangingPunct="1">
                        <a:lnSpc>
                          <a:spcPct val="100000"/>
                        </a:lnSpc>
                        <a:spcBef>
                          <a:spcPts val="0"/>
                        </a:spcBef>
                        <a:spcAft>
                          <a:spcPct val="0"/>
                        </a:spcAft>
                        <a:buClr>
                          <a:srgbClr val="00B0F0"/>
                        </a:buClr>
                        <a:buSzTx/>
                        <a:buFont typeface="Arial" panose="020B0604020202020204" pitchFamily="34" charset="0"/>
                        <a:buChar char="•"/>
                        <a:tabLst/>
                        <a:defRPr/>
                      </a:pPr>
                      <a:r>
                        <a:rPr kumimoji="0" lang="en-AU" sz="900" b="0" i="0" u="none" strike="noStrike" kern="1200" cap="none" spc="6" normalizeH="0" baseline="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t>Bachelor in Computer Science Engineering (April 2018), JNTU University</a:t>
                      </a:r>
                      <a:r>
                        <a:rPr kumimoji="0" lang="en-US" sz="900" b="0" i="0" u="none" strike="noStrike" kern="1200" cap="none" spc="6" normalizeH="0" baseline="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t>​</a:t>
                      </a:r>
                    </a:p>
                    <a:p>
                      <a:pPr marL="186844" marR="0" lvl="0" indent="-171450" algn="l" defTabSz="1828800" rtl="0" eaLnBrk="1" fontAlgn="base" latinLnBrk="0" hangingPunct="1">
                        <a:lnSpc>
                          <a:spcPct val="100000"/>
                        </a:lnSpc>
                        <a:spcBef>
                          <a:spcPts val="0"/>
                        </a:spcBef>
                        <a:spcAft>
                          <a:spcPct val="0"/>
                        </a:spcAft>
                        <a:buClr>
                          <a:srgbClr val="00B0F0"/>
                        </a:buClr>
                        <a:buSzTx/>
                        <a:buFont typeface="Arial" panose="020B0604020202020204" pitchFamily="34" charset="0"/>
                        <a:buChar char="•"/>
                        <a:tabLst/>
                        <a:defRPr/>
                      </a:pPr>
                      <a:r>
                        <a:rPr kumimoji="0" lang="en-US" sz="900" b="0" i="0" u="none" strike="noStrike" kern="1200" cap="none" spc="6" normalizeH="0" baseline="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t>MuleSoft Certified Developer in Mule 4</a:t>
                      </a:r>
                    </a:p>
                    <a:p>
                      <a:pPr marL="186844" marR="0" lvl="0" indent="-171450" algn="l" defTabSz="1828800" rtl="0" eaLnBrk="1" fontAlgn="base" latinLnBrk="0" hangingPunct="1">
                        <a:lnSpc>
                          <a:spcPct val="100000"/>
                        </a:lnSpc>
                        <a:spcBef>
                          <a:spcPts val="0"/>
                        </a:spcBef>
                        <a:spcAft>
                          <a:spcPct val="0"/>
                        </a:spcAft>
                        <a:buClr>
                          <a:srgbClr val="00B0F0"/>
                        </a:buClr>
                        <a:buSzTx/>
                        <a:buFont typeface="Arial" panose="020B0604020202020204" pitchFamily="34" charset="0"/>
                        <a:buChar char="•"/>
                        <a:tabLst/>
                        <a:defRPr/>
                      </a:pPr>
                      <a:r>
                        <a:rPr kumimoji="0" lang="en-US" sz="900" b="0" i="0" u="none" strike="noStrike" kern="1200" cap="none" spc="6" normalizeH="0" baseline="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t>MCPA Level-1.</a:t>
                      </a:r>
                      <a:endParaRPr kumimoji="0" lang="en-AU" sz="900" b="0" i="0" u="none" strike="noStrike" kern="1200" cap="none" spc="6" normalizeH="0" baseline="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endParaRPr>
                    </a:p>
                    <a:p>
                      <a:pPr marL="186844" marR="0" lvl="0" indent="-171450" algn="l" defTabSz="1828800" rtl="0" eaLnBrk="1" fontAlgn="base" latinLnBrk="0" hangingPunct="1">
                        <a:lnSpc>
                          <a:spcPct val="100000"/>
                        </a:lnSpc>
                        <a:spcBef>
                          <a:spcPts val="0"/>
                        </a:spcBef>
                        <a:spcAft>
                          <a:spcPct val="0"/>
                        </a:spcAft>
                        <a:buClr>
                          <a:srgbClr val="00B0F0"/>
                        </a:buClr>
                        <a:buSzTx/>
                        <a:buFont typeface="Arial" panose="020B0604020202020204" pitchFamily="34" charset="0"/>
                        <a:buChar char="•"/>
                        <a:tabLst/>
                        <a:defRPr/>
                      </a:pPr>
                      <a:endParaRPr kumimoji="0" lang="en-AU" sz="900" b="0" i="0" u="none" strike="noStrike" kern="1200" cap="none" spc="6" normalizeH="0" baseline="0" noProof="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endParaRPr>
                    </a:p>
                    <a:p>
                      <a:pPr marL="15394" marR="0" lvl="0" indent="0" algn="l" defTabSz="1828800" rtl="0" eaLnBrk="1" fontAlgn="base" latinLnBrk="0" hangingPunct="1">
                        <a:lnSpc>
                          <a:spcPct val="100000"/>
                        </a:lnSpc>
                        <a:spcBef>
                          <a:spcPts val="0"/>
                        </a:spcBef>
                        <a:spcAft>
                          <a:spcPct val="0"/>
                        </a:spcAft>
                        <a:buClr>
                          <a:srgbClr val="00B0F0"/>
                        </a:buClr>
                        <a:buSzTx/>
                        <a:buFont typeface="Arial" panose="020B0604020202020204" pitchFamily="34" charset="0"/>
                        <a:buNone/>
                        <a:tabLst/>
                        <a:defRPr/>
                      </a:pPr>
                      <a:r>
                        <a:rPr kumimoji="0" lang="en-US" sz="1050" b="1" i="0" u="none" strike="noStrike" kern="1200" cap="none" spc="0" normalizeH="0" baseline="0" noProof="0" dirty="0">
                          <a:ln>
                            <a:noFill/>
                          </a:ln>
                          <a:solidFill>
                            <a:schemeClr val="tx2"/>
                          </a:solidFill>
                          <a:effectLst/>
                          <a:uLnTx/>
                          <a:uFillTx/>
                          <a:latin typeface="Calibri" panose="020F0502020204030204" pitchFamily="34" charset="0"/>
                          <a:ea typeface="+mn-ea"/>
                          <a:cs typeface="Calibri" panose="020F0502020204030204" pitchFamily="34" charset="0"/>
                        </a:rPr>
                        <a:t>Tools</a:t>
                      </a:r>
                    </a:p>
                    <a:p>
                      <a:pPr marL="186844" marR="0" lvl="0" indent="-171450" algn="l" defTabSz="1828800" rtl="0" eaLnBrk="1" fontAlgn="base" latinLnBrk="0" hangingPunct="1">
                        <a:lnSpc>
                          <a:spcPct val="100000"/>
                        </a:lnSpc>
                        <a:spcBef>
                          <a:spcPts val="0"/>
                        </a:spcBef>
                        <a:spcAft>
                          <a:spcPct val="0"/>
                        </a:spcAft>
                        <a:buClr>
                          <a:srgbClr val="00B0F0"/>
                        </a:buClr>
                        <a:buSzTx/>
                        <a:buFont typeface="Arial" panose="020B0604020202020204" pitchFamily="34" charset="0"/>
                        <a:buChar char="•"/>
                        <a:tabLst/>
                        <a:defRPr/>
                      </a:pPr>
                      <a:r>
                        <a:rPr kumimoji="0" lang="en-US" sz="900" b="0" i="0" u="none" strike="noStrike" kern="1200" cap="none" spc="6" normalizeH="0" baseline="0" noProof="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t>MuleSoft – Mule 4</a:t>
                      </a:r>
                    </a:p>
                    <a:p>
                      <a:pPr marL="186844" marR="0" lvl="0" indent="-171450" algn="l" defTabSz="1828800" rtl="0" eaLnBrk="1" fontAlgn="base" latinLnBrk="0" hangingPunct="1">
                        <a:lnSpc>
                          <a:spcPct val="100000"/>
                        </a:lnSpc>
                        <a:spcBef>
                          <a:spcPts val="0"/>
                        </a:spcBef>
                        <a:spcAft>
                          <a:spcPct val="0"/>
                        </a:spcAft>
                        <a:buClr>
                          <a:srgbClr val="00B0F0"/>
                        </a:buClr>
                        <a:buSzTx/>
                        <a:buFont typeface="Arial" panose="020B0604020202020204" pitchFamily="34" charset="0"/>
                        <a:buChar char="•"/>
                        <a:tabLst/>
                        <a:defRPr/>
                      </a:pPr>
                      <a:r>
                        <a:rPr kumimoji="0" lang="en-US" sz="900" b="0" i="0" u="none" strike="noStrike" kern="1200" cap="none" spc="6" normalizeH="0" baseline="0" noProof="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t>JMS, Jenkins, </a:t>
                      </a:r>
                      <a:r>
                        <a:rPr kumimoji="0" lang="en-US" sz="900" b="0" i="0" u="none" strike="noStrike" kern="1200" cap="none" spc="6" normalizeH="0" baseline="0" noProof="0" dirty="0" err="1">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t>GIT,MySql</a:t>
                      </a:r>
                      <a:r>
                        <a:rPr kumimoji="0" lang="en-US" sz="900" b="0" i="0" u="none" strike="noStrike" kern="1200" cap="none" spc="6" normalizeH="0" baseline="0" noProof="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t>, Postman, SOAP UI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41866">
                <a:tc gridSpan="5">
                  <a:txBody>
                    <a:bodyPr/>
                    <a:lstStyle>
                      <a:lvl1pPr marL="0" algn="l" defTabSz="457200" rtl="0" eaLnBrk="1" latinLnBrk="0" hangingPunct="1">
                        <a:defRPr sz="1800" kern="1200">
                          <a:solidFill>
                            <a:schemeClr val="tx1"/>
                          </a:solidFill>
                          <a:latin typeface="Lucida Sans Unicode"/>
                        </a:defRPr>
                      </a:lvl1pPr>
                      <a:lvl2pPr marL="457200" algn="l" defTabSz="457200" rtl="0" eaLnBrk="1" latinLnBrk="0" hangingPunct="1">
                        <a:defRPr sz="1800" kern="1200">
                          <a:solidFill>
                            <a:schemeClr val="tx1"/>
                          </a:solidFill>
                          <a:latin typeface="Lucida Sans Unicode"/>
                        </a:defRPr>
                      </a:lvl2pPr>
                      <a:lvl3pPr marL="914400" algn="l" defTabSz="457200" rtl="0" eaLnBrk="1" latinLnBrk="0" hangingPunct="1">
                        <a:defRPr sz="1800" kern="1200">
                          <a:solidFill>
                            <a:schemeClr val="tx1"/>
                          </a:solidFill>
                          <a:latin typeface="Lucida Sans Unicode"/>
                        </a:defRPr>
                      </a:lvl3pPr>
                      <a:lvl4pPr marL="1371600" algn="l" defTabSz="457200" rtl="0" eaLnBrk="1" latinLnBrk="0" hangingPunct="1">
                        <a:defRPr sz="1800" kern="1200">
                          <a:solidFill>
                            <a:schemeClr val="tx1"/>
                          </a:solidFill>
                          <a:latin typeface="Lucida Sans Unicode"/>
                        </a:defRPr>
                      </a:lvl4pPr>
                      <a:lvl5pPr marL="1828800" algn="l" defTabSz="457200" rtl="0" eaLnBrk="1" latinLnBrk="0" hangingPunct="1">
                        <a:defRPr sz="1800" kern="1200">
                          <a:solidFill>
                            <a:schemeClr val="tx1"/>
                          </a:solidFill>
                          <a:latin typeface="Lucida Sans Unicode"/>
                        </a:defRPr>
                      </a:lvl5pPr>
                      <a:lvl6pPr marL="2286000" algn="l" defTabSz="457200" rtl="0" eaLnBrk="1" latinLnBrk="0" hangingPunct="1">
                        <a:defRPr sz="1800" kern="1200">
                          <a:solidFill>
                            <a:schemeClr val="tx1"/>
                          </a:solidFill>
                          <a:latin typeface="Lucida Sans Unicode"/>
                        </a:defRPr>
                      </a:lvl6pPr>
                      <a:lvl7pPr marL="2743200" algn="l" defTabSz="457200" rtl="0" eaLnBrk="1" latinLnBrk="0" hangingPunct="1">
                        <a:defRPr sz="1800" kern="1200">
                          <a:solidFill>
                            <a:schemeClr val="tx1"/>
                          </a:solidFill>
                          <a:latin typeface="Lucida Sans Unicode"/>
                        </a:defRPr>
                      </a:lvl7pPr>
                      <a:lvl8pPr marL="3200400" algn="l" defTabSz="457200" rtl="0" eaLnBrk="1" latinLnBrk="0" hangingPunct="1">
                        <a:defRPr sz="1800" kern="1200">
                          <a:solidFill>
                            <a:schemeClr val="tx1"/>
                          </a:solidFill>
                          <a:latin typeface="Lucida Sans Unicode"/>
                        </a:defRPr>
                      </a:lvl8pPr>
                      <a:lvl9pPr marL="3657600" algn="l" defTabSz="457200" rtl="0" eaLnBrk="1" latinLnBrk="0" hangingPunct="1">
                        <a:defRPr sz="1800" kern="1200">
                          <a:solidFill>
                            <a:schemeClr val="tx1"/>
                          </a:solidFill>
                          <a:latin typeface="Lucida Sans Unicode"/>
                        </a:defRPr>
                      </a:lvl9pPr>
                    </a:lstStyle>
                    <a:p>
                      <a:pPr marL="15394" marR="0" lvl="0" indent="0" algn="l" defTabSz="457200" rtl="0" eaLnBrk="1" fontAlgn="base" latinLnBrk="0" hangingPunct="1">
                        <a:lnSpc>
                          <a:spcPct val="100000"/>
                        </a:lnSpc>
                        <a:spcBef>
                          <a:spcPts val="0"/>
                        </a:spcBef>
                        <a:spcAft>
                          <a:spcPct val="0"/>
                        </a:spcAft>
                        <a:buClr>
                          <a:srgbClr val="00B0F0"/>
                        </a:buClr>
                        <a:buSzPct val="120000"/>
                        <a:buFont typeface="Arial" panose="020B0604020202020204" pitchFamily="34" charset="0"/>
                        <a:buNone/>
                        <a:tabLst/>
                        <a:defRPr/>
                      </a:pPr>
                      <a:r>
                        <a:rPr kumimoji="0" lang="en-GB" sz="1050" b="1" i="0" u="none" strike="noStrike" kern="1200" cap="none" spc="0" normalizeH="0" baseline="0" noProof="0" dirty="0">
                          <a:ln>
                            <a:noFill/>
                          </a:ln>
                          <a:solidFill>
                            <a:schemeClr val="tx2"/>
                          </a:solidFill>
                          <a:effectLst/>
                          <a:uLnTx/>
                          <a:uFillTx/>
                          <a:latin typeface="Calibri" panose="020F0502020204030204" pitchFamily="34" charset="0"/>
                          <a:ea typeface="+mn-ea"/>
                          <a:cs typeface="Calibri" panose="020F0502020204030204" pitchFamily="34" charset="0"/>
                        </a:rPr>
                        <a:t>Recent Experience and Accomplishments</a:t>
                      </a:r>
                      <a:endParaRPr kumimoji="0" lang="en-GB" sz="900" b="0" i="1" u="none" strike="noStrike" kern="1200" cap="none" spc="6" normalizeH="0" baseline="0" noProof="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lnL w="12700" cmpd="sng">
                      <a:noFill/>
                      <a:prstDash val="solid"/>
                    </a:lnL>
                    <a:lnT w="12700" cmpd="sng">
                      <a:noFill/>
                      <a:prstDash val="solid"/>
                    </a:lnT>
                  </a:tcPr>
                </a:tc>
                <a:tc hMerge="1">
                  <a:txBody>
                    <a:bodyPr/>
                    <a:lstStyle/>
                    <a:p>
                      <a:endParaRPr lang="en-AU"/>
                    </a:p>
                  </a:txBody>
                  <a:tcPr/>
                </a:tc>
                <a:tc hMerge="1">
                  <a:txBody>
                    <a:bodyPr/>
                    <a:lstStyle/>
                    <a:p>
                      <a:endParaRPr lang="en-US"/>
                    </a:p>
                  </a:txBody>
                  <a:tcPr>
                    <a:lnL w="12700" cmpd="sng">
                      <a:noFill/>
                      <a:prstDash val="solid"/>
                    </a:lnL>
                    <a:lnT w="12700" cmpd="sng">
                      <a:noFill/>
                      <a:prstDash val="solid"/>
                    </a:lnT>
                  </a:tcPr>
                </a:tc>
                <a:extLst>
                  <a:ext uri="{0D108BD9-81ED-4DB2-BD59-A6C34878D82A}">
                    <a16:rowId xmlns:a16="http://schemas.microsoft.com/office/drawing/2014/main" val="10003"/>
                  </a:ext>
                </a:extLst>
              </a:tr>
              <a:tr h="1423727">
                <a:tc gridSpan="2">
                  <a:txBody>
                    <a:bodyPr/>
                    <a:lstStyle>
                      <a:lvl1pPr marL="0" algn="l" defTabSz="457200" rtl="0" eaLnBrk="1" latinLnBrk="0" hangingPunct="1">
                        <a:defRPr sz="1800" kern="1200">
                          <a:solidFill>
                            <a:schemeClr val="tx1"/>
                          </a:solidFill>
                          <a:latin typeface="Lucida Sans Unicode"/>
                        </a:defRPr>
                      </a:lvl1pPr>
                      <a:lvl2pPr marL="457200" algn="l" defTabSz="457200" rtl="0" eaLnBrk="1" latinLnBrk="0" hangingPunct="1">
                        <a:defRPr sz="1800" kern="1200">
                          <a:solidFill>
                            <a:schemeClr val="tx1"/>
                          </a:solidFill>
                          <a:latin typeface="Lucida Sans Unicode"/>
                        </a:defRPr>
                      </a:lvl2pPr>
                      <a:lvl3pPr marL="914400" algn="l" defTabSz="457200" rtl="0" eaLnBrk="1" latinLnBrk="0" hangingPunct="1">
                        <a:defRPr sz="1800" kern="1200">
                          <a:solidFill>
                            <a:schemeClr val="tx1"/>
                          </a:solidFill>
                          <a:latin typeface="Lucida Sans Unicode"/>
                        </a:defRPr>
                      </a:lvl3pPr>
                      <a:lvl4pPr marL="1371600" algn="l" defTabSz="457200" rtl="0" eaLnBrk="1" latinLnBrk="0" hangingPunct="1">
                        <a:defRPr sz="1800" kern="1200">
                          <a:solidFill>
                            <a:schemeClr val="tx1"/>
                          </a:solidFill>
                          <a:latin typeface="Lucida Sans Unicode"/>
                        </a:defRPr>
                      </a:lvl4pPr>
                      <a:lvl5pPr marL="1828800" algn="l" defTabSz="457200" rtl="0" eaLnBrk="1" latinLnBrk="0" hangingPunct="1">
                        <a:defRPr sz="1800" kern="1200">
                          <a:solidFill>
                            <a:schemeClr val="tx1"/>
                          </a:solidFill>
                          <a:latin typeface="Lucida Sans Unicode"/>
                        </a:defRPr>
                      </a:lvl5pPr>
                      <a:lvl6pPr marL="2286000" algn="l" defTabSz="457200" rtl="0" eaLnBrk="1" latinLnBrk="0" hangingPunct="1">
                        <a:defRPr sz="1800" kern="1200">
                          <a:solidFill>
                            <a:schemeClr val="tx1"/>
                          </a:solidFill>
                          <a:latin typeface="Lucida Sans Unicode"/>
                        </a:defRPr>
                      </a:lvl6pPr>
                      <a:lvl7pPr marL="2743200" algn="l" defTabSz="457200" rtl="0" eaLnBrk="1" latinLnBrk="0" hangingPunct="1">
                        <a:defRPr sz="1800" kern="1200">
                          <a:solidFill>
                            <a:schemeClr val="tx1"/>
                          </a:solidFill>
                          <a:latin typeface="Lucida Sans Unicode"/>
                        </a:defRPr>
                      </a:lvl7pPr>
                      <a:lvl8pPr marL="3200400" algn="l" defTabSz="457200" rtl="0" eaLnBrk="1" latinLnBrk="0" hangingPunct="1">
                        <a:defRPr sz="1800" kern="1200">
                          <a:solidFill>
                            <a:schemeClr val="tx1"/>
                          </a:solidFill>
                          <a:latin typeface="Lucida Sans Unicode"/>
                        </a:defRPr>
                      </a:lvl8pPr>
                      <a:lvl9pPr marL="3657600" algn="l" defTabSz="457200" rtl="0" eaLnBrk="1" latinLnBrk="0" hangingPunct="1">
                        <a:defRPr sz="1800" kern="1200">
                          <a:solidFill>
                            <a:schemeClr val="tx1"/>
                          </a:solidFill>
                          <a:latin typeface="Lucida Sans Unicode"/>
                        </a:defRPr>
                      </a:lvl9pPr>
                    </a:lstStyle>
                    <a:p>
                      <a:pPr marL="15394" marR="0" lvl="0" indent="0" algn="l" defTabSz="1828800" rtl="0" eaLnBrk="1" fontAlgn="base" latinLnBrk="0" hangingPunct="1">
                        <a:lnSpc>
                          <a:spcPct val="100000"/>
                        </a:lnSpc>
                        <a:spcBef>
                          <a:spcPts val="0"/>
                        </a:spcBef>
                        <a:spcAft>
                          <a:spcPct val="0"/>
                        </a:spcAft>
                        <a:buClr>
                          <a:srgbClr val="00B0F0"/>
                        </a:buClr>
                        <a:buSzTx/>
                        <a:buFont typeface="Arial" panose="020B0604020202020204" pitchFamily="34" charset="0"/>
                        <a:buNone/>
                        <a:tabLst/>
                        <a:defRPr/>
                      </a:pPr>
                      <a:r>
                        <a:rPr kumimoji="0" lang="en-GB" sz="900" b="1" i="0" u="none" strike="noStrike" kern="1200" cap="none" spc="6" normalizeH="0" baseline="0" noProof="0" dirty="0" err="1">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t>Ascensia</a:t>
                      </a:r>
                      <a:r>
                        <a:rPr kumimoji="0" lang="en-GB" sz="900" b="1" i="0" u="none" strike="noStrike" kern="1200" cap="none" spc="6" normalizeH="0" baseline="0" noProof="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t> Diabetes Care– MuleSoft Developer</a:t>
                      </a:r>
                    </a:p>
                    <a:p>
                      <a:pPr marL="186844" marR="0" lvl="0" indent="-171450" algn="l" defTabSz="1828800" rtl="0" eaLnBrk="1" fontAlgn="base" latinLnBrk="0" hangingPunct="1">
                        <a:lnSpc>
                          <a:spcPct val="100000"/>
                        </a:lnSpc>
                        <a:spcBef>
                          <a:spcPts val="0"/>
                        </a:spcBef>
                        <a:spcAft>
                          <a:spcPct val="0"/>
                        </a:spcAft>
                        <a:buClr>
                          <a:srgbClr val="00B0F0"/>
                        </a:buClr>
                        <a:buSzTx/>
                        <a:buFont typeface="Arial" panose="020B0604020202020204" pitchFamily="34" charset="0"/>
                        <a:buChar char="•"/>
                        <a:tabLst/>
                        <a:defRPr/>
                      </a:pPr>
                      <a:r>
                        <a:rPr kumimoji="0" lang="en-US" sz="900" b="0" i="0" u="none" strike="noStrike" kern="1200" cap="none" spc="6" normalizeH="0" baseline="0" noProof="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t>Implemented scheduler based APIs to move various files like employee data,  contractor data files between SFTP server and Salesforce.</a:t>
                      </a:r>
                    </a:p>
                    <a:p>
                      <a:pPr marL="186844" marR="0" lvl="0" indent="-171450" algn="l" defTabSz="1828800" rtl="0" eaLnBrk="1" fontAlgn="base" latinLnBrk="0" hangingPunct="1">
                        <a:lnSpc>
                          <a:spcPct val="100000"/>
                        </a:lnSpc>
                        <a:spcBef>
                          <a:spcPts val="0"/>
                        </a:spcBef>
                        <a:spcAft>
                          <a:spcPct val="0"/>
                        </a:spcAft>
                        <a:buClr>
                          <a:srgbClr val="00B0F0"/>
                        </a:buClr>
                        <a:buSzTx/>
                        <a:buFont typeface="Arial" panose="020B0604020202020204" pitchFamily="34" charset="0"/>
                        <a:buChar char="•"/>
                        <a:tabLst/>
                        <a:defRPr/>
                      </a:pPr>
                      <a:r>
                        <a:rPr kumimoji="0" lang="en-US" sz="900" b="0" i="0" u="none" strike="noStrike" kern="1200" cap="none" spc="6" normalizeH="0" baseline="0" noProof="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t>Developed RAML based API for HRMS project and ATM banking transactions</a:t>
                      </a:r>
                    </a:p>
                    <a:p>
                      <a:pPr marL="186844" marR="0" lvl="0" indent="-171450" algn="l" defTabSz="1828800" rtl="0" eaLnBrk="1" fontAlgn="base" latinLnBrk="0" hangingPunct="1">
                        <a:lnSpc>
                          <a:spcPct val="100000"/>
                        </a:lnSpc>
                        <a:spcBef>
                          <a:spcPts val="0"/>
                        </a:spcBef>
                        <a:spcAft>
                          <a:spcPct val="0"/>
                        </a:spcAft>
                        <a:buClr>
                          <a:srgbClr val="00B0F0"/>
                        </a:buClr>
                        <a:buSzTx/>
                        <a:buFont typeface="Arial" panose="020B0604020202020204" pitchFamily="34" charset="0"/>
                        <a:buChar char="•"/>
                        <a:tabLst/>
                        <a:defRPr/>
                      </a:pPr>
                      <a:r>
                        <a:rPr kumimoji="0" lang="en-US" sz="900" b="0" i="0" u="none" strike="noStrike" kern="1200" cap="none" spc="6" normalizeH="0" baseline="0" noProof="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t>Delivered Cloudhub notifications, JSON Logging, Common security vault and custom error handling common flows to improvise the mule common library.</a:t>
                      </a:r>
                    </a:p>
                    <a:p>
                      <a:pPr marL="186844" marR="0" lvl="0" indent="-171450" algn="l" defTabSz="1828800" rtl="0" eaLnBrk="1" fontAlgn="base" latinLnBrk="0" hangingPunct="1">
                        <a:lnSpc>
                          <a:spcPct val="100000"/>
                        </a:lnSpc>
                        <a:spcBef>
                          <a:spcPts val="0"/>
                        </a:spcBef>
                        <a:spcAft>
                          <a:spcPct val="0"/>
                        </a:spcAft>
                        <a:buClr>
                          <a:srgbClr val="00B0F0"/>
                        </a:buClr>
                        <a:buSzTx/>
                        <a:buFont typeface="Arial" panose="020B0604020202020204" pitchFamily="34" charset="0"/>
                        <a:buChar char="•"/>
                        <a:tabLst/>
                        <a:defRPr/>
                      </a:pPr>
                      <a:r>
                        <a:rPr kumimoji="0" lang="en-US" sz="900" b="0" i="0" u="none" strike="noStrike" kern="1200" cap="none" spc="6" normalizeH="0" baseline="0" noProof="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t>Created </a:t>
                      </a:r>
                      <a:r>
                        <a:rPr kumimoji="0" lang="en-US" sz="900" b="0" i="0" u="none" strike="noStrike" kern="1200" cap="none" spc="6" normalizeH="0" baseline="0" noProof="0" dirty="0" err="1">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t>munits</a:t>
                      </a:r>
                      <a:r>
                        <a:rPr kumimoji="0" lang="en-US" sz="900" b="0" i="0" u="none" strike="noStrike" kern="1200" cap="none" spc="6" normalizeH="0" baseline="0" noProof="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t> for all applications and documented in confluence.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3">
                  <a:txBody>
                    <a:bodyPr/>
                    <a:lstStyle/>
                    <a:p>
                      <a:pPr marL="15394" marR="0" lvl="0" indent="0" algn="l" defTabSz="1828800" rtl="0" eaLnBrk="1" fontAlgn="base" latinLnBrk="0" hangingPunct="1">
                        <a:lnSpc>
                          <a:spcPct val="100000"/>
                        </a:lnSpc>
                        <a:spcBef>
                          <a:spcPts val="0"/>
                        </a:spcBef>
                        <a:spcAft>
                          <a:spcPct val="0"/>
                        </a:spcAft>
                        <a:buClr>
                          <a:srgbClr val="00B0F0"/>
                        </a:buClr>
                        <a:buSzTx/>
                        <a:buFont typeface="Arial" panose="020B0604020202020204" pitchFamily="34" charset="0"/>
                        <a:buNone/>
                        <a:tabLst/>
                        <a:defRPr/>
                      </a:pPr>
                      <a:r>
                        <a:rPr kumimoji="0" lang="en-GB" sz="900" b="1" i="0" u="none" strike="noStrike" kern="1200" cap="none" spc="6" normalizeH="0" baseline="0" noProof="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t>ATM Banking Transactions – MuleSoft Developer</a:t>
                      </a:r>
                      <a:endParaRPr kumimoji="0" lang="en-GB" sz="900" b="0" i="0" u="none" strike="noStrike" kern="1200" cap="none" spc="6" normalizeH="0" baseline="0" noProof="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endParaRPr>
                    </a:p>
                    <a:p>
                      <a:pPr marL="186844" marR="0" lvl="0" indent="-171450" algn="l" defTabSz="1828800" rtl="0" eaLnBrk="1" fontAlgn="base" latinLnBrk="0" hangingPunct="1">
                        <a:lnSpc>
                          <a:spcPct val="100000"/>
                        </a:lnSpc>
                        <a:spcBef>
                          <a:spcPts val="0"/>
                        </a:spcBef>
                        <a:spcAft>
                          <a:spcPct val="0"/>
                        </a:spcAft>
                        <a:buClr>
                          <a:srgbClr val="00B0F0"/>
                        </a:buClr>
                        <a:buSzTx/>
                        <a:buFont typeface="Arial" panose="020B0604020202020204" pitchFamily="34" charset="0"/>
                        <a:buChar char="•"/>
                        <a:tabLst/>
                        <a:defRPr/>
                      </a:pPr>
                      <a:r>
                        <a:rPr kumimoji="0" lang="en-AU" sz="900" b="0" i="0" u="none" strike="noStrike" kern="1200" cap="none" spc="6" normalizeH="0" baseline="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t>Implemented RAML based Restful API’s to create, withdraw, Unblock and check Balance resources using Mule 4.</a:t>
                      </a:r>
                    </a:p>
                    <a:p>
                      <a:pPr marL="186844" marR="0" lvl="0" indent="-171450" algn="l" defTabSz="1828800" rtl="0" eaLnBrk="1" fontAlgn="base" latinLnBrk="0" hangingPunct="1">
                        <a:lnSpc>
                          <a:spcPct val="100000"/>
                        </a:lnSpc>
                        <a:spcBef>
                          <a:spcPts val="0"/>
                        </a:spcBef>
                        <a:spcAft>
                          <a:spcPct val="0"/>
                        </a:spcAft>
                        <a:buClr>
                          <a:srgbClr val="00B0F0"/>
                        </a:buClr>
                        <a:buSzTx/>
                        <a:buFont typeface="Arial" panose="020B0604020202020204" pitchFamily="34" charset="0"/>
                        <a:buChar char="•"/>
                        <a:tabLst/>
                        <a:defRPr/>
                      </a:pPr>
                      <a:r>
                        <a:rPr kumimoji="0" lang="en-AU" sz="900" b="0" i="0" u="none" strike="noStrike" kern="1200" cap="none" spc="6" normalizeH="0" baseline="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t>Implemented </a:t>
                      </a:r>
                      <a:r>
                        <a:rPr kumimoji="0" lang="en-AU" sz="900" b="0" i="0" u="none" strike="noStrike" kern="1200" cap="none" spc="6" normalizeH="0" baseline="0" dirty="0" err="1">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t>Munit</a:t>
                      </a:r>
                      <a:r>
                        <a:rPr kumimoji="0" lang="en-AU" sz="900" b="0" i="0" u="none" strike="noStrike" kern="1200" cap="none" spc="6" normalizeH="0" baseline="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t> test cases with more than 95% of coverage</a:t>
                      </a:r>
                    </a:p>
                    <a:p>
                      <a:pPr marL="186844" marR="0" lvl="0" indent="-171450" algn="l" defTabSz="1828800" rtl="0" eaLnBrk="1" fontAlgn="base" latinLnBrk="0" hangingPunct="1">
                        <a:lnSpc>
                          <a:spcPct val="100000"/>
                        </a:lnSpc>
                        <a:spcBef>
                          <a:spcPts val="0"/>
                        </a:spcBef>
                        <a:spcAft>
                          <a:spcPct val="0"/>
                        </a:spcAft>
                        <a:buClr>
                          <a:srgbClr val="00B0F0"/>
                        </a:buClr>
                        <a:buSzTx/>
                        <a:buFont typeface="Arial" panose="020B0604020202020204" pitchFamily="34" charset="0"/>
                        <a:buChar char="•"/>
                        <a:tabLst/>
                        <a:defRPr/>
                      </a:pPr>
                      <a:r>
                        <a:rPr kumimoji="0" lang="en-AU" sz="900" b="0" i="0" u="none" strike="noStrike" kern="1200" cap="none" spc="6" normalizeH="0" baseline="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t>Applied Non Functional requirements(Policies)</a:t>
                      </a:r>
                    </a:p>
                    <a:p>
                      <a:pPr marL="186844" marR="0" lvl="0" indent="-171450" algn="l" defTabSz="1828800" rtl="0" eaLnBrk="1" fontAlgn="base" latinLnBrk="0" hangingPunct="1">
                        <a:lnSpc>
                          <a:spcPct val="100000"/>
                        </a:lnSpc>
                        <a:spcBef>
                          <a:spcPts val="0"/>
                        </a:spcBef>
                        <a:spcAft>
                          <a:spcPct val="0"/>
                        </a:spcAft>
                        <a:buClr>
                          <a:srgbClr val="00B0F0"/>
                        </a:buClr>
                        <a:buSzTx/>
                        <a:buFont typeface="Arial" panose="020B0604020202020204" pitchFamily="34" charset="0"/>
                        <a:buChar char="•"/>
                        <a:tabLst/>
                        <a:defRPr/>
                      </a:pPr>
                      <a:r>
                        <a:rPr kumimoji="0" lang="en-AU" sz="900" b="0" i="0" u="none" strike="noStrike" kern="1200" cap="none" spc="6" normalizeH="0" baseline="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t>Pushed the code into GitHub</a:t>
                      </a:r>
                    </a:p>
                    <a:p>
                      <a:pPr marL="186844" marR="0" lvl="0" indent="-171450" algn="l" defTabSz="1828800" rtl="0" eaLnBrk="1" fontAlgn="base" latinLnBrk="0" hangingPunct="1">
                        <a:lnSpc>
                          <a:spcPct val="100000"/>
                        </a:lnSpc>
                        <a:spcBef>
                          <a:spcPts val="0"/>
                        </a:spcBef>
                        <a:spcAft>
                          <a:spcPct val="0"/>
                        </a:spcAft>
                        <a:buClr>
                          <a:srgbClr val="00B0F0"/>
                        </a:buClr>
                        <a:buSzTx/>
                        <a:buFont typeface="Arial" panose="020B0604020202020204" pitchFamily="34" charset="0"/>
                        <a:buChar char="•"/>
                        <a:tabLst/>
                        <a:defRPr/>
                      </a:pPr>
                      <a:r>
                        <a:rPr kumimoji="0" lang="en-AU" sz="900" b="0" i="0" u="none" strike="noStrike" kern="1200" cap="none" spc="6" normalizeH="0" baseline="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t>Pull the code from Git into Jenkins and deployed it into </a:t>
                      </a:r>
                      <a:r>
                        <a:rPr kumimoji="0" lang="en-AU" sz="900" b="0" i="0" u="none" strike="noStrike" kern="1200" cap="none" spc="6" normalizeH="0" baseline="0" dirty="0" err="1">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t>CloudHub</a:t>
                      </a:r>
                      <a:endParaRPr kumimoji="0" lang="en-AU" sz="900" b="0" i="0" u="none" strike="noStrike" kern="1200" cap="none" spc="6" normalizeH="0" baseline="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AU"/>
                    </a:p>
                  </a:txBody>
                  <a:tcPr/>
                </a:tc>
                <a:tc hMerge="1">
                  <a:txBody>
                    <a:bodyPr/>
                    <a:lstStyle/>
                    <a:p>
                      <a:endParaRPr lang="en-US"/>
                    </a:p>
                  </a:txBody>
                  <a:tcPr>
                    <a:lnL w="12700" cmpd="sng">
                      <a:noFill/>
                      <a:prstDash val="solid"/>
                    </a:lnL>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D2A990F0-C09A-0E43-94D1-98688F148DD3}"/>
              </a:ext>
            </a:extLst>
          </p:cNvPr>
          <p:cNvSpPr txBox="1"/>
          <p:nvPr/>
        </p:nvSpPr>
        <p:spPr>
          <a:xfrm>
            <a:off x="196620" y="466459"/>
            <a:ext cx="8005768" cy="230832"/>
          </a:xfrm>
          <a:prstGeom prst="rect">
            <a:avLst/>
          </a:prstGeom>
          <a:noFill/>
        </p:spPr>
        <p:txBody>
          <a:bodyPr wrap="square"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err="1">
                <a:ln>
                  <a:noFill/>
                </a:ln>
                <a:solidFill>
                  <a:srgbClr val="646363"/>
                </a:solidFill>
                <a:effectLst/>
                <a:uLnTx/>
                <a:uFillTx/>
                <a:latin typeface="Calibri" panose="020F0502020204030204" pitchFamily="34" charset="0"/>
                <a:cs typeface="Calibri" panose="020F0502020204030204" pitchFamily="34" charset="0"/>
              </a:rPr>
              <a:t>Thirupathi</a:t>
            </a:r>
            <a:r>
              <a:rPr kumimoji="0" lang="en-US" sz="900" b="0" i="0" u="none" strike="noStrike" kern="1200" cap="none" spc="0" normalizeH="0" baseline="0" noProof="0" dirty="0">
                <a:ln>
                  <a:noFill/>
                </a:ln>
                <a:solidFill>
                  <a:srgbClr val="646363"/>
                </a:solidFill>
                <a:effectLst/>
                <a:uLnTx/>
                <a:uFillTx/>
                <a:latin typeface="Calibri" panose="020F0502020204030204" pitchFamily="34" charset="0"/>
                <a:cs typeface="Calibri" panose="020F0502020204030204" pitchFamily="34" charset="0"/>
              </a:rPr>
              <a:t> is a MuleSoft Developer having 3</a:t>
            </a:r>
            <a:r>
              <a:rPr lang="en-US" sz="900" dirty="0">
                <a:solidFill>
                  <a:srgbClr val="646363"/>
                </a:solidFill>
                <a:latin typeface="Calibri" panose="020F0502020204030204" pitchFamily="34" charset="0"/>
                <a:cs typeface="Calibri" panose="020F0502020204030204" pitchFamily="34" charset="0"/>
              </a:rPr>
              <a:t> years of IT experience in design, development, deployment, testing in </a:t>
            </a:r>
            <a:r>
              <a:rPr lang="en-US" sz="900" dirty="0" err="1">
                <a:solidFill>
                  <a:srgbClr val="646363"/>
                </a:solidFill>
                <a:latin typeface="Calibri" panose="020F0502020204030204" pitchFamily="34" charset="0"/>
                <a:cs typeface="Calibri" panose="020F0502020204030204" pitchFamily="34" charset="0"/>
              </a:rPr>
              <a:t>Mulesoft</a:t>
            </a:r>
            <a:r>
              <a:rPr lang="en-US" sz="900" dirty="0">
                <a:solidFill>
                  <a:srgbClr val="646363"/>
                </a:solidFill>
                <a:latin typeface="Calibri" panose="020F0502020204030204" pitchFamily="34" charset="0"/>
                <a:cs typeface="Calibri" panose="020F0502020204030204" pitchFamily="34" charset="0"/>
              </a:rPr>
              <a:t>.</a:t>
            </a:r>
            <a:endParaRPr kumimoji="0" lang="en-US" sz="900" b="0" i="0" u="none" strike="noStrike" kern="1200" cap="none" spc="0" normalizeH="0" baseline="0" noProof="0" dirty="0">
              <a:ln>
                <a:noFill/>
              </a:ln>
              <a:solidFill>
                <a:srgbClr val="646363"/>
              </a:solidFill>
              <a:effectLst/>
              <a:uLnTx/>
              <a:uFillTx/>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D8874228-1598-4D6C-881C-944A9EC30ED1}"/>
              </a:ext>
            </a:extLst>
          </p:cNvPr>
          <p:cNvPicPr>
            <a:picLocks noChangeAspect="1"/>
          </p:cNvPicPr>
          <p:nvPr/>
        </p:nvPicPr>
        <p:blipFill>
          <a:blip r:embed="rId2"/>
          <a:stretch>
            <a:fillRect/>
          </a:stretch>
        </p:blipFill>
        <p:spPr>
          <a:xfrm>
            <a:off x="7787969" y="11663"/>
            <a:ext cx="1354975" cy="1199917"/>
          </a:xfrm>
          <a:prstGeom prst="rect">
            <a:avLst/>
          </a:prstGeom>
        </p:spPr>
      </p:pic>
    </p:spTree>
    <p:extLst>
      <p:ext uri="{BB962C8B-B14F-4D97-AF65-F5344CB8AC3E}">
        <p14:creationId xmlns:p14="http://schemas.microsoft.com/office/powerpoint/2010/main" val="15279309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48873|-8341960|-3468525|-2064878|-9539986|Markido&quot;,&quot;Id&quot;:&quot;59426dbe4439330ee44a4063&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Wipro 2017 PPT Theme">
  <a:themeElements>
    <a:clrScheme name="Wipro Template 2014">
      <a:dk1>
        <a:srgbClr val="000000"/>
      </a:dk1>
      <a:lt1>
        <a:srgbClr val="FFFFFF"/>
      </a:lt1>
      <a:dk2>
        <a:srgbClr val="0E3570"/>
      </a:dk2>
      <a:lt2>
        <a:srgbClr val="F2F2F2"/>
      </a:lt2>
      <a:accent1>
        <a:srgbClr val="0E3570"/>
      </a:accent1>
      <a:accent2>
        <a:srgbClr val="646363"/>
      </a:accent2>
      <a:accent3>
        <a:srgbClr val="6DC24B"/>
      </a:accent3>
      <a:accent4>
        <a:srgbClr val="FFDA29"/>
      </a:accent4>
      <a:accent5>
        <a:srgbClr val="EF3341"/>
      </a:accent5>
      <a:accent6>
        <a:srgbClr val="00A2E0"/>
      </a:accent6>
      <a:hlink>
        <a:srgbClr val="646363"/>
      </a:hlink>
      <a:folHlink>
        <a:srgbClr val="646363"/>
      </a:folHlink>
    </a:clrScheme>
    <a:fontScheme name="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20000"/>
            <a:lumOff val="80000"/>
          </a:schemeClr>
        </a:solidFill>
        <a:ln w="3175">
          <a:solidFill>
            <a:schemeClr val="accent2"/>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100" dirty="0" err="1" smtClean="0">
            <a:solidFill>
              <a:schemeClr val="accent2"/>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6350">
          <a:solidFill>
            <a:schemeClr val="accent2"/>
          </a:solidFill>
          <a:headEnd type="none" w="med" len="med"/>
          <a:tailEnd type="none"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100" dirty="0" err="1" smtClean="0">
            <a:solidFill>
              <a:schemeClr val="accent2"/>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Wipro_New Template" id="{2AE88C08-073D-4CC4-9E00-70A51C8127D9}" vid="{A4CA8AF7-55CB-42B3-BD30-44794E5177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3D5A152D530740999685AFFE9E8601" ma:contentTypeVersion="4" ma:contentTypeDescription="Create a new document." ma:contentTypeScope="" ma:versionID="923b899e46e7d56539e069ee8a6294d3">
  <xsd:schema xmlns:xsd="http://www.w3.org/2001/XMLSchema" xmlns:xs="http://www.w3.org/2001/XMLSchema" xmlns:p="http://schemas.microsoft.com/office/2006/metadata/properties" xmlns:ns2="4c7944b0-727f-428d-8537-26828d66e560" xmlns:ns3="4108b513-4f29-460f-b2a3-4bd029c4baf8" targetNamespace="http://schemas.microsoft.com/office/2006/metadata/properties" ma:root="true" ma:fieldsID="95e91b931b41a1ece037c81740d289c7" ns2:_="" ns3:_="">
    <xsd:import namespace="4c7944b0-727f-428d-8537-26828d66e560"/>
    <xsd:import namespace="4108b513-4f29-460f-b2a3-4bd029c4baf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7944b0-727f-428d-8537-26828d66e5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108b513-4f29-460f-b2a3-4bd029c4baf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4108b513-4f29-460f-b2a3-4bd029c4baf8">
      <UserInfo>
        <DisplayName>Vasudevarao Pilla (APMEA - iDEAS-Apps &amp; Data)</DisplayName>
        <AccountId>18</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82F6CDB-883C-4FC1-9511-413A00DEC0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7944b0-727f-428d-8537-26828d66e560"/>
    <ds:schemaRef ds:uri="4108b513-4f29-460f-b2a3-4bd029c4ba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B9098E9-712A-460C-B66E-3817A6DE2D23}">
  <ds:schemaRefs>
    <ds:schemaRef ds:uri="4108b513-4f29-460f-b2a3-4bd029c4baf8"/>
    <ds:schemaRef ds:uri="http://schemas.microsoft.com/office/2006/documentManagement/types"/>
    <ds:schemaRef ds:uri="4c7944b0-727f-428d-8537-26828d66e560"/>
    <ds:schemaRef ds:uri="http://schemas.microsoft.com/office/2006/metadata/properties"/>
    <ds:schemaRef ds:uri="http://www.w3.org/XML/1998/namespace"/>
    <ds:schemaRef ds:uri="http://purl.org/dc/terms/"/>
    <ds:schemaRef ds:uri="http://purl.org/dc/elements/1.1/"/>
    <ds:schemaRef ds:uri="http://purl.org/dc/dcmitype/"/>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B53660E7-5E6C-4335-A93A-A241FB6791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Wipro_New Template</Template>
  <TotalTime>11469</TotalTime>
  <Words>354</Words>
  <Application>Microsoft Office PowerPoint</Application>
  <PresentationFormat>On-screen Show (16:9)</PresentationFormat>
  <Paragraphs>40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Wipro 2017 PPT Theme</vt:lpstr>
      <vt:lpstr>Thirupathi Bommishetty, MuleSoft Developer</vt:lpstr>
    </vt:vector>
  </TitlesOfParts>
  <Company>Wipro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Vasudevarao Pilla, MuleSoft Technical Lead</dc:title>
  <dc:subject>Corp_Presentation_Template</dc:subject>
  <dc:creator>Wipro Ltd.</dc:creator>
  <cp:keywords/>
  <cp:lastModifiedBy>admin</cp:lastModifiedBy>
  <cp:revision>289</cp:revision>
  <dcterms:created xsi:type="dcterms:W3CDTF">2017-04-27T10:03:54Z</dcterms:created>
  <dcterms:modified xsi:type="dcterms:W3CDTF">2022-04-12T08:29:59Z</dcterms:modified>
  <cp:contentStatus>2017</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0x010100CA3D5A152D530740999685AFFE9E8601</vt:lpwstr>
  </property>
  <property fmtid="{D5CDD505-2E9C-101B-9397-08002B2CF9AE}" pid="3" name="MSIP_Label_b9a70571-31c6-4603-80c1-ef2fb871a62a_Enabled">
    <vt:lpwstr>True</vt:lpwstr>
  </property>
  <property fmtid="{D5CDD505-2E9C-101B-9397-08002B2CF9AE}" pid="4" name="MSIP_Label_b9a70571-31c6-4603-80c1-ef2fb871a62a_SiteId">
    <vt:lpwstr>258ac4e4-146a-411e-9dc8-79a9e12fd6da</vt:lpwstr>
  </property>
  <property fmtid="{D5CDD505-2E9C-101B-9397-08002B2CF9AE}" pid="5" name="MSIP_Label_b9a70571-31c6-4603-80c1-ef2fb871a62a_Ref">
    <vt:lpwstr>https://api.informationprotection.azure.com/api/258ac4e4-146a-411e-9dc8-79a9e12fd6da</vt:lpwstr>
  </property>
  <property fmtid="{D5CDD505-2E9C-101B-9397-08002B2CF9AE}" pid="6" name="MSIP_Label_b9a70571-31c6-4603-80c1-ef2fb871a62a_Owner">
    <vt:lpwstr>nranjand@wipro.com</vt:lpwstr>
  </property>
  <property fmtid="{D5CDD505-2E9C-101B-9397-08002B2CF9AE}" pid="7" name="MSIP_Label_b9a70571-31c6-4603-80c1-ef2fb871a62a_SetDate">
    <vt:lpwstr>2018-03-23T11:25:12.6928667+05:30</vt:lpwstr>
  </property>
  <property fmtid="{D5CDD505-2E9C-101B-9397-08002B2CF9AE}" pid="8" name="MSIP_Label_b9a70571-31c6-4603-80c1-ef2fb871a62a_Name">
    <vt:lpwstr>Internal and Restricted</vt:lpwstr>
  </property>
  <property fmtid="{D5CDD505-2E9C-101B-9397-08002B2CF9AE}" pid="9" name="MSIP_Label_b9a70571-31c6-4603-80c1-ef2fb871a62a_Application">
    <vt:lpwstr>Microsoft Azure Information Protection</vt:lpwstr>
  </property>
  <property fmtid="{D5CDD505-2E9C-101B-9397-08002B2CF9AE}" pid="10" name="MSIP_Label_b9a70571-31c6-4603-80c1-ef2fb871a62a_Extended_MSFT_Method">
    <vt:lpwstr>Automatic</vt:lpwstr>
  </property>
  <property fmtid="{D5CDD505-2E9C-101B-9397-08002B2CF9AE}" pid="11" name="Sensitivity">
    <vt:lpwstr>Internal and Restricted</vt:lpwstr>
  </property>
  <property fmtid="{D5CDD505-2E9C-101B-9397-08002B2CF9AE}" pid="12" name="Document_Type">
    <vt:lpwstr>25;#Template|345c33cd-8378-47ea-bbba-7cc959d719a2</vt:lpwstr>
  </property>
  <property fmtid="{D5CDD505-2E9C-101B-9397-08002B2CF9AE}" pid="13" name="Peer name (who approved the document)">
    <vt:lpwstr/>
  </property>
  <property fmtid="{D5CDD505-2E9C-101B-9397-08002B2CF9AE}" pid="14" name="Order">
    <vt:r8>42800</vt:r8>
  </property>
  <property fmtid="{D5CDD505-2E9C-101B-9397-08002B2CF9AE}" pid="15" name="_ExtendedDescription">
    <vt:lpwstr/>
  </property>
  <property fmtid="{D5CDD505-2E9C-101B-9397-08002B2CF9AE}" pid="16" name="TriggerFlowInfo">
    <vt:lpwstr/>
  </property>
  <property fmtid="{D5CDD505-2E9C-101B-9397-08002B2CF9AE}" pid="17" name="_SourceUrl">
    <vt:lpwstr/>
  </property>
  <property fmtid="{D5CDD505-2E9C-101B-9397-08002B2CF9AE}" pid="18" name="_SharedFileIndex">
    <vt:lpwstr/>
  </property>
  <property fmtid="{D5CDD505-2E9C-101B-9397-08002B2CF9AE}" pid="19" name="ComplianceAssetId">
    <vt:lpwstr/>
  </property>
</Properties>
</file>