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42BA97"/>
    <a:srgbClr val="8E6C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showOutlineIcons="0">
    <p:restoredLeft sz="15620"/>
    <p:restoredTop sz="94660"/>
  </p:normalViewPr>
  <p:slideViewPr>
    <p:cSldViewPr snapToGrid="0">
      <p:cViewPr varScale="1">
        <p:scale>
          <a:sx n="68" d="100"/>
          <a:sy n="68" d="100"/>
        </p:scale>
        <p:origin x="-798" y="-96"/>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customXml" Target="../customXml/item1.xml"/><Relationship Id="rId18" Type="http://schemas.openxmlformats.org/officeDocument/2006/relationships/customXmlProps" Target="../customXml/itemProps1.xml"/><Relationship Id="rId1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7" name=""/>
        <p:cNvGrpSpPr/>
        <p:nvPr/>
      </p:nvGrpSpPr>
      <p:grpSpPr>
        <a:xfrm>
          <a:off x="0" y="0"/>
          <a:ext cx="0" cy="0"/>
          <a:chOff x="0" y="0"/>
          <a:chExt cx="0" cy="0"/>
        </a:xfrm>
      </p:grpSpPr>
      <p:sp>
        <p:nvSpPr>
          <p:cNvPr id="1048668"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IN"/>
          </a:p>
        </p:txBody>
      </p:sp>
      <p:sp>
        <p:nvSpPr>
          <p:cNvPr id="1048669"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46256A78-79A6-408F-8148-4F87BB81602D}" type="datetimeFigureOut">
              <a:rPr lang="en-IN" smtClean="0"/>
              <a:t>24-04-2024</a:t>
            </a:fld>
            <a:endParaRPr lang="en-IN"/>
          </a:p>
        </p:txBody>
      </p:sp>
      <p:sp>
        <p:nvSpPr>
          <p:cNvPr id="1048670"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IN"/>
          </a:p>
        </p:txBody>
      </p:sp>
      <p:sp>
        <p:nvSpPr>
          <p:cNvPr id="1048671"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72"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IN"/>
          </a:p>
        </p:txBody>
      </p:sp>
      <p:sp>
        <p:nvSpPr>
          <p:cNvPr id="1048673"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17E254F1-4415-47BF-9E91-C5D4B9A33350}"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3" name="Rectangle 6"/>
          <p:cNvSpPr/>
          <p:nvPr/>
        </p:nvSpPr>
        <p:spPr>
          <a:xfrm>
            <a:off x="446534" y="3085764"/>
            <a:ext cx="11298932" cy="3338149"/>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1048585" name="Subtitle 2"/>
          <p:cNvSpPr>
            <a:spLocks noGrp="1"/>
          </p:cNvSpPr>
          <p:nvPr>
            <p:ph type="subTitle" idx="1"/>
          </p:nvPr>
        </p:nvSpPr>
        <p:spPr>
          <a:xfrm>
            <a:off x="581194" y="2495445"/>
            <a:ext cx="10993546" cy="590321"/>
          </a:xfrm>
        </p:spPr>
        <p:txBody>
          <a:bodyPr anchor="t">
            <a:normAutofit/>
          </a:bodyPr>
          <a:lstStyle>
            <a:lvl1pPr algn="l" indent="0" marL="0">
              <a:buNone/>
              <a:defRPr cap="all" sz="1600">
                <a:solidFill>
                  <a:schemeClr val="accent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p>
        </p:txBody>
      </p:sp>
      <p:sp>
        <p:nvSpPr>
          <p:cNvPr id="1048586" name="Date Placeholder 7"/>
          <p:cNvSpPr>
            <a:spLocks noGrp="1"/>
          </p:cNvSpPr>
          <p:nvPr>
            <p:ph type="dt" sz="half" idx="10"/>
          </p:nvPr>
        </p:nvSpPr>
        <p:spPr/>
        <p:txBody>
          <a:bodyPr/>
          <a:p>
            <a:fld id="{ED291B17-9318-49DB-B28B-6E5994AE9581}" type="datetime1">
              <a:rPr lang="en-US" smtClean="0"/>
              <a:t>4/24/2024</a:t>
            </a:fld>
            <a:endParaRPr lang="en-US"/>
          </a:p>
        </p:txBody>
      </p:sp>
      <p:sp>
        <p:nvSpPr>
          <p:cNvPr id="1048587" name="Footer Placeholder 8"/>
          <p:cNvSpPr>
            <a:spLocks noGrp="1"/>
          </p:cNvSpPr>
          <p:nvPr>
            <p:ph type="ftr" sz="quarter" idx="11"/>
          </p:nvPr>
        </p:nvSpPr>
        <p:spPr>
          <a:xfrm>
            <a:off x="581192" y="6423914"/>
            <a:ext cx="6917210" cy="365125"/>
          </a:xfrm>
          <a:prstGeom prst="rect"/>
        </p:spPr>
        <p:txBody>
          <a:bodyPr/>
          <a:p>
            <a:endParaRPr lang="en-US"/>
          </a:p>
        </p:txBody>
      </p:sp>
      <p:sp>
        <p:nvSpPr>
          <p:cNvPr id="1048588"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1" name=""/>
        <p:cNvGrpSpPr/>
        <p:nvPr/>
      </p:nvGrpSpPr>
      <p:grpSpPr>
        <a:xfrm>
          <a:off x="0" y="0"/>
          <a:ext cx="0" cy="0"/>
          <a:chOff x="0" y="0"/>
          <a:chExt cx="0" cy="0"/>
        </a:xfrm>
      </p:grpSpPr>
      <p:sp>
        <p:nvSpPr>
          <p:cNvPr id="1048633" name="Title 1"/>
          <p:cNvSpPr>
            <a:spLocks noGrp="1"/>
          </p:cNvSpPr>
          <p:nvPr>
            <p:ph type="title"/>
          </p:nvPr>
        </p:nvSpPr>
        <p:spPr>
          <a:xfrm>
            <a:off x="581192" y="702156"/>
            <a:ext cx="11029616" cy="1013800"/>
          </a:xfrm>
        </p:spPr>
        <p:txBody>
          <a:bodyPr/>
          <a:p>
            <a:r>
              <a:rPr lang="en-US"/>
              <a:t>Click to edit Master title style</a:t>
            </a:r>
          </a:p>
        </p:txBody>
      </p:sp>
      <p:sp>
        <p:nvSpPr>
          <p:cNvPr id="1048634" name="Vertical Text Placeholder 2"/>
          <p:cNvSpPr>
            <a:spLocks noGrp="1"/>
          </p:cNvSpPr>
          <p:nvPr>
            <p:ph type="body" orient="vert" idx="1"/>
          </p:nvPr>
        </p:nvSpPr>
        <p:spPr/>
        <p:txBody>
          <a:bodyPr anchor="t" vert="eaVe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5" name="Date Placeholder 3"/>
          <p:cNvSpPr>
            <a:spLocks noGrp="1"/>
          </p:cNvSpPr>
          <p:nvPr>
            <p:ph type="dt" sz="half" idx="10"/>
          </p:nvPr>
        </p:nvSpPr>
        <p:spPr/>
        <p:txBody>
          <a:bodyPr/>
          <a:p>
            <a:fld id="{2CED4963-E985-44C4-B8C4-FDD613B7C2F8}" type="datetime1">
              <a:rPr lang="en-US" smtClean="0"/>
              <a:t>4/24/2024</a:t>
            </a:fld>
            <a:endParaRPr lang="en-US"/>
          </a:p>
        </p:txBody>
      </p:sp>
      <p:sp>
        <p:nvSpPr>
          <p:cNvPr id="1048636" name="Footer Placeholder 4"/>
          <p:cNvSpPr>
            <a:spLocks noGrp="1"/>
          </p:cNvSpPr>
          <p:nvPr>
            <p:ph type="ftr" sz="quarter" idx="11"/>
          </p:nvPr>
        </p:nvSpPr>
        <p:spPr>
          <a:xfrm>
            <a:off x="581192" y="6423914"/>
            <a:ext cx="6917210" cy="365125"/>
          </a:xfrm>
          <a:prstGeom prst="rect"/>
        </p:spPr>
        <p:txBody>
          <a:bodyPr/>
          <a:p>
            <a:endParaRPr lang="en-US"/>
          </a:p>
        </p:txBody>
      </p:sp>
      <p:sp>
        <p:nvSpPr>
          <p:cNvPr id="1048637"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spTree>
      <p:nvGrpSpPr>
        <p:cNvPr id="39" name=""/>
        <p:cNvGrpSpPr/>
        <p:nvPr/>
      </p:nvGrpSpPr>
      <p:grpSpPr>
        <a:xfrm>
          <a:off x="0" y="0"/>
          <a:ext cx="0" cy="0"/>
          <a:chOff x="0" y="0"/>
          <a:chExt cx="0" cy="0"/>
        </a:xfrm>
      </p:grpSpPr>
      <p:sp>
        <p:nvSpPr>
          <p:cNvPr id="1048618" name="Rectangle 6"/>
          <p:cNvSpPr>
            <a:spLocks noChangeAspect="1"/>
          </p:cNvSpPr>
          <p:nvPr/>
        </p:nvSpPr>
        <p:spPr>
          <a:xfrm>
            <a:off x="8058151" y="599725"/>
            <a:ext cx="3687316" cy="5816950"/>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19" name="Vertical Title 1"/>
          <p:cNvSpPr>
            <a:spLocks noGrp="1"/>
          </p:cNvSpPr>
          <p:nvPr>
            <p:ph type="title" orient="vert"/>
          </p:nvPr>
        </p:nvSpPr>
        <p:spPr>
          <a:xfrm>
            <a:off x="8204200" y="863600"/>
            <a:ext cx="3124200" cy="4807326"/>
          </a:xfrm>
        </p:spPr>
        <p:txBody>
          <a:bodyPr anchor="ctr" vert="eaVert"/>
          <a:lstStyle>
            <a:lvl1pPr>
              <a:defRPr>
                <a:solidFill>
                  <a:srgbClr val="FFFFFF"/>
                </a:solidFill>
              </a:defRPr>
            </a:lvl1pPr>
          </a:lstStyle>
          <a:p>
            <a:r>
              <a:rPr lang="en-US"/>
              <a:t>Click to edit Master title style</a:t>
            </a:r>
          </a:p>
        </p:txBody>
      </p:sp>
      <p:sp>
        <p:nvSpPr>
          <p:cNvPr id="1048620" name="Vertical Text Placeholder 2"/>
          <p:cNvSpPr>
            <a:spLocks noGrp="1"/>
          </p:cNvSpPr>
          <p:nvPr>
            <p:ph type="body" orient="vert" idx="1"/>
          </p:nvPr>
        </p:nvSpPr>
        <p:spPr>
          <a:xfrm>
            <a:off x="774923" y="863600"/>
            <a:ext cx="7161625" cy="4807326"/>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21" name="Rectangle 7"/>
          <p:cNvSpPr/>
          <p:nvPr/>
        </p:nvSpPr>
        <p:spPr>
          <a:xfrm>
            <a:off x="446534" y="457200"/>
            <a:ext cx="3703320" cy="94997"/>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22" name="Rectangle 8"/>
          <p:cNvSpPr/>
          <p:nvPr/>
        </p:nvSpPr>
        <p:spPr>
          <a:xfrm>
            <a:off x="8042147" y="453643"/>
            <a:ext cx="3703320" cy="98554"/>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3" name="Rectangle 9"/>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24" name="Date Placeholder 10"/>
          <p:cNvSpPr>
            <a:spLocks noGrp="1"/>
          </p:cNvSpPr>
          <p:nvPr>
            <p:ph type="dt" sz="half" idx="10"/>
          </p:nvPr>
        </p:nvSpPr>
        <p:spPr/>
        <p:txBody>
          <a:bodyPr/>
          <a:p>
            <a:fld id="{ED291B17-9318-49DB-B28B-6E5994AE9581}" type="datetime1">
              <a:rPr lang="en-US" smtClean="0"/>
              <a:t>4/24/2024</a:t>
            </a:fld>
            <a:endParaRPr lang="en-US"/>
          </a:p>
        </p:txBody>
      </p:sp>
      <p:sp>
        <p:nvSpPr>
          <p:cNvPr id="1048625" name="Footer Placeholder 11"/>
          <p:cNvSpPr>
            <a:spLocks noGrp="1"/>
          </p:cNvSpPr>
          <p:nvPr>
            <p:ph type="ftr" sz="quarter" idx="11"/>
          </p:nvPr>
        </p:nvSpPr>
        <p:spPr>
          <a:xfrm>
            <a:off x="581192" y="6423914"/>
            <a:ext cx="6917210" cy="365125"/>
          </a:xfrm>
          <a:prstGeom prst="rect"/>
        </p:spPr>
        <p:txBody>
          <a:bodyPr/>
          <a:p>
            <a:endParaRPr lang="en-US"/>
          </a:p>
        </p:txBody>
      </p:sp>
      <p:sp>
        <p:nvSpPr>
          <p:cNvPr id="1048626" name="Slide Number Placeholder 12"/>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7" name=""/>
        <p:cNvGrpSpPr/>
        <p:nvPr/>
      </p:nvGrpSpPr>
      <p:grpSpPr>
        <a:xfrm>
          <a:off x="0" y="0"/>
          <a:ext cx="0" cy="0"/>
          <a:chOff x="0" y="0"/>
          <a:chExt cx="0" cy="0"/>
        </a:xfrm>
      </p:grpSpPr>
      <p:sp>
        <p:nvSpPr>
          <p:cNvPr id="1048592" name="Title 1"/>
          <p:cNvSpPr>
            <a:spLocks noGrp="1"/>
          </p:cNvSpPr>
          <p:nvPr>
            <p:ph type="title"/>
          </p:nvPr>
        </p:nvSpPr>
        <p:spPr>
          <a:xfrm>
            <a:off x="581192" y="702156"/>
            <a:ext cx="11029616" cy="530296"/>
          </a:xfrm>
        </p:spPr>
        <p:txBody>
          <a:bodyPr/>
          <a:p>
            <a:r>
              <a:rPr lang="en-US"/>
              <a:t>Click to edit Master title style</a:t>
            </a:r>
          </a:p>
        </p:txBody>
      </p:sp>
      <p:sp>
        <p:nvSpPr>
          <p:cNvPr id="1048593" name="Content Placeholder 2"/>
          <p:cNvSpPr>
            <a:spLocks noGrp="1"/>
          </p:cNvSpPr>
          <p:nvPr>
            <p:ph idx="1"/>
          </p:nvPr>
        </p:nvSpPr>
        <p:spPr>
          <a:xfrm>
            <a:off x="581192" y="1302026"/>
            <a:ext cx="11029615" cy="4673324"/>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4" name="Date Placeholder 7"/>
          <p:cNvSpPr>
            <a:spLocks noGrp="1"/>
          </p:cNvSpPr>
          <p:nvPr>
            <p:ph type="dt" sz="half" idx="10"/>
          </p:nvPr>
        </p:nvSpPr>
        <p:spPr/>
        <p:txBody>
          <a:bodyPr/>
          <a:p>
            <a:fld id="{78DD82B9-B8EE-4375-B6FF-88FA6ABB15D9}" type="datetime1">
              <a:rPr lang="en-US" smtClean="0"/>
              <a:t>4/24/2024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2" name=""/>
        <p:cNvGrpSpPr/>
        <p:nvPr/>
      </p:nvGrpSpPr>
      <p:grpSpPr>
        <a:xfrm>
          <a:off x="0" y="0"/>
          <a:ext cx="0" cy="0"/>
          <a:chOff x="0" y="0"/>
          <a:chExt cx="0" cy="0"/>
        </a:xfrm>
      </p:grpSpPr>
      <p:sp>
        <p:nvSpPr>
          <p:cNvPr id="1048638" name="Rectangle 7"/>
          <p:cNvSpPr>
            <a:spLocks noChangeAspect="1"/>
          </p:cNvSpPr>
          <p:nvPr/>
        </p:nvSpPr>
        <p:spPr>
          <a:xfrm>
            <a:off x="447817" y="5141974"/>
            <a:ext cx="11290860" cy="125882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39" name="Title 1"/>
          <p:cNvSpPr>
            <a:spLocks noGrp="1"/>
          </p:cNvSpPr>
          <p:nvPr>
            <p:ph type="title"/>
          </p:nvPr>
        </p:nvSpPr>
        <p:spPr>
          <a:xfrm>
            <a:off x="581193" y="2393950"/>
            <a:ext cx="11029615" cy="2147467"/>
          </a:xfrm>
        </p:spPr>
        <p:txBody>
          <a:bodyPr anchor="b">
            <a:normAutofit/>
          </a:bodyPr>
          <a:lstStyle>
            <a:lvl1pPr algn="l">
              <a:defRPr b="0" cap="all" sz="3600">
                <a:solidFill>
                  <a:schemeClr val="tx1">
                    <a:lumMod val="75000"/>
                    <a:lumOff val="25000"/>
                  </a:schemeClr>
                </a:solidFill>
              </a:defRPr>
            </a:lvl1pPr>
          </a:lstStyle>
          <a:p>
            <a:r>
              <a:rPr lang="en-US"/>
              <a:t>Click to edit Master title style</a:t>
            </a:r>
          </a:p>
        </p:txBody>
      </p:sp>
      <p:sp>
        <p:nvSpPr>
          <p:cNvPr id="1048640" name="Text Placeholder 2"/>
          <p:cNvSpPr>
            <a:spLocks noGrp="1"/>
          </p:cNvSpPr>
          <p:nvPr>
            <p:ph type="body" idx="1"/>
          </p:nvPr>
        </p:nvSpPr>
        <p:spPr>
          <a:xfrm>
            <a:off x="581192" y="4541417"/>
            <a:ext cx="11029615" cy="600556"/>
          </a:xfrm>
        </p:spPr>
        <p:txBody>
          <a:bodyPr anchor="t">
            <a:normAutofit/>
          </a:bodyPr>
          <a:lstStyle>
            <a:lvl1pPr algn="l" indent="0" marL="0">
              <a:buNone/>
              <a:defRPr cap="all" sz="1800">
                <a:solidFill>
                  <a:schemeClr val="accent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41" name="Date Placeholder 6"/>
          <p:cNvSpPr>
            <a:spLocks noGrp="1"/>
          </p:cNvSpPr>
          <p:nvPr>
            <p:ph type="dt" sz="half" idx="10"/>
          </p:nvPr>
        </p:nvSpPr>
        <p:spPr/>
        <p:txBody>
          <a:bodyPr/>
          <a:p>
            <a:fld id="{B2497495-0637-405E-AE64-5CC7506D51F5}" type="datetime1">
              <a:rPr lang="en-US" smtClean="0"/>
              <a:t>4/24/2024</a:t>
            </a:fld>
            <a:endParaRPr lang="en-US"/>
          </a:p>
        </p:txBody>
      </p:sp>
      <p:sp>
        <p:nvSpPr>
          <p:cNvPr id="1048642" name="Footer Placeholder 8"/>
          <p:cNvSpPr>
            <a:spLocks noGrp="1"/>
          </p:cNvSpPr>
          <p:nvPr>
            <p:ph type="ftr" sz="quarter" idx="11"/>
          </p:nvPr>
        </p:nvSpPr>
        <p:spPr>
          <a:xfrm>
            <a:off x="581192" y="6423914"/>
            <a:ext cx="6917210" cy="365125"/>
          </a:xfrm>
          <a:prstGeom prst="rect"/>
        </p:spPr>
        <p:txBody>
          <a:bodyPr/>
          <a:p>
            <a:endParaRPr lang="en-US"/>
          </a:p>
        </p:txBody>
      </p:sp>
      <p:sp>
        <p:nvSpPr>
          <p:cNvPr id="1048643"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3" name=""/>
        <p:cNvGrpSpPr/>
        <p:nvPr/>
      </p:nvGrpSpPr>
      <p:grpSpPr>
        <a:xfrm>
          <a:off x="0" y="0"/>
          <a:ext cx="0" cy="0"/>
          <a:chOff x="0" y="0"/>
          <a:chExt cx="0" cy="0"/>
        </a:xfrm>
      </p:grpSpPr>
      <p:sp>
        <p:nvSpPr>
          <p:cNvPr id="1048644" name="Title 1"/>
          <p:cNvSpPr>
            <a:spLocks noGrp="1"/>
          </p:cNvSpPr>
          <p:nvPr>
            <p:ph type="title"/>
          </p:nvPr>
        </p:nvSpPr>
        <p:spPr>
          <a:xfrm>
            <a:off x="581193" y="729658"/>
            <a:ext cx="11029616" cy="492855"/>
          </a:xfrm>
        </p:spPr>
        <p:txBody>
          <a:bodyPr/>
          <a:p>
            <a:r>
              <a:rPr lang="en-US"/>
              <a:t>Click to edit Master title style</a:t>
            </a:r>
          </a:p>
        </p:txBody>
      </p:sp>
      <p:sp>
        <p:nvSpPr>
          <p:cNvPr id="1048645" name="Content Placeholder 2"/>
          <p:cNvSpPr>
            <a:spLocks noGrp="1"/>
          </p:cNvSpPr>
          <p:nvPr>
            <p:ph sz="half" idx="1"/>
          </p:nvPr>
        </p:nvSpPr>
        <p:spPr>
          <a:xfrm>
            <a:off x="581193" y="1391479"/>
            <a:ext cx="5194767"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6" name="Content Placeholder 3"/>
          <p:cNvSpPr>
            <a:spLocks noGrp="1"/>
          </p:cNvSpPr>
          <p:nvPr>
            <p:ph sz="half" idx="2"/>
          </p:nvPr>
        </p:nvSpPr>
        <p:spPr>
          <a:xfrm>
            <a:off x="6416039" y="1391479"/>
            <a:ext cx="5194769"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7" name="Date Placeholder 4"/>
          <p:cNvSpPr>
            <a:spLocks noGrp="1"/>
          </p:cNvSpPr>
          <p:nvPr>
            <p:ph type="dt" sz="half" idx="10"/>
          </p:nvPr>
        </p:nvSpPr>
        <p:spPr/>
        <p:txBody>
          <a:bodyPr/>
          <a:p>
            <a:fld id="{7BFFD690-9426-415D-8B65-26881E07B2D4}" type="datetime1">
              <a:rPr lang="en-US" smtClean="0"/>
              <a:t>4/24/2024</a:t>
            </a:fld>
            <a:endParaRPr lang="en-US"/>
          </a:p>
        </p:txBody>
      </p:sp>
      <p:sp>
        <p:nvSpPr>
          <p:cNvPr id="1048648" name="Footer Placeholder 5"/>
          <p:cNvSpPr>
            <a:spLocks noGrp="1"/>
          </p:cNvSpPr>
          <p:nvPr>
            <p:ph type="ftr" sz="quarter" idx="11"/>
          </p:nvPr>
        </p:nvSpPr>
        <p:spPr>
          <a:xfrm>
            <a:off x="581192" y="6423914"/>
            <a:ext cx="6917210" cy="365125"/>
          </a:xfrm>
          <a:prstGeom prst="rect"/>
        </p:spPr>
        <p:txBody>
          <a:bodyPr/>
          <a:p>
            <a:endParaRPr lang="en-US"/>
          </a:p>
        </p:txBody>
      </p:sp>
      <p:sp>
        <p:nvSpPr>
          <p:cNvPr id="1048649"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44" name=""/>
        <p:cNvGrpSpPr/>
        <p:nvPr/>
      </p:nvGrpSpPr>
      <p:grpSpPr>
        <a:xfrm>
          <a:off x="0" y="0"/>
          <a:ext cx="0" cy="0"/>
          <a:chOff x="0" y="0"/>
          <a:chExt cx="0" cy="0"/>
        </a:xfrm>
      </p:grpSpPr>
      <p:sp>
        <p:nvSpPr>
          <p:cNvPr id="1048650" name="Title 1"/>
          <p:cNvSpPr>
            <a:spLocks noGrp="1"/>
          </p:cNvSpPr>
          <p:nvPr>
            <p:ph type="title"/>
          </p:nvPr>
        </p:nvSpPr>
        <p:spPr>
          <a:xfrm>
            <a:off x="581193" y="729658"/>
            <a:ext cx="11029616" cy="988332"/>
          </a:xfrm>
        </p:spPr>
        <p:txBody>
          <a:bodyPr/>
          <a:p>
            <a:r>
              <a:rPr lang="en-US"/>
              <a:t>Click to edit Master title style</a:t>
            </a:r>
          </a:p>
        </p:txBody>
      </p:sp>
      <p:sp>
        <p:nvSpPr>
          <p:cNvPr id="1048651" name="Text Placeholder 2"/>
          <p:cNvSpPr>
            <a:spLocks noGrp="1"/>
          </p:cNvSpPr>
          <p:nvPr>
            <p:ph type="body" idx="1"/>
          </p:nvPr>
        </p:nvSpPr>
        <p:spPr>
          <a:xfrm>
            <a:off x="581191" y="2250891"/>
            <a:ext cx="5194769" cy="557784"/>
          </a:xfrm>
        </p:spPr>
        <p:txBody>
          <a:bodyPr anchor="ctr">
            <a:noAutofit/>
          </a:bodyPr>
          <a:lstStyle>
            <a:lvl1pPr indent="0" marL="0">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2" name="Content Placeholder 3"/>
          <p:cNvSpPr>
            <a:spLocks noGrp="1"/>
          </p:cNvSpPr>
          <p:nvPr>
            <p:ph sz="half" idx="2"/>
          </p:nvPr>
        </p:nvSpPr>
        <p:spPr>
          <a:xfrm>
            <a:off x="581194" y="2926052"/>
            <a:ext cx="5194766"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3" name="Text Placeholder 4"/>
          <p:cNvSpPr>
            <a:spLocks noGrp="1"/>
          </p:cNvSpPr>
          <p:nvPr>
            <p:ph type="body" sz="quarter" idx="3"/>
          </p:nvPr>
        </p:nvSpPr>
        <p:spPr>
          <a:xfrm>
            <a:off x="6416039" y="2250892"/>
            <a:ext cx="5194770" cy="553373"/>
          </a:xfrm>
        </p:spPr>
        <p:txBody>
          <a:bodyPr anchor="ctr">
            <a:noAutofit/>
          </a:bodyPr>
          <a:lstStyle>
            <a:lvl1pPr algn="l" defTabSz="457200" eaLnBrk="1" fontAlgn="auto" hangingPunct="1" indent="0" latinLnBrk="0" marL="0" marR="0" rtl="0">
              <a:lnSpc>
                <a:spcPct val="100000"/>
              </a:lnSpc>
              <a:spcBef>
                <a:spcPct val="20000"/>
              </a:spcBef>
              <a:spcAft>
                <a:spcPts val="600"/>
              </a:spcAft>
              <a:buClr>
                <a:schemeClr val="accent1"/>
              </a:buClr>
              <a:buSzPct val="92000"/>
              <a:buFont typeface="Wingdings 2" panose="05020102010507070707" pitchFamily="18" charset="2"/>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algn="l" defTabSz="457200" eaLnBrk="1" fontAlgn="auto" hangingPunct="1" indent="0" latinLnBrk="0" lvl="0" marL="0" marR="0" rtl="0">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p>
        </p:txBody>
      </p:sp>
      <p:sp>
        <p:nvSpPr>
          <p:cNvPr id="1048654" name="Content Placeholder 5"/>
          <p:cNvSpPr>
            <a:spLocks noGrp="1"/>
          </p:cNvSpPr>
          <p:nvPr>
            <p:ph sz="quarter" idx="4"/>
          </p:nvPr>
        </p:nvSpPr>
        <p:spPr>
          <a:xfrm>
            <a:off x="6416037" y="2926052"/>
            <a:ext cx="5194771"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5" name="Date Placeholder 6"/>
          <p:cNvSpPr>
            <a:spLocks noGrp="1"/>
          </p:cNvSpPr>
          <p:nvPr>
            <p:ph type="dt" sz="half" idx="10"/>
          </p:nvPr>
        </p:nvSpPr>
        <p:spPr/>
        <p:txBody>
          <a:bodyPr/>
          <a:p>
            <a:fld id="{04C4989A-474C-40DE-95B9-011C28B71673}" type="datetime1">
              <a:rPr lang="en-US" smtClean="0"/>
              <a:t>4/24/2024</a:t>
            </a:fld>
            <a:endParaRPr lang="en-US"/>
          </a:p>
        </p:txBody>
      </p:sp>
      <p:sp>
        <p:nvSpPr>
          <p:cNvPr id="1048656" name="Footer Placeholder 7"/>
          <p:cNvSpPr>
            <a:spLocks noGrp="1"/>
          </p:cNvSpPr>
          <p:nvPr>
            <p:ph type="ftr" sz="quarter" idx="11"/>
          </p:nvPr>
        </p:nvSpPr>
        <p:spPr>
          <a:xfrm>
            <a:off x="581192" y="6423914"/>
            <a:ext cx="6917210" cy="365125"/>
          </a:xfrm>
          <a:prstGeom prst="rect"/>
        </p:spPr>
        <p:txBody>
          <a:bodyPr/>
          <a:p>
            <a:endParaRPr lang="en-US"/>
          </a:p>
        </p:txBody>
      </p:sp>
      <p:sp>
        <p:nvSpPr>
          <p:cNvPr id="1048657" name="Slide Number Placeholder 8"/>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37" name=""/>
        <p:cNvGrpSpPr/>
        <p:nvPr/>
      </p:nvGrpSpPr>
      <p:grpSpPr>
        <a:xfrm>
          <a:off x="0" y="0"/>
          <a:ext cx="0" cy="0"/>
          <a:chOff x="0" y="0"/>
          <a:chExt cx="0" cy="0"/>
        </a:xfrm>
      </p:grpSpPr>
      <p:sp>
        <p:nvSpPr>
          <p:cNvPr id="1048613" name="Title 1"/>
          <p:cNvSpPr>
            <a:spLocks noGrp="1"/>
          </p:cNvSpPr>
          <p:nvPr>
            <p:ph type="title"/>
          </p:nvPr>
        </p:nvSpPr>
        <p:spPr>
          <a:xfrm>
            <a:off x="575894" y="729658"/>
            <a:ext cx="11029616" cy="592246"/>
          </a:xfrm>
        </p:spPr>
        <p:txBody>
          <a:bodyPr/>
          <a:p>
            <a:r>
              <a:rPr lang="en-US"/>
              <a:t>Click to edit Master title style</a:t>
            </a:r>
          </a:p>
        </p:txBody>
      </p:sp>
      <p:sp>
        <p:nvSpPr>
          <p:cNvPr id="1048614" name="Date Placeholder 2"/>
          <p:cNvSpPr>
            <a:spLocks noGrp="1"/>
          </p:cNvSpPr>
          <p:nvPr>
            <p:ph type="dt" sz="half" idx="10"/>
          </p:nvPr>
        </p:nvSpPr>
        <p:spPr/>
        <p:txBody>
          <a:bodyPr/>
          <a:p>
            <a:fld id="{5DB4ED54-5B5E-4A04-93D3-5772E3CE3818}" type="datetime1">
              <a:rPr lang="en-US" smtClean="0"/>
              <a:t>4/24/2024</a:t>
            </a:fld>
            <a:endParaRPr lang="en-US"/>
          </a:p>
        </p:txBody>
      </p:sp>
      <p:sp>
        <p:nvSpPr>
          <p:cNvPr id="1048615" name="Footer Placeholder 3"/>
          <p:cNvSpPr>
            <a:spLocks noGrp="1"/>
          </p:cNvSpPr>
          <p:nvPr>
            <p:ph type="ftr" sz="quarter" idx="11"/>
          </p:nvPr>
        </p:nvSpPr>
        <p:spPr>
          <a:xfrm>
            <a:off x="581192" y="6423914"/>
            <a:ext cx="6917210" cy="365125"/>
          </a:xfrm>
          <a:prstGeom prst="rect"/>
        </p:spPr>
        <p:txBody>
          <a:bodyPr/>
          <a:p>
            <a:endParaRPr lang="en-US"/>
          </a:p>
        </p:txBody>
      </p:sp>
      <p:sp>
        <p:nvSpPr>
          <p:cNvPr id="1048616" name="Slide Number Placeholder 4"/>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5" name=""/>
        <p:cNvGrpSpPr/>
        <p:nvPr/>
      </p:nvGrpSpPr>
      <p:grpSpPr>
        <a:xfrm>
          <a:off x="0" y="0"/>
          <a:ext cx="0" cy="0"/>
          <a:chOff x="0" y="0"/>
          <a:chExt cx="0" cy="0"/>
        </a:xfrm>
      </p:grpSpPr>
      <p:sp>
        <p:nvSpPr>
          <p:cNvPr id="1048658" name="Date Placeholder 1"/>
          <p:cNvSpPr>
            <a:spLocks noGrp="1"/>
          </p:cNvSpPr>
          <p:nvPr>
            <p:ph type="dt" sz="half" idx="10"/>
          </p:nvPr>
        </p:nvSpPr>
        <p:spPr/>
        <p:txBody>
          <a:bodyPr/>
          <a:p>
            <a:fld id="{4EDE50D6-574B-40AF-946F-D52A04ADE379}" type="datetime1">
              <a:rPr lang="en-US" smtClean="0"/>
              <a:t>4/24/2024</a:t>
            </a:fld>
            <a:endParaRPr lang="en-US"/>
          </a:p>
        </p:txBody>
      </p:sp>
      <p:sp>
        <p:nvSpPr>
          <p:cNvPr id="1048659" name="Footer Placeholder 2"/>
          <p:cNvSpPr>
            <a:spLocks noGrp="1"/>
          </p:cNvSpPr>
          <p:nvPr>
            <p:ph type="ftr" sz="quarter" idx="11"/>
          </p:nvPr>
        </p:nvSpPr>
        <p:spPr>
          <a:xfrm>
            <a:off x="581192" y="6423914"/>
            <a:ext cx="6917210" cy="365125"/>
          </a:xfrm>
          <a:prstGeom prst="rect"/>
        </p:spPr>
        <p:txBody>
          <a:bodyPr/>
          <a:p>
            <a:endParaRPr lang="en-US"/>
          </a:p>
        </p:txBody>
      </p:sp>
      <p:sp>
        <p:nvSpPr>
          <p:cNvPr id="1048660" name="Slide Number Placeholder 3"/>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46" name=""/>
        <p:cNvGrpSpPr/>
        <p:nvPr/>
      </p:nvGrpSpPr>
      <p:grpSpPr>
        <a:xfrm>
          <a:off x="0" y="0"/>
          <a:ext cx="0" cy="0"/>
          <a:chOff x="0" y="0"/>
          <a:chExt cx="0" cy="0"/>
        </a:xfrm>
      </p:grpSpPr>
      <p:sp>
        <p:nvSpPr>
          <p:cNvPr id="1048661" name="Rectangle 8"/>
          <p:cNvSpPr>
            <a:spLocks noChangeAspect="1"/>
          </p:cNvSpPr>
          <p:nvPr/>
        </p:nvSpPr>
        <p:spPr>
          <a:xfrm>
            <a:off x="447817" y="601200"/>
            <a:ext cx="3682723" cy="5815475"/>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62" name="Title 1"/>
          <p:cNvSpPr>
            <a:spLocks noGrp="1"/>
          </p:cNvSpPr>
          <p:nvPr>
            <p:ph type="title"/>
          </p:nvPr>
        </p:nvSpPr>
        <p:spPr>
          <a:xfrm>
            <a:off x="767857" y="933450"/>
            <a:ext cx="3031852" cy="1722419"/>
          </a:xfrm>
        </p:spPr>
        <p:txBody>
          <a:bodyPr anchor="b">
            <a:normAutofit/>
          </a:bodyPr>
          <a:lstStyle>
            <a:lvl1pPr algn="l">
              <a:defRPr b="0" sz="2400">
                <a:solidFill>
                  <a:srgbClr val="FFFFFF"/>
                </a:solidFill>
              </a:defRPr>
            </a:lvl1pPr>
          </a:lstStyle>
          <a:p>
            <a:r>
              <a:rPr lang="en-US"/>
              <a:t>Click to edit Master title style</a:t>
            </a:r>
          </a:p>
        </p:txBody>
      </p:sp>
      <p:sp>
        <p:nvSpPr>
          <p:cNvPr id="104866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4" name="Text Placeholder 3"/>
          <p:cNvSpPr>
            <a:spLocks noGrp="1"/>
          </p:cNvSpPr>
          <p:nvPr>
            <p:ph type="body" sz="half" idx="2"/>
          </p:nvPr>
        </p:nvSpPr>
        <p:spPr>
          <a:xfrm>
            <a:off x="767857" y="2836654"/>
            <a:ext cx="3031852" cy="3001392"/>
          </a:xfrm>
        </p:spPr>
        <p:txBody>
          <a:bodyPr anchor="t">
            <a:normAutofit/>
          </a:bodyPr>
          <a:lstStyle>
            <a:lvl1pPr algn="l" indent="0" marL="0">
              <a:buNone/>
              <a:defRPr sz="1600">
                <a:solidFill>
                  <a:srgbClr val="FFFFFF"/>
                </a:solidFill>
              </a:defRPr>
            </a:lvl1pPr>
            <a:lvl2pPr indent="0" marL="457200">
              <a:buNone/>
              <a:defRPr sz="11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65" name="Date Placeholder 7"/>
          <p:cNvSpPr>
            <a:spLocks noGrp="1"/>
          </p:cNvSpPr>
          <p:nvPr>
            <p:ph type="dt" sz="half" idx="10"/>
          </p:nvPr>
        </p:nvSpPr>
        <p:spPr>
          <a:xfrm>
            <a:off x="7605951" y="6456916"/>
            <a:ext cx="2844799" cy="365125"/>
          </a:xfrm>
        </p:spPr>
        <p:txBody>
          <a:bodyPr/>
          <a:p>
            <a:fld id="{D82884F1-FFEA-405F-9602-3DCA865EDA4E}" type="datetime1">
              <a:rPr lang="en-US" smtClean="0"/>
              <a:t>4/24/2024</a:t>
            </a:fld>
            <a:endParaRPr lang="en-US"/>
          </a:p>
        </p:txBody>
      </p:sp>
      <p:sp>
        <p:nvSpPr>
          <p:cNvPr id="1048666" name="Footer Placeholder 9"/>
          <p:cNvSpPr>
            <a:spLocks noGrp="1"/>
          </p:cNvSpPr>
          <p:nvPr>
            <p:ph type="ftr" sz="quarter" idx="11"/>
          </p:nvPr>
        </p:nvSpPr>
        <p:spPr>
          <a:xfrm>
            <a:off x="581192" y="6452590"/>
            <a:ext cx="6917210" cy="365125"/>
          </a:xfrm>
          <a:prstGeom prst="rect"/>
        </p:spPr>
        <p:txBody>
          <a:bodyPr/>
          <a:p>
            <a:endParaRPr lang="en-US"/>
          </a:p>
        </p:txBody>
      </p:sp>
      <p:sp>
        <p:nvSpPr>
          <p:cNvPr id="1048667" name="Slide Number Placeholder 10"/>
          <p:cNvSpPr>
            <a:spLocks noGrp="1"/>
          </p:cNvSpPr>
          <p:nvPr>
            <p:ph type="sldNum" sz="quarter" idx="12"/>
          </p:nvPr>
        </p:nvSpPr>
        <p:spPr>
          <a:xfrm>
            <a:off x="10558300" y="6456916"/>
            <a:ext cx="1052510" cy="365125"/>
          </a:xfrm>
        </p:spPr>
        <p:txBody>
          <a:bodyPr/>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0" name=""/>
        <p:cNvGrpSpPr/>
        <p:nvPr/>
      </p:nvGrpSpPr>
      <p:grpSpPr>
        <a:xfrm>
          <a:off x="0" y="0"/>
          <a:ext cx="0" cy="0"/>
          <a:chOff x="0" y="0"/>
          <a:chExt cx="0" cy="0"/>
        </a:xfrm>
      </p:grpSpPr>
      <p:sp>
        <p:nvSpPr>
          <p:cNvPr id="1048627" name="Title 1"/>
          <p:cNvSpPr>
            <a:spLocks noGrp="1"/>
          </p:cNvSpPr>
          <p:nvPr>
            <p:ph type="title"/>
          </p:nvPr>
        </p:nvSpPr>
        <p:spPr>
          <a:xfrm>
            <a:off x="581193" y="4693389"/>
            <a:ext cx="11029616" cy="566738"/>
          </a:xfrm>
        </p:spPr>
        <p:txBody>
          <a:bodyPr anchor="b">
            <a:normAutofit/>
          </a:bodyPr>
          <a:lstStyle>
            <a:lvl1pPr algn="l">
              <a:defRPr b="0" sz="2400">
                <a:solidFill>
                  <a:schemeClr val="tx1">
                    <a:lumMod val="75000"/>
                    <a:lumOff val="25000"/>
                  </a:schemeClr>
                </a:solidFill>
              </a:defRPr>
            </a:lvl1pPr>
          </a:lstStyle>
          <a:p>
            <a:r>
              <a:rPr lang="en-US"/>
              <a:t>Click to edit Master title style</a:t>
            </a:r>
          </a:p>
        </p:txBody>
      </p:sp>
      <p:sp>
        <p:nvSpPr>
          <p:cNvPr id="1048628" name="Picture Placeholder 2"/>
          <p:cNvSpPr>
            <a:spLocks noChangeAspect="1" noGrp="1"/>
          </p:cNvSpPr>
          <p:nvPr>
            <p:ph type="pic" idx="1"/>
          </p:nvPr>
        </p:nvSpPr>
        <p:spPr>
          <a:xfrm>
            <a:off x="447817" y="641350"/>
            <a:ext cx="11290859" cy="3651249"/>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p>
        </p:txBody>
      </p:sp>
      <p:sp>
        <p:nvSpPr>
          <p:cNvPr id="1048629" name="Text Placeholder 3"/>
          <p:cNvSpPr>
            <a:spLocks noGrp="1"/>
          </p:cNvSpPr>
          <p:nvPr>
            <p:ph type="body" sz="half" idx="2"/>
          </p:nvPr>
        </p:nvSpPr>
        <p:spPr>
          <a:xfrm>
            <a:off x="581192" y="5260127"/>
            <a:ext cx="11029617" cy="998148"/>
          </a:xfrm>
        </p:spPr>
        <p:txBody>
          <a:bodyPr anchor="t">
            <a:normAutofit/>
          </a:bodyPr>
          <a:lstStyle>
            <a:lvl1pP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30" name="Date Placeholder 4"/>
          <p:cNvSpPr>
            <a:spLocks noGrp="1"/>
          </p:cNvSpPr>
          <p:nvPr>
            <p:ph type="dt" sz="half" idx="10"/>
          </p:nvPr>
        </p:nvSpPr>
        <p:spPr/>
        <p:txBody>
          <a:bodyPr/>
          <a:p>
            <a:fld id="{7E18DB4A-8810-4A10-AD5C-D5E2C667F5B3}" type="datetime1">
              <a:rPr lang="en-US" smtClean="0"/>
              <a:t>4/24/2024</a:t>
            </a:fld>
            <a:endParaRPr lang="en-US"/>
          </a:p>
        </p:txBody>
      </p:sp>
      <p:sp>
        <p:nvSpPr>
          <p:cNvPr id="1048631" name="Footer Placeholder 5"/>
          <p:cNvSpPr>
            <a:spLocks noGrp="1"/>
          </p:cNvSpPr>
          <p:nvPr>
            <p:ph type="ftr" sz="quarter" idx="11"/>
          </p:nvPr>
        </p:nvSpPr>
        <p:spPr>
          <a:xfrm>
            <a:off x="581192" y="6423914"/>
            <a:ext cx="6917210" cy="365125"/>
          </a:xfrm>
          <a:prstGeom prst="rect"/>
        </p:spPr>
        <p:txBody>
          <a:bodyPr/>
          <a:p>
            <a:pPr algn="l"/>
            <a:endParaRPr lang="en-US"/>
          </a:p>
        </p:txBody>
      </p:sp>
      <p:sp>
        <p:nvSpPr>
          <p:cNvPr id="1048632"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p:spPr>
        <p:txBody>
          <a:bodyPr anchor="b" bIns="45720" lIns="91440" rIns="91440" rtlCol="0" tIns="45720" vert="horz">
            <a:normAutofit/>
          </a:bodyPr>
          <a:p>
            <a:r>
              <a:rPr lang="en-US"/>
              <a:t>Click to edit Master title style</a:t>
            </a:r>
          </a:p>
        </p:txBody>
      </p:sp>
      <p:sp>
        <p:nvSpPr>
          <p:cNvPr id="1048577" name="Text Placeholder 2"/>
          <p:cNvSpPr>
            <a:spLocks noGrp="1"/>
          </p:cNvSpPr>
          <p:nvPr>
            <p:ph type="body" idx="1"/>
          </p:nvPr>
        </p:nvSpPr>
        <p:spPr>
          <a:xfrm>
            <a:off x="581192" y="1415198"/>
            <a:ext cx="11029616" cy="4572852"/>
          </a:xfrm>
          <a:prstGeom prst="rect"/>
        </p:spPr>
        <p:txBody>
          <a:bodyPr anchor="ct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7605951" y="6423914"/>
            <a:ext cx="2844799"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ED291B17-9318-49DB-B28B-6E5994AE9581}" type="datetime1">
              <a:rPr lang="en-US" smtClean="0"/>
              <a:t>4/24/2024</a:t>
            </a:fld>
            <a:endParaRPr lang="en-US"/>
          </a:p>
        </p:txBody>
      </p:sp>
      <p:sp>
        <p:nvSpPr>
          <p:cNvPr id="1048579" name="Slide Number Placeholder 5"/>
          <p:cNvSpPr>
            <a:spLocks noGrp="1"/>
          </p:cNvSpPr>
          <p:nvPr>
            <p:ph type="sldNum" sz="quarter" idx="4"/>
          </p:nvPr>
        </p:nvSpPr>
        <p:spPr>
          <a:xfrm>
            <a:off x="10558300" y="6423914"/>
            <a:ext cx="1052510"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1048580" name="Rectangle 8"/>
          <p:cNvSpPr/>
          <p:nvPr/>
        </p:nvSpPr>
        <p:spPr>
          <a:xfrm>
            <a:off x="446534" y="457200"/>
            <a:ext cx="3703320" cy="9499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  Description automatically generated"/>
          <p:cNvPicPr>
            <a:picLocks noChangeAspect="1"/>
          </p:cNvPicPr>
          <p:nvPr userDrawn="1"/>
        </p:nvPicPr>
        <p:blipFill>
          <a:blip xmlns:r="http://schemas.openxmlformats.org/officeDocument/2006/relationships" r:embed="rId12"/>
          <a:stretch>
            <a:fillRect/>
          </a:stretch>
        </p:blipFill>
        <p:spPr>
          <a:xfrm>
            <a:off x="10485003" y="6437910"/>
            <a:ext cx="1125805" cy="365126"/>
          </a:xfrm>
          <a:prstGeom prst="rect"/>
        </p:spPr>
      </p:pic>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06000" latinLnBrk="0" marL="306000" rtl="0">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algn="l" defTabSz="457200" eaLnBrk="1" hangingPunct="1" indent="-306000" latinLnBrk="0" marL="630000" rtl="0">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algn="l" defTabSz="457200" eaLnBrk="1" hangingPunct="1" indent="-270000" latinLnBrk="0" marL="900000" rtl="0">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algn="l" defTabSz="457200" eaLnBrk="1" hangingPunct="1" indent="-234000" latinLnBrk="0" marL="124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algn="l" defTabSz="457200" eaLnBrk="1" hangingPunct="1" indent="-234000" latinLnBrk="0" marL="160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algn="l" defTabSz="457200" eaLnBrk="1" hangingPunct="1" indent="-228600" latinLnBrk="0" marL="19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algn="l" defTabSz="457200" eaLnBrk="1" hangingPunct="1" indent="-228600" latinLnBrk="0" marL="22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algn="l" defTabSz="457200" eaLnBrk="1" hangingPunct="1" indent="-228600" latinLnBrk="0" marL="25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algn="l" defTabSz="457200" eaLnBrk="1" hangingPunct="1" indent="-228600" latinLnBrk="0" marL="28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9" name="Title 1"/>
          <p:cNvSpPr>
            <a:spLocks noGrp="1"/>
          </p:cNvSpPr>
          <p:nvPr>
            <p:ph type="ctrTitle"/>
          </p:nvPr>
        </p:nvSpPr>
        <p:spPr/>
        <p:txBody>
          <a:bodyPr/>
          <a:p>
            <a:pPr algn="ctr"/>
            <a:r>
              <a:rPr b="1" lang="en-US">
                <a:solidFill>
                  <a:schemeClr val="accent1"/>
                </a:solidFill>
                <a:latin typeface="Arial" panose="020B0604020202020204" pitchFamily="34" charset="0"/>
                <a:cs typeface="Arial" panose="020B0604020202020204" pitchFamily="34" charset="0"/>
              </a:rPr>
              <a:t>PROJECT TITLE</a:t>
            </a:r>
          </a:p>
        </p:txBody>
      </p:sp>
      <p:sp>
        <p:nvSpPr>
          <p:cNvPr id="1048590" name="TextBox 2"/>
          <p:cNvSpPr txBox="1"/>
          <p:nvPr/>
        </p:nvSpPr>
        <p:spPr>
          <a:xfrm>
            <a:off x="-329782" y="1034321"/>
            <a:ext cx="12726648" cy="584775"/>
          </a:xfrm>
          <a:prstGeom prst="rect"/>
          <a:noFill/>
        </p:spPr>
        <p:txBody>
          <a:bodyPr anchor="t" bIns="45720" lIns="91440" rIns="91440" rtlCol="0" tIns="45720" wrap="square">
            <a:spAutoFit/>
          </a:bodyPr>
          <a:p>
            <a:pPr algn="ctr"/>
            <a:r>
              <a:rPr b="1" sz="3200" lang="en-US">
                <a:solidFill>
                  <a:schemeClr val="accent1">
                    <a:lumMod val="75000"/>
                  </a:schemeClr>
                </a:solidFill>
                <a:latin typeface="Arial"/>
                <a:cs typeface="Arial"/>
              </a:rPr>
              <a:t>CAPSTONE PROJECT</a:t>
            </a:r>
          </a:p>
        </p:txBody>
      </p:sp>
      <p:sp>
        <p:nvSpPr>
          <p:cNvPr id="1048591" name="TextBox 3"/>
          <p:cNvSpPr txBox="1"/>
          <p:nvPr/>
        </p:nvSpPr>
        <p:spPr>
          <a:xfrm>
            <a:off x="803671" y="4514130"/>
            <a:ext cx="10251281" cy="1323439"/>
          </a:xfrm>
          <a:prstGeom prst="rect"/>
          <a:noFill/>
        </p:spPr>
        <p:txBody>
          <a:bodyPr anchor="t" bIns="45720" lIns="91440" rIns="91440" rtlCol="0" tIns="45720" wrap="square">
            <a:spAutoFit/>
          </a:bodyPr>
          <a:p>
            <a:r>
              <a:rPr b="1" dirty="0" sz="2000" lang="en-US">
                <a:solidFill>
                  <a:schemeClr val="accent1">
                    <a:lumMod val="75000"/>
                  </a:schemeClr>
                </a:solidFill>
                <a:latin typeface="Arial" pitchFamily="34" charset="0"/>
                <a:cs typeface="Arial" pitchFamily="34" charset="0"/>
              </a:rPr>
              <a:t>Presented By:</a:t>
            </a:r>
          </a:p>
          <a:p>
            <a:pPr indent="-457200" marL="457200">
              <a:buAutoNum type="arabicPeriod"/>
            </a:pPr>
            <a:r>
              <a:rPr b="1" dirty="0" sz="2000" lang="en-US">
                <a:solidFill>
                  <a:schemeClr val="accent1">
                    <a:lumMod val="75000"/>
                  </a:schemeClr>
                </a:solidFill>
                <a:latin typeface="Arial"/>
                <a:cs typeface="Arial"/>
              </a:rPr>
              <a:t>Student Name-</a:t>
            </a:r>
            <a:r>
              <a:rPr b="1" sz="2000" lang="en-IN">
                <a:solidFill>
                  <a:schemeClr val="accent1">
                    <a:lumMod val="75000"/>
                  </a:schemeClr>
                </a:solidFill>
                <a:latin typeface="Arial"/>
                <a:cs typeface="Arial"/>
              </a:rPr>
              <a:t> </a:t>
            </a:r>
            <a:r>
              <a:rPr b="1" sz="2000" lang="en-US" smtClean="0">
                <a:solidFill>
                  <a:schemeClr val="accent1">
                    <a:lumMod val="75000"/>
                  </a:schemeClr>
                </a:solidFill>
                <a:latin typeface="Arial"/>
                <a:cs typeface="Arial"/>
              </a:rPr>
              <a:t>T</a:t>
            </a:r>
            <a:r>
              <a:rPr b="1" sz="2000" lang="en-US" smtClean="0">
                <a:solidFill>
                  <a:schemeClr val="accent1">
                    <a:lumMod val="75000"/>
                  </a:schemeClr>
                </a:solidFill>
                <a:latin typeface="Arial"/>
                <a:cs typeface="Arial"/>
              </a:rPr>
              <a:t>H</a:t>
            </a:r>
            <a:r>
              <a:rPr b="1" sz="2000" lang="en-US" smtClean="0">
                <a:solidFill>
                  <a:schemeClr val="accent1">
                    <a:lumMod val="75000"/>
                  </a:schemeClr>
                </a:solidFill>
                <a:latin typeface="Arial"/>
                <a:cs typeface="Arial"/>
              </a:rPr>
              <a:t>I</a:t>
            </a:r>
            <a:r>
              <a:rPr b="1" sz="2000" lang="en-US" smtClean="0">
                <a:solidFill>
                  <a:schemeClr val="accent1">
                    <a:lumMod val="75000"/>
                  </a:schemeClr>
                </a:solidFill>
                <a:latin typeface="Arial"/>
                <a:cs typeface="Arial"/>
              </a:rPr>
              <a:t>R</a:t>
            </a:r>
            <a:r>
              <a:rPr b="1" sz="2000" lang="en-US" smtClean="0">
                <a:solidFill>
                  <a:schemeClr val="accent1">
                    <a:lumMod val="75000"/>
                  </a:schemeClr>
                </a:solidFill>
                <a:latin typeface="Arial"/>
                <a:cs typeface="Arial"/>
              </a:rPr>
              <a:t>U</a:t>
            </a:r>
            <a:r>
              <a:rPr b="1" sz="2000" lang="en-US" smtClean="0">
                <a:solidFill>
                  <a:schemeClr val="accent1">
                    <a:lumMod val="75000"/>
                  </a:schemeClr>
                </a:solidFill>
                <a:latin typeface="Arial"/>
                <a:cs typeface="Arial"/>
              </a:rPr>
              <a:t>P</a:t>
            </a:r>
            <a:r>
              <a:rPr b="1" sz="2000" lang="en-US" smtClean="0">
                <a:solidFill>
                  <a:schemeClr val="accent1">
                    <a:lumMod val="75000"/>
                  </a:schemeClr>
                </a:solidFill>
                <a:latin typeface="Arial"/>
                <a:cs typeface="Arial"/>
              </a:rPr>
              <a:t>A</a:t>
            </a:r>
            <a:r>
              <a:rPr b="1" sz="2000" lang="en-US" smtClean="0">
                <a:solidFill>
                  <a:schemeClr val="accent1">
                    <a:lumMod val="75000"/>
                  </a:schemeClr>
                </a:solidFill>
                <a:latin typeface="Arial"/>
                <a:cs typeface="Arial"/>
              </a:rPr>
              <a:t>T</a:t>
            </a:r>
            <a:r>
              <a:rPr b="1" sz="2000" lang="en-US" smtClean="0">
                <a:solidFill>
                  <a:schemeClr val="accent1">
                    <a:lumMod val="75000"/>
                  </a:schemeClr>
                </a:solidFill>
                <a:latin typeface="Arial"/>
                <a:cs typeface="Arial"/>
              </a:rPr>
              <a:t>H</a:t>
            </a:r>
            <a:r>
              <a:rPr b="1" sz="2000" lang="en-US" smtClean="0">
                <a:solidFill>
                  <a:schemeClr val="accent1">
                    <a:lumMod val="75000"/>
                  </a:schemeClr>
                </a:solidFill>
                <a:latin typeface="Arial"/>
                <a:cs typeface="Arial"/>
              </a:rPr>
              <a:t>I</a:t>
            </a:r>
            <a:endParaRPr b="1" dirty="0" sz="2000" lang="en-IN">
              <a:solidFill>
                <a:schemeClr val="accent1">
                  <a:lumMod val="75000"/>
                </a:schemeClr>
              </a:solidFill>
              <a:latin typeface="Arial"/>
              <a:cs typeface="Arial"/>
            </a:endParaRPr>
          </a:p>
          <a:p>
            <a:pPr indent="-457200" marL="457200">
              <a:buAutoNum type="arabicPeriod"/>
            </a:pPr>
            <a:r>
              <a:rPr b="1" dirty="0" sz="2000" lang="en-IN">
                <a:solidFill>
                  <a:schemeClr val="accent1">
                    <a:lumMod val="75000"/>
                  </a:schemeClr>
                </a:solidFill>
                <a:latin typeface="Arial"/>
                <a:cs typeface="Arial"/>
              </a:rPr>
              <a:t>College</a:t>
            </a:r>
            <a:r>
              <a:rPr b="1" dirty="0" sz="2000" lang="en-US">
                <a:solidFill>
                  <a:schemeClr val="accent1">
                    <a:lumMod val="75000"/>
                  </a:schemeClr>
                </a:solidFill>
                <a:latin typeface="Arial"/>
                <a:cs typeface="Arial"/>
              </a:rPr>
              <a:t> Name-</a:t>
            </a:r>
            <a:r>
              <a:rPr b="1" dirty="0" sz="2000" lang="en-IN">
                <a:solidFill>
                  <a:schemeClr val="accent1">
                    <a:lumMod val="75000"/>
                  </a:schemeClr>
                </a:solidFill>
                <a:latin typeface="Arial"/>
                <a:cs typeface="Arial"/>
              </a:rPr>
              <a:t>MOOKAMBIGAI COLLEGE OF ENGINEERING</a:t>
            </a:r>
          </a:p>
          <a:p>
            <a:pPr indent="-457200" marL="457200">
              <a:buAutoNum type="arabicPeriod"/>
            </a:pPr>
            <a:r>
              <a:rPr b="1" dirty="0" sz="2000" lang="en-US">
                <a:solidFill>
                  <a:schemeClr val="accent1">
                    <a:lumMod val="75000"/>
                  </a:schemeClr>
                </a:solidFill>
                <a:latin typeface="Arial"/>
                <a:cs typeface="Arial"/>
              </a:rPr>
              <a:t>Department</a:t>
            </a:r>
            <a:r>
              <a:rPr b="1" dirty="0" sz="2000" lang="en-IN">
                <a:solidFill>
                  <a:schemeClr val="accent1">
                    <a:lumMod val="75000"/>
                  </a:schemeClr>
                </a:solidFill>
                <a:latin typeface="Arial"/>
                <a:cs typeface="Arial"/>
              </a:rPr>
              <a:t>-COMPUTER SCIENCE AND ENGINEERING</a:t>
            </a:r>
            <a:endParaRPr b="1" dirty="0" sz="2000" lang="en-US">
              <a:solidFill>
                <a:schemeClr val="accent1">
                  <a:lumMod val="75000"/>
                </a:schemeClr>
              </a:solidFill>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11" name="Title 4"/>
          <p:cNvSpPr>
            <a:spLocks noGrp="1"/>
          </p:cNvSpPr>
          <p:nvPr>
            <p:ph type="title"/>
          </p:nvPr>
        </p:nvSpPr>
        <p:spPr/>
        <p:txBody>
          <a:bodyPr>
            <a:normAutofit/>
          </a:bodyPr>
          <a:p>
            <a:r>
              <a:rPr b="1" sz="4400" lang="en-US">
                <a:solidFill>
                  <a:schemeClr val="accent1"/>
                </a:solidFill>
                <a:latin typeface="Arial"/>
                <a:ea typeface="+mj-lt"/>
                <a:cs typeface="Arial"/>
              </a:rPr>
              <a:t>References</a:t>
            </a:r>
            <a:endParaRPr lang="en-US"/>
          </a:p>
        </p:txBody>
      </p:sp>
      <p:sp>
        <p:nvSpPr>
          <p:cNvPr id="1048612" name="Content Placeholder 1"/>
          <p:cNvSpPr>
            <a:spLocks noGrp="1"/>
          </p:cNvSpPr>
          <p:nvPr>
            <p:ph idx="1"/>
          </p:nvPr>
        </p:nvSpPr>
        <p:spPr/>
        <p:txBody>
          <a:bodyPr>
            <a:normAutofit/>
          </a:bodyPr>
          <a:p>
            <a:pPr indent="-305435" marL="305435"/>
            <a:r>
              <a:rPr dirty="0" sz="2400" lang="en-IN">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dirty="0" sz="2400"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17" name="Title 4"/>
          <p:cNvSpPr>
            <a:spLocks noGrp="1"/>
          </p:cNvSpPr>
          <p:nvPr>
            <p:ph type="title"/>
          </p:nvPr>
        </p:nvSpPr>
        <p:spPr>
          <a:xfrm>
            <a:off x="1463041" y="2766218"/>
            <a:ext cx="9298744" cy="1325563"/>
          </a:xfrm>
        </p:spPr>
        <p:txBody>
          <a:bodyPr/>
          <a:p>
            <a:pPr algn="ctr"/>
            <a:r>
              <a:rPr b="1" lang="en-US">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595" name="Title 1"/>
          <p:cNvSpPr>
            <a:spLocks noGrp="1"/>
          </p:cNvSpPr>
          <p:nvPr>
            <p:ph type="title"/>
          </p:nvPr>
        </p:nvSpPr>
        <p:spPr>
          <a:xfrm>
            <a:off x="849573" y="558468"/>
            <a:ext cx="10515600" cy="1325563"/>
          </a:xfrm>
        </p:spPr>
        <p:txBody>
          <a:bodyPr/>
          <a:p>
            <a:r>
              <a:rPr b="1" lang="en-US">
                <a:solidFill>
                  <a:srgbClr val="002060"/>
                </a:solidFill>
                <a:latin typeface="Arial" panose="020B0604020202020204" pitchFamily="34" charset="0"/>
                <a:cs typeface="Arial" panose="020B0604020202020204" pitchFamily="34" charset="0"/>
              </a:rPr>
              <a:t>OUTLINE</a:t>
            </a:r>
          </a:p>
        </p:txBody>
      </p:sp>
      <p:sp>
        <p:nvSpPr>
          <p:cNvPr id="1048596" name="Content Placeholder 2"/>
          <p:cNvSpPr>
            <a:spLocks noGrp="1"/>
          </p:cNvSpPr>
          <p:nvPr>
            <p:ph idx="1"/>
          </p:nvPr>
        </p:nvSpPr>
        <p:spPr>
          <a:xfrm>
            <a:off x="838200" y="1618938"/>
            <a:ext cx="11019020" cy="5239062"/>
          </a:xfrm>
        </p:spPr>
        <p:txBody>
          <a:bodyPr anchor="t" bIns="45720" lIns="91440" rIns="91440" rtlCol="0" tIns="45720" vert="horz">
            <a:noAutofit/>
          </a:bodyPr>
          <a:p>
            <a:pPr indent="0" marL="0">
              <a:buNone/>
            </a:pPr>
            <a:r>
              <a:rPr b="1" dirty="0" sz="2000" lang="en-US">
                <a:latin typeface="Arial"/>
                <a:ea typeface="+mn-lt"/>
                <a:cs typeface="Arial"/>
              </a:rPr>
              <a:t>  </a:t>
            </a:r>
            <a:endParaRPr dirty="0" lang="en-US">
              <a:latin typeface="Arial"/>
              <a:cs typeface="Arial"/>
            </a:endParaRPr>
          </a:p>
          <a:p>
            <a:pPr indent="-305435" marL="305435"/>
            <a:r>
              <a:rPr b="1" dirty="0" sz="2000" lang="en-US">
                <a:latin typeface="Arial"/>
                <a:ea typeface="+mn-lt"/>
                <a:cs typeface="Arial"/>
              </a:rPr>
              <a:t>Problem Statement </a:t>
            </a:r>
            <a:r>
              <a:rPr dirty="0" sz="2000" lang="en-US">
                <a:latin typeface="Arial"/>
                <a:ea typeface="+mn-lt"/>
                <a:cs typeface="Arial"/>
              </a:rPr>
              <a:t>(Should not include solution)</a:t>
            </a:r>
            <a:endParaRPr dirty="0" lang="en-US">
              <a:latin typeface="Arial"/>
              <a:cs typeface="Arial"/>
            </a:endParaRPr>
          </a:p>
          <a:p>
            <a:pPr indent="-305435" marL="305435"/>
            <a:r>
              <a:rPr b="1" dirty="0" sz="2000" lang="en-US">
                <a:latin typeface="Arial"/>
                <a:ea typeface="+mn-lt"/>
                <a:cs typeface="Arial"/>
              </a:rPr>
              <a:t>Proposed System/Solution</a:t>
            </a:r>
            <a:endParaRPr dirty="0" lang="en-US">
              <a:latin typeface="Arial"/>
              <a:cs typeface="Arial"/>
            </a:endParaRPr>
          </a:p>
          <a:p>
            <a:pPr indent="-305435" marL="305435"/>
            <a:r>
              <a:rPr b="1" dirty="0" sz="2000" lang="en-US">
                <a:latin typeface="Arial"/>
                <a:ea typeface="+mn-lt"/>
                <a:cs typeface="Calibri"/>
              </a:rPr>
              <a:t>System </a:t>
            </a:r>
            <a:r>
              <a:rPr b="1" dirty="0" sz="2000" lang="en-US">
                <a:latin typeface="Arial"/>
                <a:ea typeface="+mn-lt"/>
                <a:cs typeface="+mn-lt"/>
              </a:rPr>
              <a:t>Development Approach </a:t>
            </a:r>
            <a:r>
              <a:rPr dirty="0" sz="2000" lang="en-US">
                <a:latin typeface="Arial"/>
                <a:ea typeface="+mn-lt"/>
                <a:cs typeface="+mn-lt"/>
              </a:rPr>
              <a:t>(Technology Used) </a:t>
            </a:r>
            <a:endParaRPr dirty="0" lang="en-US">
              <a:latin typeface="Arial"/>
              <a:ea typeface="+mn-lt"/>
              <a:cs typeface="+mn-lt"/>
            </a:endParaRPr>
          </a:p>
          <a:p>
            <a:pPr indent="-305435" marL="305435"/>
            <a:r>
              <a:rPr b="1" dirty="0" sz="2000" lang="en-US">
                <a:latin typeface="Arial"/>
                <a:ea typeface="+mn-lt"/>
                <a:cs typeface="+mn-lt"/>
              </a:rPr>
              <a:t>Algorithm &amp; Deployment  </a:t>
            </a:r>
            <a:endParaRPr dirty="0" lang="en-US">
              <a:latin typeface="Arial"/>
              <a:cs typeface="Calibri"/>
            </a:endParaRPr>
          </a:p>
          <a:p>
            <a:pPr indent="-305435" marL="305435"/>
            <a:r>
              <a:rPr b="1" dirty="0" sz="2000" lang="en-US">
                <a:latin typeface="Arial"/>
                <a:ea typeface="+mn-lt"/>
                <a:cs typeface="Arial"/>
              </a:rPr>
              <a:t>Result (Output Image)</a:t>
            </a:r>
          </a:p>
          <a:p>
            <a:pPr indent="-305435" marL="305435"/>
            <a:r>
              <a:rPr b="1" dirty="0" sz="2000" lang="en-US">
                <a:latin typeface="Arial"/>
                <a:ea typeface="+mn-lt"/>
                <a:cs typeface="Arial"/>
              </a:rPr>
              <a:t>Conclusion</a:t>
            </a:r>
            <a:endParaRPr dirty="0" lang="en-US">
              <a:latin typeface="Arial"/>
              <a:cs typeface="Arial"/>
            </a:endParaRPr>
          </a:p>
          <a:p>
            <a:pPr indent="-305435" marL="305435"/>
            <a:r>
              <a:rPr b="1" dirty="0" sz="2000" lang="en-US">
                <a:latin typeface="Arial"/>
                <a:ea typeface="+mn-lt"/>
                <a:cs typeface="Arial"/>
              </a:rPr>
              <a:t>Future Scope</a:t>
            </a:r>
          </a:p>
          <a:p>
            <a:pPr indent="-305435" marL="305435"/>
            <a:r>
              <a:rPr b="1" dirty="0" sz="2000" lang="en-US">
                <a:latin typeface="Arial"/>
                <a:ea typeface="+mn-lt"/>
                <a:cs typeface="Arial"/>
              </a:rPr>
              <a:t>References</a:t>
            </a:r>
            <a:endParaRPr dirty="0" lang="en-US">
              <a:latin typeface="Arial"/>
              <a:cs typeface="Arial"/>
            </a:endParaRPr>
          </a:p>
          <a:p>
            <a:pPr indent="-305435" marL="305435"/>
            <a:endParaRPr lang="en-US">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597"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Problem Statement</a:t>
            </a:r>
            <a:endParaRPr sz="4400" lang="en-US"/>
          </a:p>
        </p:txBody>
      </p:sp>
      <p:sp>
        <p:nvSpPr>
          <p:cNvPr id="1048598" name="Content Placeholder 1"/>
          <p:cNvSpPr>
            <a:spLocks noGrp="1"/>
          </p:cNvSpPr>
          <p:nvPr>
            <p:ph idx="1"/>
          </p:nvPr>
        </p:nvSpPr>
        <p:spPr>
          <a:xfrm>
            <a:off x="452403" y="1237632"/>
            <a:ext cx="11029615" cy="4673324"/>
          </a:xfrm>
        </p:spPr>
        <p:txBody>
          <a:bodyPr/>
          <a:p>
            <a:pPr indent="0" marL="0">
              <a:buNone/>
            </a:pPr>
            <a:r>
              <a:rPr sz="3200" lang="en-IN">
                <a:solidFill>
                  <a:srgbClr val="0F0F0F"/>
                </a:solidFill>
                <a:ea typeface="+mn-lt"/>
                <a:cs typeface="+mn-lt"/>
              </a:rPr>
              <a:t>Example:</a:t>
            </a:r>
            <a:r>
              <a:rPr sz="2800" lang="en-IN">
                <a:solidFill>
                  <a:srgbClr val="0F0F0F"/>
                </a:solidFill>
                <a:ea typeface="+mn-lt"/>
                <a:cs typeface="+mn-lt"/>
              </a:rPr>
              <a:t> </a:t>
            </a:r>
            <a:r>
              <a:rPr sz="2400" lang="en-IN">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sz="2400" lang="en-IN"/>
          </a:p>
          <a:p>
            <a:pPr indent="-305435" marL="305435"/>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599"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Proposed Solution</a:t>
            </a:r>
            <a:endParaRPr sz="4400" lang="en-US"/>
          </a:p>
        </p:txBody>
      </p:sp>
      <p:sp>
        <p:nvSpPr>
          <p:cNvPr id="1048600" name="Content Placeholder 1"/>
          <p:cNvSpPr>
            <a:spLocks noGrp="1"/>
          </p:cNvSpPr>
          <p:nvPr>
            <p:ph idx="1"/>
          </p:nvPr>
        </p:nvSpPr>
        <p:spPr>
          <a:xfrm>
            <a:off x="441671" y="1087378"/>
            <a:ext cx="11613485" cy="5563973"/>
          </a:xfrm>
        </p:spPr>
        <p:txBody>
          <a:bodyPr anchor="ctr" bIns="45720" lIns="91440" rIns="91440" rtlCol="0" tIns="45720" vert="horz">
            <a:noAutofit/>
          </a:bodyPr>
          <a:p>
            <a:pPr indent="-305435" marL="305435"/>
            <a:endParaRPr b="1" sz="1200" lang="en-IN">
              <a:latin typeface="Calibri"/>
              <a:cs typeface="Calibri"/>
            </a:endParaRPr>
          </a:p>
          <a:p>
            <a:pPr indent="-305435" marL="305435"/>
            <a:r>
              <a:rPr b="1" sz="1200" lang="en-IN">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b="1" sz="1200" lang="en-IN">
              <a:latin typeface="Calibri"/>
              <a:cs typeface="Calibri"/>
            </a:endParaRPr>
          </a:p>
          <a:p>
            <a:pPr indent="-305435" marL="305435"/>
            <a:r>
              <a:rPr b="1" sz="1200" lang="en-IN">
                <a:latin typeface="Calibri"/>
                <a:ea typeface="+mn-lt"/>
                <a:cs typeface="+mn-lt"/>
              </a:rPr>
              <a:t>Data Collection:</a:t>
            </a:r>
            <a:endParaRPr b="1" sz="1200" lang="en-IN">
              <a:latin typeface="Calibri"/>
              <a:cs typeface="Calibri"/>
            </a:endParaRPr>
          </a:p>
          <a:p>
            <a:pPr indent="-305435" lvl="1" marL="629920"/>
            <a:r>
              <a:rPr b="1" sz="1200" lang="en-IN">
                <a:latin typeface="Calibri"/>
                <a:ea typeface="+mn-lt"/>
                <a:cs typeface="+mn-lt"/>
              </a:rPr>
              <a:t>Gather historical data on bike rentals, including time, date, location, and other relevant factors.</a:t>
            </a:r>
            <a:endParaRPr b="1" sz="1200" lang="en-IN">
              <a:latin typeface="Calibri"/>
              <a:cs typeface="Calibri"/>
            </a:endParaRPr>
          </a:p>
          <a:p>
            <a:pPr indent="-305435" lvl="1" marL="629920"/>
            <a:r>
              <a:rPr b="1" sz="1200" lang="en-IN">
                <a:latin typeface="Calibri"/>
                <a:ea typeface="+mn-lt"/>
                <a:cs typeface="+mn-lt"/>
              </a:rPr>
              <a:t>Utilize real-time data sources, such as weather conditions, events, and holidays, to enhance prediction accuracy.</a:t>
            </a:r>
            <a:endParaRPr b="1" sz="1200" lang="en-IN">
              <a:latin typeface="Calibri"/>
              <a:cs typeface="Calibri"/>
            </a:endParaRPr>
          </a:p>
          <a:p>
            <a:pPr indent="-305435" marL="305435"/>
            <a:r>
              <a:rPr b="1" sz="1200" lang="en-IN">
                <a:latin typeface="Calibri"/>
                <a:ea typeface="+mn-lt"/>
                <a:cs typeface="+mn-lt"/>
              </a:rPr>
              <a:t>Data Preprocessing:</a:t>
            </a:r>
            <a:endParaRPr b="1" sz="1200" lang="en-IN">
              <a:latin typeface="Calibri"/>
              <a:cs typeface="Calibri"/>
            </a:endParaRPr>
          </a:p>
          <a:p>
            <a:pPr indent="-305435" lvl="1" marL="629920"/>
            <a:r>
              <a:rPr b="1" sz="1200" lang="en-IN">
                <a:latin typeface="Calibri"/>
                <a:ea typeface="+mn-lt"/>
                <a:cs typeface="+mn-lt"/>
              </a:rPr>
              <a:t>Clean and preprocess the collected data to handle missing values, outliers, and inconsistencies.</a:t>
            </a:r>
            <a:endParaRPr b="1" sz="1200" lang="en-IN">
              <a:latin typeface="Calibri"/>
              <a:cs typeface="Calibri"/>
            </a:endParaRPr>
          </a:p>
          <a:p>
            <a:pPr indent="-305435" lvl="1" marL="629920"/>
            <a:r>
              <a:rPr b="1" sz="1200" lang="en-IN">
                <a:latin typeface="Calibri"/>
                <a:ea typeface="+mn-lt"/>
                <a:cs typeface="+mn-lt"/>
              </a:rPr>
              <a:t>Feature engineering to extract relevant features from the data that might impact bike demand.</a:t>
            </a:r>
            <a:endParaRPr b="1" sz="1200" lang="en-IN">
              <a:latin typeface="Calibri"/>
              <a:cs typeface="Calibri"/>
            </a:endParaRPr>
          </a:p>
          <a:p>
            <a:pPr indent="-305435" marL="305435"/>
            <a:r>
              <a:rPr b="1" sz="1200" lang="en-IN">
                <a:latin typeface="Calibri"/>
                <a:ea typeface="+mn-lt"/>
                <a:cs typeface="+mn-lt"/>
              </a:rPr>
              <a:t>Machine Learning Algorithm:</a:t>
            </a:r>
            <a:endParaRPr b="1" sz="1200" lang="en-IN">
              <a:latin typeface="Calibri"/>
              <a:cs typeface="Calibri"/>
            </a:endParaRPr>
          </a:p>
          <a:p>
            <a:pPr indent="-305435" lvl="1" marL="629920"/>
            <a:r>
              <a:rPr b="1" sz="1200" lang="en-IN">
                <a:latin typeface="Calibri"/>
                <a:ea typeface="+mn-lt"/>
                <a:cs typeface="+mn-lt"/>
              </a:rPr>
              <a:t>Implement a machine learning algorithm, such as a time-series forecasting model (e.g., ARIMA, SARIMA, or LSTM), to predict bike counts based on historical patterns.</a:t>
            </a:r>
            <a:endParaRPr b="1" sz="1200" lang="en-IN">
              <a:latin typeface="Calibri"/>
              <a:cs typeface="Calibri"/>
            </a:endParaRPr>
          </a:p>
          <a:p>
            <a:pPr indent="-305435" lvl="1" marL="629920"/>
            <a:r>
              <a:rPr b="1" sz="1200" lang="en-IN">
                <a:latin typeface="Calibri"/>
                <a:ea typeface="+mn-lt"/>
                <a:cs typeface="+mn-lt"/>
              </a:rPr>
              <a:t>Consider incorporating other factors like weather conditions, day of the week, and special events to improve prediction accuracy.</a:t>
            </a:r>
            <a:endParaRPr b="1" sz="1200" lang="en-IN">
              <a:latin typeface="Calibri"/>
              <a:cs typeface="Calibri"/>
            </a:endParaRPr>
          </a:p>
          <a:p>
            <a:pPr indent="-305435" marL="305435"/>
            <a:r>
              <a:rPr b="1" sz="1200" lang="en-IN">
                <a:latin typeface="Calibri"/>
                <a:ea typeface="+mn-lt"/>
                <a:cs typeface="+mn-lt"/>
              </a:rPr>
              <a:t>Deployment:</a:t>
            </a:r>
            <a:endParaRPr b="1" sz="1200" lang="en-IN">
              <a:latin typeface="Calibri"/>
              <a:cs typeface="Calibri"/>
            </a:endParaRPr>
          </a:p>
          <a:p>
            <a:pPr indent="-305435" lvl="1" marL="629920"/>
            <a:r>
              <a:rPr b="1" sz="1200" lang="en-IN">
                <a:latin typeface="Calibri"/>
                <a:ea typeface="+mn-lt"/>
                <a:cs typeface="+mn-lt"/>
              </a:rPr>
              <a:t>Develop a user-friendly interface or application that provides real-time predictions for bike counts at different hours.</a:t>
            </a:r>
            <a:endParaRPr b="1" sz="1200" lang="en-IN">
              <a:latin typeface="Calibri"/>
              <a:cs typeface="Calibri"/>
            </a:endParaRPr>
          </a:p>
          <a:p>
            <a:pPr indent="-305435" lvl="1" marL="629920"/>
            <a:r>
              <a:rPr b="1" sz="1200" lang="en-IN">
                <a:latin typeface="Calibri"/>
                <a:ea typeface="+mn-lt"/>
                <a:cs typeface="+mn-lt"/>
              </a:rPr>
              <a:t>Deploy the solution on a scalable and reliable platform, considering factors like server infrastructure, response time, and user accessibility.</a:t>
            </a:r>
            <a:endParaRPr b="1" sz="1200" lang="en-IN">
              <a:latin typeface="Calibri"/>
              <a:cs typeface="Calibri"/>
            </a:endParaRPr>
          </a:p>
          <a:p>
            <a:pPr indent="-305435" marL="305435"/>
            <a:r>
              <a:rPr b="1" sz="1200" lang="en-IN">
                <a:latin typeface="Calibri"/>
                <a:ea typeface="+mn-lt"/>
                <a:cs typeface="+mn-lt"/>
              </a:rPr>
              <a:t>Evaluation:</a:t>
            </a:r>
            <a:endParaRPr b="1" sz="1200" lang="en-IN">
              <a:latin typeface="Calibri"/>
              <a:cs typeface="Calibri"/>
            </a:endParaRPr>
          </a:p>
          <a:p>
            <a:pPr indent="-305435" lvl="1" marL="629920"/>
            <a:r>
              <a:rPr b="1" sz="1200" lang="en-IN">
                <a:latin typeface="Calibri"/>
                <a:ea typeface="+mn-lt"/>
                <a:cs typeface="+mn-lt"/>
              </a:rPr>
              <a:t>Assess the model's performance using appropriate metrics such as Mean Absolute Error (MAE), Root Mean Squared Error (RMSE), or other relevant metrics.</a:t>
            </a:r>
            <a:endParaRPr b="1" sz="1200" lang="en-IN">
              <a:latin typeface="Calibri"/>
              <a:cs typeface="Calibri"/>
            </a:endParaRPr>
          </a:p>
          <a:p>
            <a:pPr indent="-305435" lvl="1" marL="629920"/>
            <a:r>
              <a:rPr b="1" sz="1200" lang="en-IN">
                <a:latin typeface="Calibri"/>
                <a:ea typeface="+mn-lt"/>
                <a:cs typeface="+mn-lt"/>
              </a:rPr>
              <a:t>Fine-tune the model based on feedback and continuous monitoring of prediction accuracy.</a:t>
            </a:r>
            <a:endParaRPr b="1" sz="1200" lang="en-IN">
              <a:latin typeface="Calibri"/>
            </a:endParaRPr>
          </a:p>
          <a:p>
            <a:pPr indent="-305435" lvl="1" marL="629920"/>
            <a:r>
              <a:rPr sz="1200" lang="en-IN">
                <a:ea typeface="+mn-lt"/>
                <a:cs typeface="+mn-lt"/>
              </a:rPr>
              <a:t>Result:</a:t>
            </a:r>
            <a:endParaRPr sz="1200" lang="en-IN"/>
          </a:p>
          <a:p>
            <a:pPr indent="0" marL="0">
              <a:buNone/>
            </a:pPr>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601" name="Title 4"/>
          <p:cNvSpPr>
            <a:spLocks noGrp="1"/>
          </p:cNvSpPr>
          <p:nvPr>
            <p:ph type="title"/>
          </p:nvPr>
        </p:nvSpPr>
        <p:spPr>
          <a:xfrm>
            <a:off x="581192" y="662572"/>
            <a:ext cx="11029616" cy="530296"/>
          </a:xfrm>
        </p:spPr>
        <p:txBody>
          <a:bodyPr>
            <a:normAutofit fontScale="90000"/>
          </a:bodyPr>
          <a:p>
            <a:r>
              <a:rPr b="1" sz="4400" lang="en-US">
                <a:solidFill>
                  <a:schemeClr val="accent1"/>
                </a:solidFill>
                <a:latin typeface="Arial"/>
                <a:ea typeface="+mj-lt"/>
                <a:cs typeface="Arial"/>
              </a:rPr>
              <a:t>System  Approach</a:t>
            </a:r>
            <a:endParaRPr sz="4400" lang="en-US">
              <a:solidFill>
                <a:schemeClr val="accent1"/>
              </a:solidFill>
              <a:latin typeface="Calibri Light"/>
              <a:cs typeface="Calibri Light"/>
            </a:endParaRPr>
          </a:p>
        </p:txBody>
      </p:sp>
      <p:sp>
        <p:nvSpPr>
          <p:cNvPr id="1048602" name="Content Placeholder 1"/>
          <p:cNvSpPr>
            <a:spLocks noGrp="1"/>
          </p:cNvSpPr>
          <p:nvPr>
            <p:ph idx="1"/>
          </p:nvPr>
        </p:nvSpPr>
        <p:spPr/>
        <p:txBody>
          <a:bodyPr/>
          <a:p>
            <a:pPr indent="0" marL="0">
              <a:buNone/>
            </a:pPr>
            <a:r>
              <a:rPr b="1" sz="1800" lang="en-IN">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indent="-305435" marL="305435"/>
            <a:r>
              <a:rPr b="1" sz="1800" lang="en-IN">
                <a:solidFill>
                  <a:srgbClr val="0F0F0F"/>
                </a:solidFill>
              </a:rPr>
              <a:t>System requirements</a:t>
            </a:r>
          </a:p>
          <a:p>
            <a:pPr indent="-305435" marL="305435"/>
            <a:r>
              <a:rPr b="1" sz="1800" lang="en-IN">
                <a:solidFill>
                  <a:srgbClr val="0F0F0F"/>
                </a:solidFill>
              </a:rPr>
              <a:t>Library required to build the model</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03" name="Title 4"/>
          <p:cNvSpPr>
            <a:spLocks noGrp="1"/>
          </p:cNvSpPr>
          <p:nvPr>
            <p:ph type="title"/>
          </p:nvPr>
        </p:nvSpPr>
        <p:spPr/>
        <p:txBody>
          <a:bodyPr>
            <a:normAutofit fontScale="90000"/>
          </a:bodyPr>
          <a:p>
            <a:r>
              <a:rPr b="1" sz="4400" lang="en-US">
                <a:solidFill>
                  <a:schemeClr val="accent1"/>
                </a:solidFill>
                <a:latin typeface="Arial"/>
                <a:ea typeface="+mj-lt"/>
                <a:cs typeface="Arial"/>
              </a:rPr>
              <a:t>Algorithm &amp; Deployment</a:t>
            </a:r>
            <a:endParaRPr lang="en-US"/>
          </a:p>
        </p:txBody>
      </p:sp>
      <p:sp>
        <p:nvSpPr>
          <p:cNvPr id="1048604" name="Content Placeholder 1"/>
          <p:cNvSpPr>
            <a:spLocks noGrp="1"/>
          </p:cNvSpPr>
          <p:nvPr>
            <p:ph idx="1"/>
          </p:nvPr>
        </p:nvSpPr>
        <p:spPr/>
        <p:txBody>
          <a:bodyPr/>
          <a:p>
            <a:pPr indent="-305435" marL="305435"/>
            <a:r>
              <a:rPr dirty="0" sz="1400" lang="en-IN">
                <a:ea typeface="+mn-lt"/>
                <a:cs typeface="+mn-lt"/>
              </a:rPr>
              <a:t>In the Algorithm section, describe the machine learning algorithm chosen for predicting bike counts. Here's an example structure for this section:</a:t>
            </a:r>
            <a:endParaRPr dirty="0" sz="1400" lang="en-IN"/>
          </a:p>
          <a:p>
            <a:pPr indent="-305435" marL="305435"/>
            <a:r>
              <a:rPr b="1" dirty="0" sz="1400" lang="en-IN">
                <a:ea typeface="+mn-lt"/>
                <a:cs typeface="+mn-lt"/>
              </a:rPr>
              <a:t>Algorithm Selection:</a:t>
            </a:r>
            <a:endParaRPr dirty="0" sz="1400" lang="en-IN"/>
          </a:p>
          <a:p>
            <a:pPr indent="-305435" lvl="1" marL="629920"/>
            <a:r>
              <a:rPr dirty="0" lang="en-IN">
                <a:ea typeface="+mn-lt"/>
                <a:cs typeface="+mn-lt"/>
              </a:rPr>
              <a:t>Provide a brief overview of the chosen algorithm (e.g., time-series forecasting model, like ARIMA or LSTM) and justify its selection based on the problem statement and data characteristics.</a:t>
            </a:r>
            <a:endParaRPr dirty="0" lang="en-IN"/>
          </a:p>
          <a:p>
            <a:pPr indent="-305435" marL="305435"/>
            <a:r>
              <a:rPr b="1" dirty="0" sz="1400" lang="en-IN">
                <a:ea typeface="+mn-lt"/>
                <a:cs typeface="+mn-lt"/>
              </a:rPr>
              <a:t>Data Input:</a:t>
            </a:r>
            <a:endParaRPr dirty="0" sz="1400" lang="en-IN"/>
          </a:p>
          <a:p>
            <a:pPr indent="-305435" lvl="1" marL="629920"/>
            <a:r>
              <a:rPr dirty="0" lang="en-IN">
                <a:ea typeface="+mn-lt"/>
                <a:cs typeface="+mn-lt"/>
              </a:rPr>
              <a:t>Specify the input features used by the algorithm, such as historical bike rental data, weather conditions, day of the week, and any other relevant factors.</a:t>
            </a:r>
            <a:endParaRPr dirty="0" lang="en-IN"/>
          </a:p>
          <a:p>
            <a:pPr indent="-305435" marL="305435"/>
            <a:r>
              <a:rPr b="1" dirty="0" sz="1400" lang="en-IN">
                <a:ea typeface="+mn-lt"/>
                <a:cs typeface="+mn-lt"/>
              </a:rPr>
              <a:t>Training Process:</a:t>
            </a:r>
            <a:endParaRPr dirty="0" sz="1400" lang="en-IN"/>
          </a:p>
          <a:p>
            <a:pPr indent="-305435" lvl="1" marL="629920"/>
            <a:r>
              <a:rPr dirty="0" lang="en-IN">
                <a:ea typeface="+mn-lt"/>
                <a:cs typeface="+mn-lt"/>
              </a:rPr>
              <a:t>Explain how the algorithm is trained using historical data. Highlight any specific considerations or techniques employed, such as cross-validation or hyperparameter tuning.</a:t>
            </a:r>
            <a:endParaRPr dirty="0" lang="en-IN"/>
          </a:p>
          <a:p>
            <a:pPr indent="-305435" marL="305435"/>
            <a:r>
              <a:rPr b="1" dirty="0" sz="1400" lang="en-IN">
                <a:ea typeface="+mn-lt"/>
                <a:cs typeface="+mn-lt"/>
              </a:rPr>
              <a:t>Prediction Process:</a:t>
            </a:r>
            <a:endParaRPr dirty="0" sz="1400" lang="en-IN"/>
          </a:p>
          <a:p>
            <a:pPr indent="-305435" lvl="1" marL="629920"/>
            <a:r>
              <a:rPr dirty="0" lang="en-IN">
                <a:ea typeface="+mn-lt"/>
                <a:cs typeface="+mn-lt"/>
              </a:rPr>
              <a:t>Detail how the trained algorithm makes predictions for future bike counts. Discuss any real-time data inputs considered during the prediction phase.</a:t>
            </a:r>
            <a:endParaRPr dirty="0" lang="en-IN"/>
          </a:p>
          <a:p>
            <a:pPr indent="-305435" marL="305435"/>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05" name="Title 4"/>
          <p:cNvSpPr>
            <a:spLocks noGrp="1"/>
          </p:cNvSpPr>
          <p:nvPr>
            <p:ph type="title"/>
          </p:nvPr>
        </p:nvSpPr>
        <p:spPr/>
        <p:txBody>
          <a:bodyPr>
            <a:normAutofit/>
          </a:bodyPr>
          <a:p>
            <a:r>
              <a:rPr b="1" sz="4400" lang="en-US">
                <a:solidFill>
                  <a:schemeClr val="accent1"/>
                </a:solidFill>
                <a:latin typeface="Arial"/>
                <a:ea typeface="+mj-lt"/>
                <a:cs typeface="Arial"/>
              </a:rPr>
              <a:t>Result</a:t>
            </a:r>
            <a:endParaRPr lang="en-US"/>
          </a:p>
        </p:txBody>
      </p:sp>
      <p:sp>
        <p:nvSpPr>
          <p:cNvPr id="1048606" name="Content Placeholder 1"/>
          <p:cNvSpPr>
            <a:spLocks noGrp="1"/>
          </p:cNvSpPr>
          <p:nvPr>
            <p:ph idx="1"/>
          </p:nvPr>
        </p:nvSpPr>
        <p:spPr/>
        <p:txBody>
          <a:bodyPr>
            <a:normAutofit/>
          </a:bodyPr>
          <a:p>
            <a:pPr indent="0" marL="0">
              <a:buNone/>
            </a:pPr>
            <a:r>
              <a:rPr dirty="0" sz="2400" lang="en-IN">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dirty="0" sz="2400"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07" name="Title 4"/>
          <p:cNvSpPr>
            <a:spLocks noGrp="1"/>
          </p:cNvSpPr>
          <p:nvPr>
            <p:ph type="title"/>
          </p:nvPr>
        </p:nvSpPr>
        <p:spPr/>
        <p:txBody>
          <a:bodyPr>
            <a:normAutofit/>
          </a:bodyPr>
          <a:p>
            <a:r>
              <a:rPr b="1" sz="4400" lang="en-US">
                <a:solidFill>
                  <a:schemeClr val="accent1"/>
                </a:solidFill>
                <a:latin typeface="Arial"/>
                <a:ea typeface="+mj-lt"/>
                <a:cs typeface="Arial"/>
              </a:rPr>
              <a:t>Conclusion</a:t>
            </a:r>
            <a:endParaRPr lang="en-US"/>
          </a:p>
        </p:txBody>
      </p:sp>
      <p:sp>
        <p:nvSpPr>
          <p:cNvPr id="1048608" name="Content Placeholder 1"/>
          <p:cNvSpPr>
            <a:spLocks noGrp="1"/>
          </p:cNvSpPr>
          <p:nvPr>
            <p:ph idx="1"/>
          </p:nvPr>
        </p:nvSpPr>
        <p:spPr/>
        <p:txBody>
          <a:bodyPr>
            <a:normAutofit/>
          </a:bodyPr>
          <a:p>
            <a:pPr indent="-305435" marL="305435"/>
            <a:r>
              <a:rPr dirty="0" sz="2000" lang="en-IN">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dirty="0" sz="200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09" name="Content Placeholder 2"/>
          <p:cNvSpPr>
            <a:spLocks noGrp="1"/>
          </p:cNvSpPr>
          <p:nvPr>
            <p:ph idx="1"/>
          </p:nvPr>
        </p:nvSpPr>
        <p:spPr/>
        <p:txBody>
          <a:bodyPr/>
          <a:p>
            <a:pPr indent="0" marL="0">
              <a:buNone/>
            </a:pPr>
            <a:endParaRPr b="1" dirty="0" sz="2000" lang="en-US"/>
          </a:p>
          <a:p>
            <a:pPr indent="-305435" marL="305435"/>
            <a:r>
              <a:rPr dirty="0" sz="2000" lang="en-US">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dirty="0" sz="2000" lang="en-US"/>
          </a:p>
          <a:p>
            <a:pPr indent="-305435" marL="305435"/>
            <a:endParaRPr lang="en-US"/>
          </a:p>
        </p:txBody>
      </p:sp>
      <p:sp>
        <p:nvSpPr>
          <p:cNvPr id="1048610" name="Title 4"/>
          <p:cNvSpPr txBox="1"/>
          <p:nvPr/>
        </p:nvSpPr>
        <p:spPr>
          <a:xfrm>
            <a:off x="535670" y="844659"/>
            <a:ext cx="11029616" cy="530296"/>
          </a:xfrm>
          <a:prstGeom prst="rect"/>
        </p:spPr>
        <p:txBody>
          <a:bodyPr anchor="b" bIns="45720" lIns="91440" rIns="91440" rtlCol="0" tIns="45720" vert="horz">
            <a:normAutofit/>
          </a:bodyPr>
          <a:lst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b="1" dirty="0" sz="4400" lang="en-US">
                <a:solidFill>
                  <a:schemeClr val="accent1"/>
                </a:solidFill>
                <a:latin typeface="Arial"/>
                <a:cs typeface="Arial"/>
              </a:rPr>
              <a:t>Future scope</a:t>
            </a:r>
          </a:p>
        </p:txBody>
      </p:sp>
    </p:spTree>
  </p:cSld>
  <p:clrMapOvr>
    <a:masterClrMapping/>
  </p:clrMapOvr>
</p:sld>
</file>

<file path=ppt/theme/theme1.xml><?xml version="1.0" encoding="utf-8"?>
<a:theme xmlns:a="http://schemas.openxmlformats.org/drawingml/2006/main" name="DividendVTI">
  <a:themeElements>
    <a:clrScheme name="Blue II">
      <a:dk1>
        <a:sysClr lastClr="000000" val="windowText"/>
      </a:dk1>
      <a:lt1>
        <a:sysClr lastClr="FFFFFF" val="window"/>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55000"/>
              </a:srgbClr>
            </a:outerShdw>
          </a:effectLst>
        </a:effectStyle>
        <a:effectStyle>
          <a:effectLst>
            <a:outerShdw blurRad="88900" dir="5040000" dist="38100" rotWithShape="0">
              <a:srgbClr val="000000">
                <a:alpha val="60000"/>
              </a:srgbClr>
            </a:outerShdw>
          </a:effectLst>
          <a:scene3d>
            <a:camera prst="orthographicFront">
              <a:rot lat="0" lon="0" rev="0"/>
            </a:camera>
            <a:lightRig dir="tl" rig="threePt">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8D289AE2-D2AE-49D1-AFAC-3A79F6794255}">
  <ds:schemaRefs>
    <ds:schemaRef ds:uri="c0fa2617-96bd-425d-8578-e93563fe37c5"/>
    <ds:schemaRef ds:uri="http://schemas.microsoft.com/office/2006/documentManagement/types"/>
    <ds:schemaRef ds:uri="http://purl.org/dc/terms/"/>
    <ds:schemaRef ds:uri="http://schemas.openxmlformats.org/package/2006/metadata/core-properties"/>
    <ds:schemaRef ds:uri="http://purl.org/dc/dcmitype/"/>
    <ds:schemaRef ds:uri="http://schemas.microsoft.com/office/infopath/2007/PartnerControls"/>
    <ds:schemaRef ds:uri="http://purl.org/dc/elements/1.1/"/>
    <ds:schemaRef ds:uri="http://schemas.microsoft.com/office/2006/metadata/properties"/>
    <ds:schemaRef ds:uri="9162bd5b-4ed9-4da3-b376-05204580ba3f"/>
    <ds:schemaRef ds:uri="http://www.w3.org/XML/1998/namespace"/>
  </ds:schemaRefs>
</ds:datastoreItem>
</file>

<file path=docProps/app.xml><?xml version="1.0" encoding="utf-8"?>
<Properties xmlns="http://schemas.openxmlformats.org/officeDocument/2006/extended-properties">
  <Application>Microsoft Office PowerPoint</Application>
  <ScaleCrop>0</ScaleCrop>
  <LinksUpToDate>0</LinksUpToDate>
  <AppVersion>12.0000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mce</cp:lastModifiedBy>
  <dcterms:created xsi:type="dcterms:W3CDTF">2021-05-25T18:50:10Z</dcterms:created>
  <dcterms:modified xsi:type="dcterms:W3CDTF">2024-04-24T09:04:49Z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5a8db8ac6f7c44919e5434d139787523</vt:lpwstr>
  </property>
</Properties>
</file>