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2.xml"/>
  <Override ContentType="application/vnd.openxmlformats-officedocument.presentationml.tags+xml" PartName="/ppt/tags/tag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custDataLst>
    <p:tags r:id="rId20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tags" Target="tags/tag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6-EF48-AA0F-20F98863DCE9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96-EF48-AA0F-20F98863DCE9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96-EF48-AA0F-20F98863DCE9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96-EF48-AA0F-20F98863DCE9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96-EF48-AA0F-20F98863DC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17" name="Shape 4194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18" name="Google Shape;419431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19" name="Google Shape;419431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20" name="Google Shape;419432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21" name="Google Shape;419432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22" name="Google Shape;419432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23" name="Google Shape;4194323;p1"/>
          <p:cNvSpPr txBox="1"/>
          <p:nvPr>
            <p:ph type="ctrTitle"/>
          </p:nvPr>
        </p:nvSpPr>
        <p:spPr>
          <a:xfrm>
            <a:off x="-2286000" y="609600"/>
            <a:ext cx="11504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4194324" name="Google Shape;41943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25" name="Google Shape;419432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94326" name="Google Shape;4194326;p1"/>
          <p:cNvSpPr txBox="1"/>
          <p:nvPr/>
        </p:nvSpPr>
        <p:spPr>
          <a:xfrm>
            <a:off x="876299" y="2823150"/>
            <a:ext cx="89535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S.Thirumoorthy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312217317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B.COM (G)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Sri Malolan College of Arts And Science Maduranthakam-1661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2814855036"/>
  <p:tag name="ppt/slides/slide2.xml" val="3287252476"/>
  <p:tag name="ppt/slides/slide3.xml" val="13883740"/>
  <p:tag name="ppt/slides/slide4.xml" val="4140481996"/>
  <p:tag name="ppt/slides/slide5.xml" val="1975621100"/>
  <p:tag name="ppt/slides/slide6.xml" val="672943939"/>
  <p:tag name="ppt/slides/slide7.xml" val="927340318"/>
  <p:tag name="ppt/slides/slide8.xml" val="4206735281"/>
  <p:tag name="ppt/slides/slide9.xml" val="635711466"/>
  <p:tag name="ppt/slides/slide10.xml" val="88977073"/>
  <p:tag name="ppt/slides/slide11.xml" val="2358913902"/>
  <p:tag name="ppt/slides/slide12.xml" val="181859332"/>
  <p:tag name="ppt/slides/slide13.xml" val="2509716082"/>
  <p:tag name="ppt/slides/slide14.xml" val="3465513348"/>
  <p:tag name="ppt/slideMasters/slideMaster1.xml" val="2232472774"/>
  <p:tag name="ppt/slideLayouts/slideLayout1.xml" val="1124715207"/>
  <p:tag name="ppt/slideLayouts/slideLayout2.xml" val="964260040"/>
  <p:tag name="ppt/slideLayouts/slideLayout3.xml" val="1867709018"/>
  <p:tag name="ppt/slideLayouts/slideLayout4.xml" val="2788985442"/>
  <p:tag name="ppt/slideLayouts/slideLayout5.xml" val="4086700533"/>
  <p:tag name="ppt/notesSlides/notesSlide1.xml" val="90608963"/>
  <p:tag name="ppt/media/image5.png" val="946873326"/>
  <p:tag name="ppt/media/image3.png" val="3516890505"/>
  <p:tag name="ppt/media/image2.png" val="1456299022"/>
  <p:tag name="ppt/media/image13.jpeg" val="2132351474"/>
  <p:tag name="ppt/media/image1.png" val="2178370268"/>
  <p:tag name="ppt/charts/colors1.xml" val="2733879735"/>
  <p:tag name="ppt/theme/theme2.xml" val="1647663262"/>
  <p:tag name="ppt/charts/style1.xml" val="1108338126"/>
  <p:tag name="ppt/charts/chart1.xml" val="3903810517"/>
  <p:tag name="ppt/media/image12.png" val="1491822816"/>
  <p:tag name="ppt/media/image11.png" val="939215690"/>
  <p:tag name="ppt/media/image10.jpeg" val="3400441829"/>
  <p:tag name="ppt/media/image9.png" val="412489920"/>
  <p:tag name="ppt/theme/theme1.xml" val="755234337"/>
  <p:tag name="ppt/media/image8.png" val="531676360"/>
  <p:tag name="ppt/media/image7.jpeg" val="991355150"/>
  <p:tag name="ppt/notesMasters/notesMaster1.xml" val="1066387929"/>
  <p:tag name="ppt/media/image6.png" val="867789393"/>
  <p:tag name="ppt/media/image4.png" val="218382474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