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anose="02000000000000000000" pitchFamily="2" charset="0"/>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2"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a:spLocks noGrp="1"/>
          </p:cNvSpPr>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a:spLocks noChangeAspect="1" noRot="1" noGrp="1"/>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a:spLocks noGrp="1"/>
          </p:cNvSpPr>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5" name="Google Shape;56;p1:notes"/>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1</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7" name="Google Shape;182;p10: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04" name="Google Shape;194;p1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1" name="Google Shape;204;p1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5" name="Google Shape;215;p1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8" name="Google Shape;69;p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7" name="Google Shape;94;p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6" name="Google Shape;120;p4: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4" name="Google Shape;134;p5: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8" name="Google Shape;147;p6: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76" name="Google Shape;153;p7: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4" name="Google Shape;164;p8: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8" name="Google Shape;176;p9: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a:spLocks noGrp="1"/>
          </p:cNvSpPr>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a:spLocks noGrp="1"/>
          </p:cNvSpPr>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a:spLocks noGrp="1"/>
          </p:cNvSpPr>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01" name="Google Shape;65;p7"/>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615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a:t>
            </a:r>
            <a:r>
              <a:rPr sz="2400" lang="en-IN">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T</a:t>
            </a:r>
            <a:r>
              <a:rPr sz="2400" lang="en-US">
                <a:solidFill>
                  <a:schemeClr val="dk1"/>
                </a:solidFill>
                <a:latin typeface="Calibri"/>
                <a:ea typeface="Calibri"/>
                <a:cs typeface="Calibri"/>
                <a:sym typeface="Calibri"/>
              </a:rPr>
              <a:t>H</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U</a:t>
            </a:r>
            <a:r>
              <a:rPr sz="2400" lang="en-US">
                <a:solidFill>
                  <a:schemeClr val="dk1"/>
                </a:solidFill>
                <a:latin typeface="Calibri"/>
                <a:ea typeface="Calibri"/>
                <a:cs typeface="Calibri"/>
                <a:sym typeface="Calibri"/>
              </a:rPr>
              <a:t>VADHANAN </a:t>
            </a:r>
            <a:r>
              <a:rPr sz="2400" lang="en-US">
                <a:solidFill>
                  <a:schemeClr val="dk1"/>
                </a:solidFill>
                <a:latin typeface="Calibri"/>
                <a:ea typeface="Calibri"/>
                <a:cs typeface="Calibri"/>
                <a:sym typeface="Calibri"/>
              </a:rPr>
              <a:t>J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a:t>
            </a:r>
            <a:r>
              <a:rPr sz="2400" lang="en-US">
                <a:solidFill>
                  <a:schemeClr val="dk1"/>
                </a:solidFill>
                <a:latin typeface="Calibri"/>
                <a:ea typeface="Calibri"/>
                <a:cs typeface="Calibri"/>
                <a:sym typeface="Calibri"/>
              </a:rPr>
              <a:t>E7907CE792DF7FE8697476ADA2B03F74</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3</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6</a:t>
            </a:r>
            <a:r>
              <a:rPr sz="2400" lang="en-US">
                <a:solidFill>
                  <a:schemeClr val="dk1"/>
                </a:solidFill>
                <a:latin typeface="Calibri"/>
                <a:ea typeface="Calibri"/>
                <a:cs typeface="Calibri"/>
                <a:sym typeface="Calibri"/>
              </a:rPr>
              <a:t>5</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PACHAIYAPPA'S COLLEGE CHENNAI 30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b="-3755"/>
          <a:stretch>
            <a:fillRect/>
          </a:stretch>
        </p:blipFill>
        <p:spPr>
          <a:xfrm>
            <a:off x="115529" y="1697908"/>
            <a:ext cx="2388378" cy="3547909"/>
          </a:xfrm>
          <a:prstGeom prst="rect"/>
          <a:noFill/>
          <a:ln>
            <a:noFill/>
          </a:ln>
        </p:spPr>
      </p:pic>
      <p:sp>
        <p:nvSpPr>
          <p:cNvPr id="1048693" name="Google Shape;189;p16"/>
          <p:cNvSpPr txBox="1">
            <a:spLocks noGrp="1"/>
          </p:cNvSpPr>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708" name="Google Shape;210;p18"/>
          <p:cNvSpPr txBox="1">
            <a:spLocks noGrp="1"/>
          </p:cNvSpPr>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5372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grpSp>
      <p:sp>
        <p:nvSpPr>
          <p:cNvPr id="1048625" name="Google Shape;90;p8"/>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650201"/>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a:stretch>
              <a:fillRect/>
            </a:stretch>
          </p:blipFill>
          <p:spPr>
            <a:xfrm>
              <a:off x="47625" y="3819523"/>
              <a:ext cx="1733550" cy="3009898"/>
            </a:xfrm>
            <a:prstGeom prst="rect"/>
            <a:noFill/>
            <a:ln>
              <a:noFill/>
            </a:ln>
          </p:spPr>
        </p:pic>
      </p:grpSp>
      <p:sp>
        <p:nvSpPr>
          <p:cNvPr id="1048643" name="Google Shape;115;p9"/>
          <p:cNvSpPr txBox="1">
            <a:spLocks noGrp="1"/>
          </p:cNvSpPr>
          <p:nvPr>
            <p:ph type="title"/>
          </p:nvPr>
        </p:nvSpPr>
        <p:spPr>
          <a:xfrm>
            <a:off x="739775" y="445388"/>
            <a:ext cx="2357120" cy="6229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364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5372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52" name="Google Shape;129;p10"/>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838325"/>
            <a:ext cx="6812785" cy="1310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1310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5372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61" name="Google Shape;143;p11"/>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1310600"/>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048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3749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a:stretch>
            <a:fillRect/>
          </a:stretch>
        </p:blipFill>
        <p:spPr>
          <a:xfrm>
            <a:off x="723900" y="6172200"/>
            <a:ext cx="2181225" cy="485775"/>
          </a:xfrm>
          <a:prstGeom prst="rect"/>
          <a:noFill/>
          <a:ln>
            <a:noFill/>
          </a:ln>
        </p:spPr>
      </p:pic>
      <p:sp>
        <p:nvSpPr>
          <p:cNvPr id="1048673" name="Google Shape;160;p13"/>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81" name="Google Shape;172;p14"/>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Redmi Note 8</dc:creator>
  <cp:lastModifiedBy>adarshachu0110@gmail.com</cp:lastModifiedBy>
  <dcterms:created xsi:type="dcterms:W3CDTF">2024-08-28T00:26:16Z</dcterms:created>
  <dcterms:modified xsi:type="dcterms:W3CDTF">2024-09-02T05:50:20Z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68c2812f287f4c0dbc3a32e234ade62a</vt:lpwstr>
  </property>
</Properties>
</file>