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0" r:id="rId5"/>
    <p:sldId id="261" r:id="rId6"/>
    <p:sldId id="259" r:id="rId7"/>
    <p:sldId id="264" r:id="rId8"/>
    <p:sldId id="262" r:id="rId9"/>
    <p:sldId id="25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600"/>
    <a:srgbClr val="F2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3" d="100"/>
          <a:sy n="63"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Thiruveni (Contractor)" userId="S::2320446@cognizant.com::cce6ba2a-cf05-442f-8bfd-9f4a5010a62d" providerId="AD" clId="Web-{99E3D286-F76C-32FF-EF80-87813114F465}"/>
    <pc:docChg chg="modSld">
      <pc:chgData name="B, Thiruveni (Contractor)" userId="S::2320446@cognizant.com::cce6ba2a-cf05-442f-8bfd-9f4a5010a62d" providerId="AD" clId="Web-{99E3D286-F76C-32FF-EF80-87813114F465}" dt="2024-02-16T09:21:07.049" v="30"/>
      <pc:docMkLst>
        <pc:docMk/>
      </pc:docMkLst>
      <pc:sldChg chg="addSp delSp modSp mod setBg addAnim delAnim">
        <pc:chgData name="B, Thiruveni (Contractor)" userId="S::2320446@cognizant.com::cce6ba2a-cf05-442f-8bfd-9f4a5010a62d" providerId="AD" clId="Web-{99E3D286-F76C-32FF-EF80-87813114F465}" dt="2024-02-16T09:21:07.049" v="30"/>
        <pc:sldMkLst>
          <pc:docMk/>
          <pc:sldMk cId="320367386" sldId="258"/>
        </pc:sldMkLst>
        <pc:spChg chg="mod">
          <ac:chgData name="B, Thiruveni (Contractor)" userId="S::2320446@cognizant.com::cce6ba2a-cf05-442f-8bfd-9f4a5010a62d" providerId="AD" clId="Web-{99E3D286-F76C-32FF-EF80-87813114F465}" dt="2024-02-16T09:21:07.049" v="30"/>
          <ac:spMkLst>
            <pc:docMk/>
            <pc:sldMk cId="320367386" sldId="258"/>
            <ac:spMk id="2" creationId="{B29E48AF-797A-D868-B38F-B203051E0180}"/>
          </ac:spMkLst>
        </pc:spChg>
        <pc:spChg chg="add del mod">
          <ac:chgData name="B, Thiruveni (Contractor)" userId="S::2320446@cognizant.com::cce6ba2a-cf05-442f-8bfd-9f4a5010a62d" providerId="AD" clId="Web-{99E3D286-F76C-32FF-EF80-87813114F465}" dt="2024-02-16T09:21:07.049" v="30"/>
          <ac:spMkLst>
            <pc:docMk/>
            <pc:sldMk cId="320367386" sldId="258"/>
            <ac:spMk id="6" creationId="{16FC1DE9-E755-A317-F589-6B1B15A9C898}"/>
          </ac:spMkLst>
        </pc:spChg>
        <pc:spChg chg="add del">
          <ac:chgData name="B, Thiruveni (Contractor)" userId="S::2320446@cognizant.com::cce6ba2a-cf05-442f-8bfd-9f4a5010a62d" providerId="AD" clId="Web-{99E3D286-F76C-32FF-EF80-87813114F465}" dt="2024-02-16T09:20:03.736" v="18"/>
          <ac:spMkLst>
            <pc:docMk/>
            <pc:sldMk cId="320367386" sldId="258"/>
            <ac:spMk id="10" creationId="{F13C74B1-5B17-4795-BED0-7140497B445A}"/>
          </ac:spMkLst>
        </pc:spChg>
        <pc:spChg chg="add del">
          <ac:chgData name="B, Thiruveni (Contractor)" userId="S::2320446@cognizant.com::cce6ba2a-cf05-442f-8bfd-9f4a5010a62d" providerId="AD" clId="Web-{99E3D286-F76C-32FF-EF80-87813114F465}" dt="2024-02-16T09:18:12.656" v="2"/>
          <ac:spMkLst>
            <pc:docMk/>
            <pc:sldMk cId="320367386" sldId="258"/>
            <ac:spMk id="11" creationId="{04812C46-200A-4DEB-A05E-3ED6C68C2387}"/>
          </ac:spMkLst>
        </pc:spChg>
        <pc:spChg chg="add del">
          <ac:chgData name="B, Thiruveni (Contractor)" userId="S::2320446@cognizant.com::cce6ba2a-cf05-442f-8bfd-9f4a5010a62d" providerId="AD" clId="Web-{99E3D286-F76C-32FF-EF80-87813114F465}" dt="2024-02-16T09:20:03.736" v="18"/>
          <ac:spMkLst>
            <pc:docMk/>
            <pc:sldMk cId="320367386" sldId="258"/>
            <ac:spMk id="12" creationId="{D4974D33-8DC5-464E-8C6D-BE58F0669C17}"/>
          </ac:spMkLst>
        </pc:spChg>
        <pc:spChg chg="add del">
          <ac:chgData name="B, Thiruveni (Contractor)" userId="S::2320446@cognizant.com::cce6ba2a-cf05-442f-8bfd-9f4a5010a62d" providerId="AD" clId="Web-{99E3D286-F76C-32FF-EF80-87813114F465}" dt="2024-02-16T09:18:12.656" v="2"/>
          <ac:spMkLst>
            <pc:docMk/>
            <pc:sldMk cId="320367386" sldId="258"/>
            <ac:spMk id="13" creationId="{D1EA859B-E555-4109-94F3-6700E046E008}"/>
          </ac:spMkLst>
        </pc:spChg>
        <pc:spChg chg="add del">
          <ac:chgData name="B, Thiruveni (Contractor)" userId="S::2320446@cognizant.com::cce6ba2a-cf05-442f-8bfd-9f4a5010a62d" providerId="AD" clId="Web-{99E3D286-F76C-32FF-EF80-87813114F465}" dt="2024-02-16T09:20:03.736" v="18"/>
          <ac:spMkLst>
            <pc:docMk/>
            <pc:sldMk cId="320367386" sldId="258"/>
            <ac:spMk id="14" creationId="{16FC1DE9-E755-A317-F589-6B1B15A9C898}"/>
          </ac:spMkLst>
        </pc:spChg>
        <pc:spChg chg="add del">
          <ac:chgData name="B, Thiruveni (Contractor)" userId="S::2320446@cognizant.com::cce6ba2a-cf05-442f-8bfd-9f4a5010a62d" providerId="AD" clId="Web-{99E3D286-F76C-32FF-EF80-87813114F465}" dt="2024-02-16T09:18:17.328" v="4"/>
          <ac:spMkLst>
            <pc:docMk/>
            <pc:sldMk cId="320367386" sldId="258"/>
            <ac:spMk id="15" creationId="{45D37F4E-DDB4-456B-97E0-9937730A039F}"/>
          </ac:spMkLst>
        </pc:spChg>
        <pc:spChg chg="add del">
          <ac:chgData name="B, Thiruveni (Contractor)" userId="S::2320446@cognizant.com::cce6ba2a-cf05-442f-8bfd-9f4a5010a62d" providerId="AD" clId="Web-{99E3D286-F76C-32FF-EF80-87813114F465}" dt="2024-02-16T09:18:17.328" v="4"/>
          <ac:spMkLst>
            <pc:docMk/>
            <pc:sldMk cId="320367386" sldId="258"/>
            <ac:spMk id="16" creationId="{B2DD41CD-8F47-4F56-AD12-4E2FF7696987}"/>
          </ac:spMkLst>
        </pc:spChg>
        <pc:spChg chg="add del">
          <ac:chgData name="B, Thiruveni (Contractor)" userId="S::2320446@cognizant.com::cce6ba2a-cf05-442f-8bfd-9f4a5010a62d" providerId="AD" clId="Web-{99E3D286-F76C-32FF-EF80-87813114F465}" dt="2024-02-16T09:18:39.359" v="6"/>
          <ac:spMkLst>
            <pc:docMk/>
            <pc:sldMk cId="320367386" sldId="258"/>
            <ac:spMk id="18" creationId="{F13C74B1-5B17-4795-BED0-7140497B445A}"/>
          </ac:spMkLst>
        </pc:spChg>
        <pc:spChg chg="add del">
          <ac:chgData name="B, Thiruveni (Contractor)" userId="S::2320446@cognizant.com::cce6ba2a-cf05-442f-8bfd-9f4a5010a62d" providerId="AD" clId="Web-{99E3D286-F76C-32FF-EF80-87813114F465}" dt="2024-02-16T09:18:39.359" v="6"/>
          <ac:spMkLst>
            <pc:docMk/>
            <pc:sldMk cId="320367386" sldId="258"/>
            <ac:spMk id="19" creationId="{D4974D33-8DC5-464E-8C6D-BE58F0669C17}"/>
          </ac:spMkLst>
        </pc:spChg>
        <pc:spChg chg="add del">
          <ac:chgData name="B, Thiruveni (Contractor)" userId="S::2320446@cognizant.com::cce6ba2a-cf05-442f-8bfd-9f4a5010a62d" providerId="AD" clId="Web-{99E3D286-F76C-32FF-EF80-87813114F465}" dt="2024-02-16T09:21:07.049" v="29"/>
          <ac:spMkLst>
            <pc:docMk/>
            <pc:sldMk cId="320367386" sldId="258"/>
            <ac:spMk id="27" creationId="{F94AA2BD-2E3F-4B1D-8127-5744B8115311}"/>
          </ac:spMkLst>
        </pc:spChg>
        <pc:spChg chg="add del">
          <ac:chgData name="B, Thiruveni (Contractor)" userId="S::2320446@cognizant.com::cce6ba2a-cf05-442f-8bfd-9f4a5010a62d" providerId="AD" clId="Web-{99E3D286-F76C-32FF-EF80-87813114F465}" dt="2024-02-16T09:21:07.049" v="29"/>
          <ac:spMkLst>
            <pc:docMk/>
            <pc:sldMk cId="320367386" sldId="258"/>
            <ac:spMk id="29" creationId="{4BD02261-2DC8-4AA8-9E16-7751AE892445}"/>
          </ac:spMkLst>
        </pc:spChg>
        <pc:spChg chg="add del">
          <ac:chgData name="B, Thiruveni (Contractor)" userId="S::2320446@cognizant.com::cce6ba2a-cf05-442f-8bfd-9f4a5010a62d" providerId="AD" clId="Web-{99E3D286-F76C-32FF-EF80-87813114F465}" dt="2024-02-16T09:21:07.049" v="29"/>
          <ac:spMkLst>
            <pc:docMk/>
            <pc:sldMk cId="320367386" sldId="258"/>
            <ac:spMk id="31" creationId="{3D752CF2-2291-40B5-B462-C17B174C10BC}"/>
          </ac:spMkLst>
        </pc:spChg>
        <pc:spChg chg="add">
          <ac:chgData name="B, Thiruveni (Contractor)" userId="S::2320446@cognizant.com::cce6ba2a-cf05-442f-8bfd-9f4a5010a62d" providerId="AD" clId="Web-{99E3D286-F76C-32FF-EF80-87813114F465}" dt="2024-02-16T09:21:07.049" v="30"/>
          <ac:spMkLst>
            <pc:docMk/>
            <pc:sldMk cId="320367386" sldId="258"/>
            <ac:spMk id="33" creationId="{B95B9BA8-1D69-4796-85F5-B6D0BD52354B}"/>
          </ac:spMkLst>
        </pc:spChg>
        <pc:graphicFrameChg chg="add del">
          <ac:chgData name="B, Thiruveni (Contractor)" userId="S::2320446@cognizant.com::cce6ba2a-cf05-442f-8bfd-9f4a5010a62d" providerId="AD" clId="Web-{99E3D286-F76C-32FF-EF80-87813114F465}" dt="2024-02-16T09:18:52.344" v="8"/>
          <ac:graphicFrameMkLst>
            <pc:docMk/>
            <pc:sldMk cId="320367386" sldId="258"/>
            <ac:graphicFrameMk id="8" creationId="{22C3AAAA-FEFB-18BA-33EE-8BC498F2CE87}"/>
          </ac:graphicFrameMkLst>
        </pc:graphicFrameChg>
        <pc:picChg chg="add del mod ord modCrop">
          <ac:chgData name="B, Thiruveni (Contractor)" userId="S::2320446@cognizant.com::cce6ba2a-cf05-442f-8bfd-9f4a5010a62d" providerId="AD" clId="Web-{99E3D286-F76C-32FF-EF80-87813114F465}" dt="2024-02-16T09:20:05.033" v="19"/>
          <ac:picMkLst>
            <pc:docMk/>
            <pc:sldMk cId="320367386" sldId="258"/>
            <ac:picMk id="3" creationId="{21F31CA7-F277-737B-2B22-2DAEC57C469C}"/>
          </ac:picMkLst>
        </pc:picChg>
        <pc:picChg chg="add del mod ord">
          <ac:chgData name="B, Thiruveni (Contractor)" userId="S::2320446@cognizant.com::cce6ba2a-cf05-442f-8bfd-9f4a5010a62d" providerId="AD" clId="Web-{99E3D286-F76C-32FF-EF80-87813114F465}" dt="2024-02-16T09:21:07.049" v="30"/>
          <ac:picMkLst>
            <pc:docMk/>
            <pc:sldMk cId="320367386" sldId="258"/>
            <ac:picMk id="22" creationId="{A7F72B5F-6713-4DCE-B45A-7F1492A3A9ED}"/>
          </ac:picMkLst>
        </pc:picChg>
      </pc:sldChg>
    </pc:docChg>
  </pc:docChgLst>
  <pc:docChgLst>
    <pc:chgData name="B, Thiruveni (Contractor)" userId="S::2320446@cognizant.com::cce6ba2a-cf05-442f-8bfd-9f4a5010a62d" providerId="AD" clId="Web-{76469D8E-A5B8-E80F-087C-2554E7182108}"/>
    <pc:docChg chg="addSld modSld">
      <pc:chgData name="B, Thiruveni (Contractor)" userId="S::2320446@cognizant.com::cce6ba2a-cf05-442f-8bfd-9f4a5010a62d" providerId="AD" clId="Web-{76469D8E-A5B8-E80F-087C-2554E7182108}" dt="2024-02-17T16:45:22.533" v="276" actId="14100"/>
      <pc:docMkLst>
        <pc:docMk/>
      </pc:docMkLst>
      <pc:sldChg chg="addSp modSp mod setBg">
        <pc:chgData name="B, Thiruveni (Contractor)" userId="S::2320446@cognizant.com::cce6ba2a-cf05-442f-8bfd-9f4a5010a62d" providerId="AD" clId="Web-{76469D8E-A5B8-E80F-087C-2554E7182108}" dt="2024-02-17T15:32:33.417" v="79" actId="20577"/>
        <pc:sldMkLst>
          <pc:docMk/>
          <pc:sldMk cId="2862275673" sldId="259"/>
        </pc:sldMkLst>
        <pc:spChg chg="mod">
          <ac:chgData name="B, Thiruveni (Contractor)" userId="S::2320446@cognizant.com::cce6ba2a-cf05-442f-8bfd-9f4a5010a62d" providerId="AD" clId="Web-{76469D8E-A5B8-E80F-087C-2554E7182108}" dt="2024-02-17T15:21:40.438" v="63"/>
          <ac:spMkLst>
            <pc:docMk/>
            <pc:sldMk cId="2862275673" sldId="259"/>
            <ac:spMk id="2" creationId="{F93C9AD6-5DCD-01BA-6311-2EAC13E6162B}"/>
          </ac:spMkLst>
        </pc:spChg>
        <pc:spChg chg="mod">
          <ac:chgData name="B, Thiruveni (Contractor)" userId="S::2320446@cognizant.com::cce6ba2a-cf05-442f-8bfd-9f4a5010a62d" providerId="AD" clId="Web-{76469D8E-A5B8-E80F-087C-2554E7182108}" dt="2024-02-17T15:32:33.417" v="79" actId="20577"/>
          <ac:spMkLst>
            <pc:docMk/>
            <pc:sldMk cId="2862275673" sldId="259"/>
            <ac:spMk id="3" creationId="{D229B0A5-BD99-100C-8DA8-E146558FC8D9}"/>
          </ac:spMkLst>
        </pc:spChg>
        <pc:spChg chg="add">
          <ac:chgData name="B, Thiruveni (Contractor)" userId="S::2320446@cognizant.com::cce6ba2a-cf05-442f-8bfd-9f4a5010a62d" providerId="AD" clId="Web-{76469D8E-A5B8-E80F-087C-2554E7182108}" dt="2024-02-17T15:21:40.438" v="63"/>
          <ac:spMkLst>
            <pc:docMk/>
            <pc:sldMk cId="2862275673" sldId="259"/>
            <ac:spMk id="9" creationId="{12609869-9E80-471B-A487-A53288E0E791}"/>
          </ac:spMkLst>
        </pc:spChg>
        <pc:spChg chg="add">
          <ac:chgData name="B, Thiruveni (Contractor)" userId="S::2320446@cognizant.com::cce6ba2a-cf05-442f-8bfd-9f4a5010a62d" providerId="AD" clId="Web-{76469D8E-A5B8-E80F-087C-2554E7182108}" dt="2024-02-17T15:21:40.438" v="63"/>
          <ac:spMkLst>
            <pc:docMk/>
            <pc:sldMk cId="2862275673" sldId="259"/>
            <ac:spMk id="11" creationId="{7004738A-9D34-43E8-97D2-CA0EED4F8BE0}"/>
          </ac:spMkLst>
        </pc:spChg>
        <pc:spChg chg="add">
          <ac:chgData name="B, Thiruveni (Contractor)" userId="S::2320446@cognizant.com::cce6ba2a-cf05-442f-8bfd-9f4a5010a62d" providerId="AD" clId="Web-{76469D8E-A5B8-E80F-087C-2554E7182108}" dt="2024-02-17T15:21:40.438" v="63"/>
          <ac:spMkLst>
            <pc:docMk/>
            <pc:sldMk cId="2862275673" sldId="259"/>
            <ac:spMk id="13" creationId="{B8B8D07F-F13E-443E-BA68-2D26672D76B9}"/>
          </ac:spMkLst>
        </pc:spChg>
        <pc:spChg chg="add">
          <ac:chgData name="B, Thiruveni (Contractor)" userId="S::2320446@cognizant.com::cce6ba2a-cf05-442f-8bfd-9f4a5010a62d" providerId="AD" clId="Web-{76469D8E-A5B8-E80F-087C-2554E7182108}" dt="2024-02-17T15:21:40.438" v="63"/>
          <ac:spMkLst>
            <pc:docMk/>
            <pc:sldMk cId="2862275673" sldId="259"/>
            <ac:spMk id="15" creationId="{2813A4FA-24A5-41ED-A534-3807D1B2F344}"/>
          </ac:spMkLst>
        </pc:spChg>
        <pc:spChg chg="add">
          <ac:chgData name="B, Thiruveni (Contractor)" userId="S::2320446@cognizant.com::cce6ba2a-cf05-442f-8bfd-9f4a5010a62d" providerId="AD" clId="Web-{76469D8E-A5B8-E80F-087C-2554E7182108}" dt="2024-02-17T15:21:40.438" v="63"/>
          <ac:spMkLst>
            <pc:docMk/>
            <pc:sldMk cId="2862275673" sldId="259"/>
            <ac:spMk id="17" creationId="{C3944F27-CA70-4E84-A51A-E6BF89558979}"/>
          </ac:spMkLst>
        </pc:spChg>
        <pc:picChg chg="add mod">
          <ac:chgData name="B, Thiruveni (Contractor)" userId="S::2320446@cognizant.com::cce6ba2a-cf05-442f-8bfd-9f4a5010a62d" providerId="AD" clId="Web-{76469D8E-A5B8-E80F-087C-2554E7182108}" dt="2024-02-17T15:21:40.438" v="63"/>
          <ac:picMkLst>
            <pc:docMk/>
            <pc:sldMk cId="2862275673" sldId="259"/>
            <ac:picMk id="4" creationId="{61D53EE5-5EA6-BEB6-2144-83501412E56B}"/>
          </ac:picMkLst>
        </pc:picChg>
      </pc:sldChg>
      <pc:sldChg chg="addSp delSp modSp mod setBg">
        <pc:chgData name="B, Thiruveni (Contractor)" userId="S::2320446@cognizant.com::cce6ba2a-cf05-442f-8bfd-9f4a5010a62d" providerId="AD" clId="Web-{76469D8E-A5B8-E80F-087C-2554E7182108}" dt="2024-02-17T16:07:18.157" v="116"/>
        <pc:sldMkLst>
          <pc:docMk/>
          <pc:sldMk cId="1604419227" sldId="260"/>
        </pc:sldMkLst>
        <pc:spChg chg="mod">
          <ac:chgData name="B, Thiruveni (Contractor)" userId="S::2320446@cognizant.com::cce6ba2a-cf05-442f-8bfd-9f4a5010a62d" providerId="AD" clId="Web-{76469D8E-A5B8-E80F-087C-2554E7182108}" dt="2024-02-17T16:02:32.965" v="108"/>
          <ac:spMkLst>
            <pc:docMk/>
            <pc:sldMk cId="1604419227" sldId="260"/>
            <ac:spMk id="2" creationId="{6BA1FB8B-3536-CD7C-B25C-AB2D893810D2}"/>
          </ac:spMkLst>
        </pc:spChg>
        <pc:spChg chg="mod ord">
          <ac:chgData name="B, Thiruveni (Contractor)" userId="S::2320446@cognizant.com::cce6ba2a-cf05-442f-8bfd-9f4a5010a62d" providerId="AD" clId="Web-{76469D8E-A5B8-E80F-087C-2554E7182108}" dt="2024-02-17T16:05:05.467" v="114"/>
          <ac:spMkLst>
            <pc:docMk/>
            <pc:sldMk cId="1604419227" sldId="260"/>
            <ac:spMk id="3" creationId="{97F5DAF9-9CB4-9EA4-8454-6ACC149738C8}"/>
          </ac:spMkLst>
        </pc:spChg>
        <pc:spChg chg="add del">
          <ac:chgData name="B, Thiruveni (Contractor)" userId="S::2320446@cognizant.com::cce6ba2a-cf05-442f-8bfd-9f4a5010a62d" providerId="AD" clId="Web-{76469D8E-A5B8-E80F-087C-2554E7182108}" dt="2024-02-17T16:05:05.467" v="114"/>
          <ac:spMkLst>
            <pc:docMk/>
            <pc:sldMk cId="1604419227" sldId="260"/>
            <ac:spMk id="9" creationId="{637B2035-1FCB-439A-B421-095E136C7E07}"/>
          </ac:spMkLst>
        </pc:spChg>
        <pc:spChg chg="add del">
          <ac:chgData name="B, Thiruveni (Contractor)" userId="S::2320446@cognizant.com::cce6ba2a-cf05-442f-8bfd-9f4a5010a62d" providerId="AD" clId="Web-{76469D8E-A5B8-E80F-087C-2554E7182108}" dt="2024-02-17T16:05:05.467" v="114"/>
          <ac:spMkLst>
            <pc:docMk/>
            <pc:sldMk cId="1604419227" sldId="260"/>
            <ac:spMk id="11" creationId="{676D6CDF-C512-4739-B158-55EE955EFA39}"/>
          </ac:spMkLst>
        </pc:spChg>
        <pc:spChg chg="add">
          <ac:chgData name="B, Thiruveni (Contractor)" userId="S::2320446@cognizant.com::cce6ba2a-cf05-442f-8bfd-9f4a5010a62d" providerId="AD" clId="Web-{76469D8E-A5B8-E80F-087C-2554E7182108}" dt="2024-02-17T16:05:05.467" v="114"/>
          <ac:spMkLst>
            <pc:docMk/>
            <pc:sldMk cId="1604419227" sldId="260"/>
            <ac:spMk id="16" creationId="{637B2035-1FCB-439A-B421-095E136C7E07}"/>
          </ac:spMkLst>
        </pc:spChg>
        <pc:spChg chg="add mod">
          <ac:chgData name="B, Thiruveni (Contractor)" userId="S::2320446@cognizant.com::cce6ba2a-cf05-442f-8bfd-9f4a5010a62d" providerId="AD" clId="Web-{76469D8E-A5B8-E80F-087C-2554E7182108}" dt="2024-02-17T16:07:18.157" v="116"/>
          <ac:spMkLst>
            <pc:docMk/>
            <pc:sldMk cId="1604419227" sldId="260"/>
            <ac:spMk id="18" creationId="{676D6CDF-C512-4739-B158-55EE955EFA39}"/>
          </ac:spMkLst>
        </pc:spChg>
        <pc:picChg chg="add del mod">
          <ac:chgData name="B, Thiruveni (Contractor)" userId="S::2320446@cognizant.com::cce6ba2a-cf05-442f-8bfd-9f4a5010a62d" providerId="AD" clId="Web-{76469D8E-A5B8-E80F-087C-2554E7182108}" dt="2024-02-17T16:04:41.889" v="110"/>
          <ac:picMkLst>
            <pc:docMk/>
            <pc:sldMk cId="1604419227" sldId="260"/>
            <ac:picMk id="4" creationId="{90A5082D-717B-A82A-A1D5-A438059262F7}"/>
          </ac:picMkLst>
        </pc:picChg>
        <pc:picChg chg="add mod">
          <ac:chgData name="B, Thiruveni (Contractor)" userId="S::2320446@cognizant.com::cce6ba2a-cf05-442f-8bfd-9f4a5010a62d" providerId="AD" clId="Web-{76469D8E-A5B8-E80F-087C-2554E7182108}" dt="2024-02-17T16:05:19.343" v="115" actId="14100"/>
          <ac:picMkLst>
            <pc:docMk/>
            <pc:sldMk cId="1604419227" sldId="260"/>
            <ac:picMk id="5" creationId="{F3CB447A-36D8-72EC-A070-7BA6A3C8FB79}"/>
          </ac:picMkLst>
        </pc:picChg>
      </pc:sldChg>
      <pc:sldChg chg="addSp modSp mod setBg">
        <pc:chgData name="B, Thiruveni (Contractor)" userId="S::2320446@cognizant.com::cce6ba2a-cf05-442f-8bfd-9f4a5010a62d" providerId="AD" clId="Web-{76469D8E-A5B8-E80F-087C-2554E7182108}" dt="2024-02-17T16:15:39.418" v="162" actId="14100"/>
        <pc:sldMkLst>
          <pc:docMk/>
          <pc:sldMk cId="2518517416" sldId="261"/>
        </pc:sldMkLst>
        <pc:spChg chg="mod">
          <ac:chgData name="B, Thiruveni (Contractor)" userId="S::2320446@cognizant.com::cce6ba2a-cf05-442f-8bfd-9f4a5010a62d" providerId="AD" clId="Web-{76469D8E-A5B8-E80F-087C-2554E7182108}" dt="2024-02-17T16:11:26.582" v="133"/>
          <ac:spMkLst>
            <pc:docMk/>
            <pc:sldMk cId="2518517416" sldId="261"/>
            <ac:spMk id="2" creationId="{7508DCB4-6A69-BC21-0D0D-AC3E30A19E78}"/>
          </ac:spMkLst>
        </pc:spChg>
        <pc:spChg chg="mod">
          <ac:chgData name="B, Thiruveni (Contractor)" userId="S::2320446@cognizant.com::cce6ba2a-cf05-442f-8bfd-9f4a5010a62d" providerId="AD" clId="Web-{76469D8E-A5B8-E80F-087C-2554E7182108}" dt="2024-02-17T16:15:39.418" v="162" actId="14100"/>
          <ac:spMkLst>
            <pc:docMk/>
            <pc:sldMk cId="2518517416" sldId="261"/>
            <ac:spMk id="3" creationId="{100D3E21-DB22-F878-B7EB-64C8A695F0DF}"/>
          </ac:spMkLst>
        </pc:spChg>
        <pc:spChg chg="add">
          <ac:chgData name="B, Thiruveni (Contractor)" userId="S::2320446@cognizant.com::cce6ba2a-cf05-442f-8bfd-9f4a5010a62d" providerId="AD" clId="Web-{76469D8E-A5B8-E80F-087C-2554E7182108}" dt="2024-02-17T16:11:26.582" v="133"/>
          <ac:spMkLst>
            <pc:docMk/>
            <pc:sldMk cId="2518517416" sldId="261"/>
            <ac:spMk id="10" creationId="{A7AE9375-4664-4DB2-922D-2782A6E439AC}"/>
          </ac:spMkLst>
        </pc:spChg>
        <pc:spChg chg="add">
          <ac:chgData name="B, Thiruveni (Contractor)" userId="S::2320446@cognizant.com::cce6ba2a-cf05-442f-8bfd-9f4a5010a62d" providerId="AD" clId="Web-{76469D8E-A5B8-E80F-087C-2554E7182108}" dt="2024-02-17T16:11:26.582" v="133"/>
          <ac:spMkLst>
            <pc:docMk/>
            <pc:sldMk cId="2518517416" sldId="261"/>
            <ac:spMk id="14" creationId="{C87417AF-190E-4D6E-AFA6-7D3E84B0B430}"/>
          </ac:spMkLst>
        </pc:spChg>
        <pc:spChg chg="add">
          <ac:chgData name="B, Thiruveni (Contractor)" userId="S::2320446@cognizant.com::cce6ba2a-cf05-442f-8bfd-9f4a5010a62d" providerId="AD" clId="Web-{76469D8E-A5B8-E80F-087C-2554E7182108}" dt="2024-02-17T16:11:26.582" v="133"/>
          <ac:spMkLst>
            <pc:docMk/>
            <pc:sldMk cId="2518517416" sldId="261"/>
            <ac:spMk id="16" creationId="{80B30ED8-273E-4C07-8568-2FE5CC5C483D}"/>
          </ac:spMkLst>
        </pc:spChg>
        <pc:picChg chg="add mod ord">
          <ac:chgData name="B, Thiruveni (Contractor)" userId="S::2320446@cognizant.com::cce6ba2a-cf05-442f-8bfd-9f4a5010a62d" providerId="AD" clId="Web-{76469D8E-A5B8-E80F-087C-2554E7182108}" dt="2024-02-17T16:11:26.582" v="133"/>
          <ac:picMkLst>
            <pc:docMk/>
            <pc:sldMk cId="2518517416" sldId="261"/>
            <ac:picMk id="4" creationId="{8F25815E-9992-F985-201F-493A40154C03}"/>
          </ac:picMkLst>
        </pc:picChg>
        <pc:picChg chg="add mod">
          <ac:chgData name="B, Thiruveni (Contractor)" userId="S::2320446@cognizant.com::cce6ba2a-cf05-442f-8bfd-9f4a5010a62d" providerId="AD" clId="Web-{76469D8E-A5B8-E80F-087C-2554E7182108}" dt="2024-02-17T16:11:26.582" v="133"/>
          <ac:picMkLst>
            <pc:docMk/>
            <pc:sldMk cId="2518517416" sldId="261"/>
            <ac:picMk id="5" creationId="{D0543A68-1522-B580-DF67-5E82D7FB3B23}"/>
          </ac:picMkLst>
        </pc:picChg>
        <pc:cxnChg chg="add">
          <ac:chgData name="B, Thiruveni (Contractor)" userId="S::2320446@cognizant.com::cce6ba2a-cf05-442f-8bfd-9f4a5010a62d" providerId="AD" clId="Web-{76469D8E-A5B8-E80F-087C-2554E7182108}" dt="2024-02-17T16:11:26.582" v="133"/>
          <ac:cxnSpMkLst>
            <pc:docMk/>
            <pc:sldMk cId="2518517416" sldId="261"/>
            <ac:cxnSpMk id="12" creationId="{EE504C98-6397-41C1-A8D8-2D9C4ED307E0}"/>
          </ac:cxnSpMkLst>
        </pc:cxnChg>
      </pc:sldChg>
      <pc:sldChg chg="addSp delSp modSp mod setBg">
        <pc:chgData name="B, Thiruveni (Contractor)" userId="S::2320446@cognizant.com::cce6ba2a-cf05-442f-8bfd-9f4a5010a62d" providerId="AD" clId="Web-{76469D8E-A5B8-E80F-087C-2554E7182108}" dt="2024-02-17T16:23:54.229" v="195" actId="20577"/>
        <pc:sldMkLst>
          <pc:docMk/>
          <pc:sldMk cId="1192994561" sldId="262"/>
        </pc:sldMkLst>
        <pc:spChg chg="mod">
          <ac:chgData name="B, Thiruveni (Contractor)" userId="S::2320446@cognizant.com::cce6ba2a-cf05-442f-8bfd-9f4a5010a62d" providerId="AD" clId="Web-{76469D8E-A5B8-E80F-087C-2554E7182108}" dt="2024-02-17T16:23:41.510" v="191"/>
          <ac:spMkLst>
            <pc:docMk/>
            <pc:sldMk cId="1192994561" sldId="262"/>
            <ac:spMk id="2" creationId="{5833BCC5-CB71-E62F-814F-48B50F656CF2}"/>
          </ac:spMkLst>
        </pc:spChg>
        <pc:spChg chg="mod">
          <ac:chgData name="B, Thiruveni (Contractor)" userId="S::2320446@cognizant.com::cce6ba2a-cf05-442f-8bfd-9f4a5010a62d" providerId="AD" clId="Web-{76469D8E-A5B8-E80F-087C-2554E7182108}" dt="2024-02-17T16:23:54.229" v="195" actId="20577"/>
          <ac:spMkLst>
            <pc:docMk/>
            <pc:sldMk cId="1192994561" sldId="262"/>
            <ac:spMk id="3" creationId="{8C900BC4-5516-C01D-F1B3-75A272F3B63A}"/>
          </ac:spMkLst>
        </pc:spChg>
        <pc:spChg chg="add del">
          <ac:chgData name="B, Thiruveni (Contractor)" userId="S::2320446@cognizant.com::cce6ba2a-cf05-442f-8bfd-9f4a5010a62d" providerId="AD" clId="Web-{76469D8E-A5B8-E80F-087C-2554E7182108}" dt="2024-02-17T16:23:41.510" v="191"/>
          <ac:spMkLst>
            <pc:docMk/>
            <pc:sldMk cId="1192994561" sldId="262"/>
            <ac:spMk id="6" creationId="{E8A8EAB8-D2FF-444D-B34B-7D32F106AD0E}"/>
          </ac:spMkLst>
        </pc:spChg>
        <pc:spChg chg="add del">
          <ac:chgData name="B, Thiruveni (Contractor)" userId="S::2320446@cognizant.com::cce6ba2a-cf05-442f-8bfd-9f4a5010a62d" providerId="AD" clId="Web-{76469D8E-A5B8-E80F-087C-2554E7182108}" dt="2024-02-17T16:23:41.510" v="191"/>
          <ac:spMkLst>
            <pc:docMk/>
            <pc:sldMk cId="1192994561" sldId="262"/>
            <ac:spMk id="7" creationId="{9DD005C1-8C51-42D6-9BEE-B9B83849743D}"/>
          </ac:spMkLst>
        </pc:spChg>
        <pc:spChg chg="add del">
          <ac:chgData name="B, Thiruveni (Contractor)" userId="S::2320446@cognizant.com::cce6ba2a-cf05-442f-8bfd-9f4a5010a62d" providerId="AD" clId="Web-{76469D8E-A5B8-E80F-087C-2554E7182108}" dt="2024-02-17T16:23:41.510" v="191"/>
          <ac:spMkLst>
            <pc:docMk/>
            <pc:sldMk cId="1192994561" sldId="262"/>
            <ac:spMk id="8" creationId="{C61F2F60-14E3-4196-B7CE-175E46F04481}"/>
          </ac:spMkLst>
        </pc:spChg>
        <pc:spChg chg="add del">
          <ac:chgData name="B, Thiruveni (Contractor)" userId="S::2320446@cognizant.com::cce6ba2a-cf05-442f-8bfd-9f4a5010a62d" providerId="AD" clId="Web-{76469D8E-A5B8-E80F-087C-2554E7182108}" dt="2024-02-17T16:21:56.509" v="182"/>
          <ac:spMkLst>
            <pc:docMk/>
            <pc:sldMk cId="1192994561" sldId="262"/>
            <ac:spMk id="9" creationId="{7C432AFE-B3D2-4BFF-BF8F-96C27AFF1AC7}"/>
          </ac:spMkLst>
        </pc:spChg>
        <pc:spChg chg="add">
          <ac:chgData name="B, Thiruveni (Contractor)" userId="S::2320446@cognizant.com::cce6ba2a-cf05-442f-8bfd-9f4a5010a62d" providerId="AD" clId="Web-{76469D8E-A5B8-E80F-087C-2554E7182108}" dt="2024-02-17T16:23:41.510" v="191"/>
          <ac:spMkLst>
            <pc:docMk/>
            <pc:sldMk cId="1192994561" sldId="262"/>
            <ac:spMk id="10" creationId="{7C432AFE-B3D2-4BFF-BF8F-96C27AFF1AC7}"/>
          </ac:spMkLst>
        </pc:spChg>
        <pc:spChg chg="add del">
          <ac:chgData name="B, Thiruveni (Contractor)" userId="S::2320446@cognizant.com::cce6ba2a-cf05-442f-8bfd-9f4a5010a62d" providerId="AD" clId="Web-{76469D8E-A5B8-E80F-087C-2554E7182108}" dt="2024-02-17T16:21:56.509" v="182"/>
          <ac:spMkLst>
            <pc:docMk/>
            <pc:sldMk cId="1192994561" sldId="262"/>
            <ac:spMk id="11" creationId="{AF2F604E-43BE-4DC3-B983-E071523364F8}"/>
          </ac:spMkLst>
        </pc:spChg>
        <pc:spChg chg="add">
          <ac:chgData name="B, Thiruveni (Contractor)" userId="S::2320446@cognizant.com::cce6ba2a-cf05-442f-8bfd-9f4a5010a62d" providerId="AD" clId="Web-{76469D8E-A5B8-E80F-087C-2554E7182108}" dt="2024-02-17T16:23:41.510" v="191"/>
          <ac:spMkLst>
            <pc:docMk/>
            <pc:sldMk cId="1192994561" sldId="262"/>
            <ac:spMk id="12" creationId="{AF2F604E-43BE-4DC3-B983-E071523364F8}"/>
          </ac:spMkLst>
        </pc:spChg>
        <pc:spChg chg="add del">
          <ac:chgData name="B, Thiruveni (Contractor)" userId="S::2320446@cognizant.com::cce6ba2a-cf05-442f-8bfd-9f4a5010a62d" providerId="AD" clId="Web-{76469D8E-A5B8-E80F-087C-2554E7182108}" dt="2024-02-17T16:21:56.509" v="182"/>
          <ac:spMkLst>
            <pc:docMk/>
            <pc:sldMk cId="1192994561" sldId="262"/>
            <ac:spMk id="13" creationId="{08C9B587-E65E-4B52-B37C-ABEBB6E87928}"/>
          </ac:spMkLst>
        </pc:spChg>
        <pc:spChg chg="add">
          <ac:chgData name="B, Thiruveni (Contractor)" userId="S::2320446@cognizant.com::cce6ba2a-cf05-442f-8bfd-9f4a5010a62d" providerId="AD" clId="Web-{76469D8E-A5B8-E80F-087C-2554E7182108}" dt="2024-02-17T16:23:41.510" v="191"/>
          <ac:spMkLst>
            <pc:docMk/>
            <pc:sldMk cId="1192994561" sldId="262"/>
            <ac:spMk id="14" creationId="{08C9B587-E65E-4B52-B37C-ABEBB6E87928}"/>
          </ac:spMkLst>
        </pc:spChg>
        <pc:spChg chg="add del">
          <ac:chgData name="B, Thiruveni (Contractor)" userId="S::2320446@cognizant.com::cce6ba2a-cf05-442f-8bfd-9f4a5010a62d" providerId="AD" clId="Web-{76469D8E-A5B8-E80F-087C-2554E7182108}" dt="2024-02-17T16:22:08.212" v="184"/>
          <ac:spMkLst>
            <pc:docMk/>
            <pc:sldMk cId="1192994561" sldId="262"/>
            <ac:spMk id="15" creationId="{7A5F0580-5EE9-419F-96EE-B6529EF6E7D0}"/>
          </ac:spMkLst>
        </pc:spChg>
        <pc:spChg chg="add del">
          <ac:chgData name="B, Thiruveni (Contractor)" userId="S::2320446@cognizant.com::cce6ba2a-cf05-442f-8bfd-9f4a5010a62d" providerId="AD" clId="Web-{76469D8E-A5B8-E80F-087C-2554E7182108}" dt="2024-02-17T16:22:08.212" v="184"/>
          <ac:spMkLst>
            <pc:docMk/>
            <pc:sldMk cId="1192994561" sldId="262"/>
            <ac:spMk id="16" creationId="{9AA72BD9-2C5A-4EDC-931F-5AA08EACA0F3}"/>
          </ac:spMkLst>
        </pc:spChg>
        <pc:spChg chg="add del">
          <ac:chgData name="B, Thiruveni (Contractor)" userId="S::2320446@cognizant.com::cce6ba2a-cf05-442f-8bfd-9f4a5010a62d" providerId="AD" clId="Web-{76469D8E-A5B8-E80F-087C-2554E7182108}" dt="2024-02-17T16:22:08.212" v="184"/>
          <ac:spMkLst>
            <pc:docMk/>
            <pc:sldMk cId="1192994561" sldId="262"/>
            <ac:spMk id="17" creationId="{DD3981AC-7B61-4947-BCF3-F7AA7FA385B9}"/>
          </ac:spMkLst>
        </pc:spChg>
        <pc:spChg chg="add del">
          <ac:chgData name="B, Thiruveni (Contractor)" userId="S::2320446@cognizant.com::cce6ba2a-cf05-442f-8bfd-9f4a5010a62d" providerId="AD" clId="Web-{76469D8E-A5B8-E80F-087C-2554E7182108}" dt="2024-02-17T16:22:08.212" v="184"/>
          <ac:spMkLst>
            <pc:docMk/>
            <pc:sldMk cId="1192994561" sldId="262"/>
            <ac:spMk id="18" creationId="{55D4142C-5077-457F-A6AD-3FECFDB39685}"/>
          </ac:spMkLst>
        </pc:spChg>
        <pc:picChg chg="add mod ord">
          <ac:chgData name="B, Thiruveni (Contractor)" userId="S::2320446@cognizant.com::cce6ba2a-cf05-442f-8bfd-9f4a5010a62d" providerId="AD" clId="Web-{76469D8E-A5B8-E80F-087C-2554E7182108}" dt="2024-02-17T16:23:41.510" v="191"/>
          <ac:picMkLst>
            <pc:docMk/>
            <pc:sldMk cId="1192994561" sldId="262"/>
            <ac:picMk id="4" creationId="{0D307F35-C9CD-B238-3FF1-6784204262C5}"/>
          </ac:picMkLst>
        </pc:picChg>
      </pc:sldChg>
      <pc:sldChg chg="addSp modSp mod setBg addAnim delAnim">
        <pc:chgData name="B, Thiruveni (Contractor)" userId="S::2320446@cognizant.com::cce6ba2a-cf05-442f-8bfd-9f4a5010a62d" providerId="AD" clId="Web-{76469D8E-A5B8-E80F-087C-2554E7182108}" dt="2024-02-17T15:02:58.312" v="49" actId="20577"/>
        <pc:sldMkLst>
          <pc:docMk/>
          <pc:sldMk cId="1173014134" sldId="263"/>
        </pc:sldMkLst>
        <pc:spChg chg="mod">
          <ac:chgData name="B, Thiruveni (Contractor)" userId="S::2320446@cognizant.com::cce6ba2a-cf05-442f-8bfd-9f4a5010a62d" providerId="AD" clId="Web-{76469D8E-A5B8-E80F-087C-2554E7182108}" dt="2024-02-17T15:01:50.327" v="44" actId="1076"/>
          <ac:spMkLst>
            <pc:docMk/>
            <pc:sldMk cId="1173014134" sldId="263"/>
            <ac:spMk id="2" creationId="{41EECFEE-016A-3F23-CB80-3AAD69CA1446}"/>
          </ac:spMkLst>
        </pc:spChg>
        <pc:spChg chg="mod">
          <ac:chgData name="B, Thiruveni (Contractor)" userId="S::2320446@cognizant.com::cce6ba2a-cf05-442f-8bfd-9f4a5010a62d" providerId="AD" clId="Web-{76469D8E-A5B8-E80F-087C-2554E7182108}" dt="2024-02-17T15:02:58.312" v="49" actId="20577"/>
          <ac:spMkLst>
            <pc:docMk/>
            <pc:sldMk cId="1173014134" sldId="263"/>
            <ac:spMk id="3" creationId="{17E69DC5-1889-6410-14A5-13057729E2D0}"/>
          </ac:spMkLst>
        </pc:spChg>
        <pc:spChg chg="add">
          <ac:chgData name="B, Thiruveni (Contractor)" userId="S::2320446@cognizant.com::cce6ba2a-cf05-442f-8bfd-9f4a5010a62d" providerId="AD" clId="Web-{76469D8E-A5B8-E80F-087C-2554E7182108}" dt="2024-02-17T14:46:57.060" v="39"/>
          <ac:spMkLst>
            <pc:docMk/>
            <pc:sldMk cId="1173014134" sldId="263"/>
            <ac:spMk id="9" creationId="{12609869-9E80-471B-A487-A53288E0E791}"/>
          </ac:spMkLst>
        </pc:spChg>
        <pc:spChg chg="add">
          <ac:chgData name="B, Thiruveni (Contractor)" userId="S::2320446@cognizant.com::cce6ba2a-cf05-442f-8bfd-9f4a5010a62d" providerId="AD" clId="Web-{76469D8E-A5B8-E80F-087C-2554E7182108}" dt="2024-02-17T14:46:57.060" v="39"/>
          <ac:spMkLst>
            <pc:docMk/>
            <pc:sldMk cId="1173014134" sldId="263"/>
            <ac:spMk id="11" creationId="{7004738A-9D34-43E8-97D2-CA0EED4F8BE0}"/>
          </ac:spMkLst>
        </pc:spChg>
        <pc:spChg chg="add">
          <ac:chgData name="B, Thiruveni (Contractor)" userId="S::2320446@cognizant.com::cce6ba2a-cf05-442f-8bfd-9f4a5010a62d" providerId="AD" clId="Web-{76469D8E-A5B8-E80F-087C-2554E7182108}" dt="2024-02-17T14:46:57.060" v="39"/>
          <ac:spMkLst>
            <pc:docMk/>
            <pc:sldMk cId="1173014134" sldId="263"/>
            <ac:spMk id="13" creationId="{B8B8D07F-F13E-443E-BA68-2D26672D76B9}"/>
          </ac:spMkLst>
        </pc:spChg>
        <pc:spChg chg="add">
          <ac:chgData name="B, Thiruveni (Contractor)" userId="S::2320446@cognizant.com::cce6ba2a-cf05-442f-8bfd-9f4a5010a62d" providerId="AD" clId="Web-{76469D8E-A5B8-E80F-087C-2554E7182108}" dt="2024-02-17T14:46:57.060" v="39"/>
          <ac:spMkLst>
            <pc:docMk/>
            <pc:sldMk cId="1173014134" sldId="263"/>
            <ac:spMk id="15" creationId="{2813A4FA-24A5-41ED-A534-3807D1B2F344}"/>
          </ac:spMkLst>
        </pc:spChg>
        <pc:spChg chg="add">
          <ac:chgData name="B, Thiruveni (Contractor)" userId="S::2320446@cognizant.com::cce6ba2a-cf05-442f-8bfd-9f4a5010a62d" providerId="AD" clId="Web-{76469D8E-A5B8-E80F-087C-2554E7182108}" dt="2024-02-17T14:46:57.060" v="39"/>
          <ac:spMkLst>
            <pc:docMk/>
            <pc:sldMk cId="1173014134" sldId="263"/>
            <ac:spMk id="17" creationId="{C3944F27-CA70-4E84-A51A-E6BF89558979}"/>
          </ac:spMkLst>
        </pc:spChg>
        <pc:picChg chg="add mod">
          <ac:chgData name="B, Thiruveni (Contractor)" userId="S::2320446@cognizant.com::cce6ba2a-cf05-442f-8bfd-9f4a5010a62d" providerId="AD" clId="Web-{76469D8E-A5B8-E80F-087C-2554E7182108}" dt="2024-02-17T14:46:57.060" v="39"/>
          <ac:picMkLst>
            <pc:docMk/>
            <pc:sldMk cId="1173014134" sldId="263"/>
            <ac:picMk id="4" creationId="{D86A361B-E8DC-DC0C-77CE-4B674612C9E3}"/>
          </ac:picMkLst>
        </pc:picChg>
      </pc:sldChg>
      <pc:sldChg chg="addSp delSp modSp mod setBg setClrOvrMap">
        <pc:chgData name="B, Thiruveni (Contractor)" userId="S::2320446@cognizant.com::cce6ba2a-cf05-442f-8bfd-9f4a5010a62d" providerId="AD" clId="Web-{76469D8E-A5B8-E80F-087C-2554E7182108}" dt="2024-02-17T14:27:32.181" v="18" actId="20577"/>
        <pc:sldMkLst>
          <pc:docMk/>
          <pc:sldMk cId="3424505918" sldId="264"/>
        </pc:sldMkLst>
        <pc:spChg chg="mod">
          <ac:chgData name="B, Thiruveni (Contractor)" userId="S::2320446@cognizant.com::cce6ba2a-cf05-442f-8bfd-9f4a5010a62d" providerId="AD" clId="Web-{76469D8E-A5B8-E80F-087C-2554E7182108}" dt="2024-02-17T14:27:32.181" v="18" actId="20577"/>
          <ac:spMkLst>
            <pc:docMk/>
            <pc:sldMk cId="3424505918" sldId="264"/>
            <ac:spMk id="2" creationId="{72EBC555-5D95-2623-BF51-417ED1232F55}"/>
          </ac:spMkLst>
        </pc:spChg>
        <pc:spChg chg="add del mod">
          <ac:chgData name="B, Thiruveni (Contractor)" userId="S::2320446@cognizant.com::cce6ba2a-cf05-442f-8bfd-9f4a5010a62d" providerId="AD" clId="Web-{76469D8E-A5B8-E80F-087C-2554E7182108}" dt="2024-02-17T14:21:21.220" v="8"/>
          <ac:spMkLst>
            <pc:docMk/>
            <pc:sldMk cId="3424505918" sldId="264"/>
            <ac:spMk id="3" creationId="{5E0BA1D5-5E47-2034-774A-218578385327}"/>
          </ac:spMkLst>
        </pc:spChg>
        <pc:spChg chg="add del">
          <ac:chgData name="B, Thiruveni (Contractor)" userId="S::2320446@cognizant.com::cce6ba2a-cf05-442f-8bfd-9f4a5010a62d" providerId="AD" clId="Web-{76469D8E-A5B8-E80F-087C-2554E7182108}" dt="2024-02-17T14:21:04.142" v="3"/>
          <ac:spMkLst>
            <pc:docMk/>
            <pc:sldMk cId="3424505918" sldId="264"/>
            <ac:spMk id="9" creationId="{12609869-9E80-471B-A487-A53288E0E791}"/>
          </ac:spMkLst>
        </pc:spChg>
        <pc:spChg chg="add del">
          <ac:chgData name="B, Thiruveni (Contractor)" userId="S::2320446@cognizant.com::cce6ba2a-cf05-442f-8bfd-9f4a5010a62d" providerId="AD" clId="Web-{76469D8E-A5B8-E80F-087C-2554E7182108}" dt="2024-02-17T14:21:04.142" v="3"/>
          <ac:spMkLst>
            <pc:docMk/>
            <pc:sldMk cId="3424505918" sldId="264"/>
            <ac:spMk id="11" creationId="{7004738A-9D34-43E8-97D2-CA0EED4F8BE0}"/>
          </ac:spMkLst>
        </pc:spChg>
        <pc:spChg chg="add">
          <ac:chgData name="B, Thiruveni (Contractor)" userId="S::2320446@cognizant.com::cce6ba2a-cf05-442f-8bfd-9f4a5010a62d" providerId="AD" clId="Web-{76469D8E-A5B8-E80F-087C-2554E7182108}" dt="2024-02-17T14:24:08.488" v="14"/>
          <ac:spMkLst>
            <pc:docMk/>
            <pc:sldMk cId="3424505918" sldId="264"/>
            <ac:spMk id="12" creationId="{2EB492CD-616E-47F8-933B-5E2D952A0593}"/>
          </ac:spMkLst>
        </pc:spChg>
        <pc:spChg chg="add del">
          <ac:chgData name="B, Thiruveni (Contractor)" userId="S::2320446@cognizant.com::cce6ba2a-cf05-442f-8bfd-9f4a5010a62d" providerId="AD" clId="Web-{76469D8E-A5B8-E80F-087C-2554E7182108}" dt="2024-02-17T14:21:04.142" v="3"/>
          <ac:spMkLst>
            <pc:docMk/>
            <pc:sldMk cId="3424505918" sldId="264"/>
            <ac:spMk id="13" creationId="{B8B8D07F-F13E-443E-BA68-2D26672D76B9}"/>
          </ac:spMkLst>
        </pc:spChg>
        <pc:spChg chg="add">
          <ac:chgData name="B, Thiruveni (Contractor)" userId="S::2320446@cognizant.com::cce6ba2a-cf05-442f-8bfd-9f4a5010a62d" providerId="AD" clId="Web-{76469D8E-A5B8-E80F-087C-2554E7182108}" dt="2024-02-17T14:24:08.488" v="14"/>
          <ac:spMkLst>
            <pc:docMk/>
            <pc:sldMk cId="3424505918" sldId="264"/>
            <ac:spMk id="14" creationId="{59383CF9-23B5-4335-9B21-1791C4CF1C75}"/>
          </ac:spMkLst>
        </pc:spChg>
        <pc:spChg chg="add del">
          <ac:chgData name="B, Thiruveni (Contractor)" userId="S::2320446@cognizant.com::cce6ba2a-cf05-442f-8bfd-9f4a5010a62d" providerId="AD" clId="Web-{76469D8E-A5B8-E80F-087C-2554E7182108}" dt="2024-02-17T14:21:04.142" v="3"/>
          <ac:spMkLst>
            <pc:docMk/>
            <pc:sldMk cId="3424505918" sldId="264"/>
            <ac:spMk id="15" creationId="{2813A4FA-24A5-41ED-A534-3807D1B2F344}"/>
          </ac:spMkLst>
        </pc:spChg>
        <pc:spChg chg="add del">
          <ac:chgData name="B, Thiruveni (Contractor)" userId="S::2320446@cognizant.com::cce6ba2a-cf05-442f-8bfd-9f4a5010a62d" providerId="AD" clId="Web-{76469D8E-A5B8-E80F-087C-2554E7182108}" dt="2024-02-17T14:21:04.142" v="3"/>
          <ac:spMkLst>
            <pc:docMk/>
            <pc:sldMk cId="3424505918" sldId="264"/>
            <ac:spMk id="17" creationId="{C3944F27-CA70-4E84-A51A-E6BF89558979}"/>
          </ac:spMkLst>
        </pc:spChg>
        <pc:spChg chg="add">
          <ac:chgData name="B, Thiruveni (Contractor)" userId="S::2320446@cognizant.com::cce6ba2a-cf05-442f-8bfd-9f4a5010a62d" providerId="AD" clId="Web-{76469D8E-A5B8-E80F-087C-2554E7182108}" dt="2024-02-17T14:24:08.488" v="14"/>
          <ac:spMkLst>
            <pc:docMk/>
            <pc:sldMk cId="3424505918" sldId="264"/>
            <ac:spMk id="19" creationId="{0007FE00-9498-4706-B255-6437B0252C02}"/>
          </ac:spMkLst>
        </pc:spChg>
        <pc:graphicFrameChg chg="add del">
          <ac:chgData name="B, Thiruveni (Contractor)" userId="S::2320446@cognizant.com::cce6ba2a-cf05-442f-8bfd-9f4a5010a62d" providerId="AD" clId="Web-{76469D8E-A5B8-E80F-087C-2554E7182108}" dt="2024-02-17T14:21:13.142" v="5"/>
          <ac:graphicFrameMkLst>
            <pc:docMk/>
            <pc:sldMk cId="3424505918" sldId="264"/>
            <ac:graphicFrameMk id="6" creationId="{2F47634F-62F9-A232-BA29-233F958C8846}"/>
          </ac:graphicFrameMkLst>
        </pc:graphicFrameChg>
        <pc:graphicFrameChg chg="add del">
          <ac:chgData name="B, Thiruveni (Contractor)" userId="S::2320446@cognizant.com::cce6ba2a-cf05-442f-8bfd-9f4a5010a62d" providerId="AD" clId="Web-{76469D8E-A5B8-E80F-087C-2554E7182108}" dt="2024-02-17T14:21:21.204" v="7"/>
          <ac:graphicFrameMkLst>
            <pc:docMk/>
            <pc:sldMk cId="3424505918" sldId="264"/>
            <ac:graphicFrameMk id="8" creationId="{4E849760-BDD0-B0C7-AC65-371A33A579C7}"/>
          </ac:graphicFrameMkLst>
        </pc:graphicFrameChg>
        <pc:graphicFrameChg chg="add mod ord modGraphic">
          <ac:chgData name="B, Thiruveni (Contractor)" userId="S::2320446@cognizant.com::cce6ba2a-cf05-442f-8bfd-9f4a5010a62d" providerId="AD" clId="Web-{76469D8E-A5B8-E80F-087C-2554E7182108}" dt="2024-02-17T14:24:08.488" v="14"/>
          <ac:graphicFrameMkLst>
            <pc:docMk/>
            <pc:sldMk cId="3424505918" sldId="264"/>
            <ac:graphicFrameMk id="10" creationId="{2F47634F-62F9-A232-BA29-233F958C8846}"/>
          </ac:graphicFrameMkLst>
        </pc:graphicFrameChg>
        <pc:picChg chg="add mod ord">
          <ac:chgData name="B, Thiruveni (Contractor)" userId="S::2320446@cognizant.com::cce6ba2a-cf05-442f-8bfd-9f4a5010a62d" providerId="AD" clId="Web-{76469D8E-A5B8-E80F-087C-2554E7182108}" dt="2024-02-17T14:24:08.488" v="14"/>
          <ac:picMkLst>
            <pc:docMk/>
            <pc:sldMk cId="3424505918" sldId="264"/>
            <ac:picMk id="4" creationId="{75F6AC9E-F5C9-0A26-C110-3B901ABC7266}"/>
          </ac:picMkLst>
        </pc:picChg>
      </pc:sldChg>
      <pc:sldChg chg="addSp delSp modSp new mod setBg">
        <pc:chgData name="B, Thiruveni (Contractor)" userId="S::2320446@cognizant.com::cce6ba2a-cf05-442f-8bfd-9f4a5010a62d" providerId="AD" clId="Web-{76469D8E-A5B8-E80F-087C-2554E7182108}" dt="2024-02-17T16:45:22.533" v="276" actId="14100"/>
        <pc:sldMkLst>
          <pc:docMk/>
          <pc:sldMk cId="3135162068" sldId="265"/>
        </pc:sldMkLst>
        <pc:spChg chg="mod ord">
          <ac:chgData name="B, Thiruveni (Contractor)" userId="S::2320446@cognizant.com::cce6ba2a-cf05-442f-8bfd-9f4a5010a62d" providerId="AD" clId="Web-{76469D8E-A5B8-E80F-087C-2554E7182108}" dt="2024-02-17T16:42:40.139" v="263" actId="20577"/>
          <ac:spMkLst>
            <pc:docMk/>
            <pc:sldMk cId="3135162068" sldId="265"/>
            <ac:spMk id="2" creationId="{70480235-F4AE-42E7-906D-7A4232B84E83}"/>
          </ac:spMkLst>
        </pc:spChg>
        <pc:spChg chg="del">
          <ac:chgData name="B, Thiruveni (Contractor)" userId="S::2320446@cognizant.com::cce6ba2a-cf05-442f-8bfd-9f4a5010a62d" providerId="AD" clId="Web-{76469D8E-A5B8-E80F-087C-2554E7182108}" dt="2024-02-17T16:26:06.388" v="197"/>
          <ac:spMkLst>
            <pc:docMk/>
            <pc:sldMk cId="3135162068" sldId="265"/>
            <ac:spMk id="3" creationId="{8427BD53-0DA3-EE7B-60FF-45ADC8E59AB0}"/>
          </ac:spMkLst>
        </pc:spChg>
        <pc:spChg chg="add del">
          <ac:chgData name="B, Thiruveni (Contractor)" userId="S::2320446@cognizant.com::cce6ba2a-cf05-442f-8bfd-9f4a5010a62d" providerId="AD" clId="Web-{76469D8E-A5B8-E80F-087C-2554E7182108}" dt="2024-02-17T16:39:57.324" v="251"/>
          <ac:spMkLst>
            <pc:docMk/>
            <pc:sldMk cId="3135162068" sldId="265"/>
            <ac:spMk id="8" creationId="{F9650D31-5C09-C167-1002-0C1A6B84E086}"/>
          </ac:spMkLst>
        </pc:spChg>
        <pc:spChg chg="add del mod">
          <ac:chgData name="B, Thiruveni (Contractor)" userId="S::2320446@cognizant.com::cce6ba2a-cf05-442f-8bfd-9f4a5010a62d" providerId="AD" clId="Web-{76469D8E-A5B8-E80F-087C-2554E7182108}" dt="2024-02-17T16:44:41.688" v="273"/>
          <ac:spMkLst>
            <pc:docMk/>
            <pc:sldMk cId="3135162068" sldId="265"/>
            <ac:spMk id="9" creationId="{8D0B6EF0-6B8E-4D85-573B-D58679C6FAB8}"/>
          </ac:spMkLst>
        </pc:spChg>
        <pc:spChg chg="add del">
          <ac:chgData name="B, Thiruveni (Contractor)" userId="S::2320446@cognizant.com::cce6ba2a-cf05-442f-8bfd-9f4a5010a62d" providerId="AD" clId="Web-{76469D8E-A5B8-E80F-087C-2554E7182108}" dt="2024-02-17T16:27:06.311" v="203"/>
          <ac:spMkLst>
            <pc:docMk/>
            <pc:sldMk cId="3135162068" sldId="265"/>
            <ac:spMk id="11" creationId="{21A75659-5A6F-4F77-9679-678A00B9D8DC}"/>
          </ac:spMkLst>
        </pc:spChg>
        <pc:spChg chg="add del">
          <ac:chgData name="B, Thiruveni (Contractor)" userId="S::2320446@cognizant.com::cce6ba2a-cf05-442f-8bfd-9f4a5010a62d" providerId="AD" clId="Web-{76469D8E-A5B8-E80F-087C-2554E7182108}" dt="2024-02-17T16:27:06.311" v="203"/>
          <ac:spMkLst>
            <pc:docMk/>
            <pc:sldMk cId="3135162068" sldId="265"/>
            <ac:spMk id="13" creationId="{E30A3A45-140E-431E-AED0-07EF836310B3}"/>
          </ac:spMkLst>
        </pc:spChg>
        <pc:spChg chg="add del">
          <ac:chgData name="B, Thiruveni (Contractor)" userId="S::2320446@cognizant.com::cce6ba2a-cf05-442f-8bfd-9f4a5010a62d" providerId="AD" clId="Web-{76469D8E-A5B8-E80F-087C-2554E7182108}" dt="2024-02-17T16:27:06.311" v="203"/>
          <ac:spMkLst>
            <pc:docMk/>
            <pc:sldMk cId="3135162068" sldId="265"/>
            <ac:spMk id="15" creationId="{55D4142C-5077-457F-A6AD-3FECFDB39685}"/>
          </ac:spMkLst>
        </pc:spChg>
        <pc:spChg chg="add del">
          <ac:chgData name="B, Thiruveni (Contractor)" userId="S::2320446@cognizant.com::cce6ba2a-cf05-442f-8bfd-9f4a5010a62d" providerId="AD" clId="Web-{76469D8E-A5B8-E80F-087C-2554E7182108}" dt="2024-02-17T16:27:06.311" v="203"/>
          <ac:spMkLst>
            <pc:docMk/>
            <pc:sldMk cId="3135162068" sldId="265"/>
            <ac:spMk id="17" creationId="{7A5F0580-5EE9-419F-96EE-B6529EF6E7D0}"/>
          </ac:spMkLst>
        </pc:spChg>
        <pc:spChg chg="add del">
          <ac:chgData name="B, Thiruveni (Contractor)" userId="S::2320446@cognizant.com::cce6ba2a-cf05-442f-8bfd-9f4a5010a62d" providerId="AD" clId="Web-{76469D8E-A5B8-E80F-087C-2554E7182108}" dt="2024-02-17T16:27:46.374" v="208"/>
          <ac:spMkLst>
            <pc:docMk/>
            <pc:sldMk cId="3135162068" sldId="265"/>
            <ac:spMk id="22" creationId="{21A75659-5A6F-4F77-9679-678A00B9D8DC}"/>
          </ac:spMkLst>
        </pc:spChg>
        <pc:spChg chg="add del">
          <ac:chgData name="B, Thiruveni (Contractor)" userId="S::2320446@cognizant.com::cce6ba2a-cf05-442f-8bfd-9f4a5010a62d" providerId="AD" clId="Web-{76469D8E-A5B8-E80F-087C-2554E7182108}" dt="2024-02-17T16:27:46.374" v="208"/>
          <ac:spMkLst>
            <pc:docMk/>
            <pc:sldMk cId="3135162068" sldId="265"/>
            <ac:spMk id="24" creationId="{E30A3A45-140E-431E-AED0-07EF836310B3}"/>
          </ac:spMkLst>
        </pc:spChg>
        <pc:spChg chg="add del">
          <ac:chgData name="B, Thiruveni (Contractor)" userId="S::2320446@cognizant.com::cce6ba2a-cf05-442f-8bfd-9f4a5010a62d" providerId="AD" clId="Web-{76469D8E-A5B8-E80F-087C-2554E7182108}" dt="2024-02-17T16:27:46.374" v="208"/>
          <ac:spMkLst>
            <pc:docMk/>
            <pc:sldMk cId="3135162068" sldId="265"/>
            <ac:spMk id="26" creationId="{55D4142C-5077-457F-A6AD-3FECFDB39685}"/>
          </ac:spMkLst>
        </pc:spChg>
        <pc:spChg chg="add del">
          <ac:chgData name="B, Thiruveni (Contractor)" userId="S::2320446@cognizant.com::cce6ba2a-cf05-442f-8bfd-9f4a5010a62d" providerId="AD" clId="Web-{76469D8E-A5B8-E80F-087C-2554E7182108}" dt="2024-02-17T16:27:46.374" v="208"/>
          <ac:spMkLst>
            <pc:docMk/>
            <pc:sldMk cId="3135162068" sldId="265"/>
            <ac:spMk id="28" creationId="{7A5F0580-5EE9-419F-96EE-B6529EF6E7D0}"/>
          </ac:spMkLst>
        </pc:spChg>
        <pc:spChg chg="add del">
          <ac:chgData name="B, Thiruveni (Contractor)" userId="S::2320446@cognizant.com::cce6ba2a-cf05-442f-8bfd-9f4a5010a62d" providerId="AD" clId="Web-{76469D8E-A5B8-E80F-087C-2554E7182108}" dt="2024-02-17T16:40:06.762" v="252"/>
          <ac:spMkLst>
            <pc:docMk/>
            <pc:sldMk cId="3135162068" sldId="265"/>
            <ac:spMk id="33" creationId="{21A75659-5A6F-4F77-9679-678A00B9D8DC}"/>
          </ac:spMkLst>
        </pc:spChg>
        <pc:spChg chg="add del">
          <ac:chgData name="B, Thiruveni (Contractor)" userId="S::2320446@cognizant.com::cce6ba2a-cf05-442f-8bfd-9f4a5010a62d" providerId="AD" clId="Web-{76469D8E-A5B8-E80F-087C-2554E7182108}" dt="2024-02-17T16:40:06.762" v="252"/>
          <ac:spMkLst>
            <pc:docMk/>
            <pc:sldMk cId="3135162068" sldId="265"/>
            <ac:spMk id="35" creationId="{E30A3A45-140E-431E-AED0-07EF836310B3}"/>
          </ac:spMkLst>
        </pc:spChg>
        <pc:spChg chg="add del">
          <ac:chgData name="B, Thiruveni (Contractor)" userId="S::2320446@cognizant.com::cce6ba2a-cf05-442f-8bfd-9f4a5010a62d" providerId="AD" clId="Web-{76469D8E-A5B8-E80F-087C-2554E7182108}" dt="2024-02-17T16:40:06.762" v="252"/>
          <ac:spMkLst>
            <pc:docMk/>
            <pc:sldMk cId="3135162068" sldId="265"/>
            <ac:spMk id="37" creationId="{55D4142C-5077-457F-A6AD-3FECFDB39685}"/>
          </ac:spMkLst>
        </pc:spChg>
        <pc:spChg chg="add del">
          <ac:chgData name="B, Thiruveni (Contractor)" userId="S::2320446@cognizant.com::cce6ba2a-cf05-442f-8bfd-9f4a5010a62d" providerId="AD" clId="Web-{76469D8E-A5B8-E80F-087C-2554E7182108}" dt="2024-02-17T16:40:06.762" v="252"/>
          <ac:spMkLst>
            <pc:docMk/>
            <pc:sldMk cId="3135162068" sldId="265"/>
            <ac:spMk id="39" creationId="{7A5F0580-5EE9-419F-96EE-B6529EF6E7D0}"/>
          </ac:spMkLst>
        </pc:spChg>
        <pc:spChg chg="add del">
          <ac:chgData name="B, Thiruveni (Contractor)" userId="S::2320446@cognizant.com::cce6ba2a-cf05-442f-8bfd-9f4a5010a62d" providerId="AD" clId="Web-{76469D8E-A5B8-E80F-087C-2554E7182108}" dt="2024-02-17T16:42:00.467" v="260"/>
          <ac:spMkLst>
            <pc:docMk/>
            <pc:sldMk cId="3135162068" sldId="265"/>
            <ac:spMk id="43" creationId="{E3EE45D6-0341-9C49-D21A-3C86381EBA7C}"/>
          </ac:spMkLst>
        </pc:spChg>
        <pc:spChg chg="add">
          <ac:chgData name="B, Thiruveni (Contractor)" userId="S::2320446@cognizant.com::cce6ba2a-cf05-442f-8bfd-9f4a5010a62d" providerId="AD" clId="Web-{76469D8E-A5B8-E80F-087C-2554E7182108}" dt="2024-02-17T16:40:06.762" v="252"/>
          <ac:spMkLst>
            <pc:docMk/>
            <pc:sldMk cId="3135162068" sldId="265"/>
            <ac:spMk id="46" creationId="{2172A0AC-3DCE-4672-BCAF-28FEF91F6020}"/>
          </ac:spMkLst>
        </pc:spChg>
        <pc:spChg chg="add">
          <ac:chgData name="B, Thiruveni (Contractor)" userId="S::2320446@cognizant.com::cce6ba2a-cf05-442f-8bfd-9f4a5010a62d" providerId="AD" clId="Web-{76469D8E-A5B8-E80F-087C-2554E7182108}" dt="2024-02-17T16:40:06.762" v="252"/>
          <ac:spMkLst>
            <pc:docMk/>
            <pc:sldMk cId="3135162068" sldId="265"/>
            <ac:spMk id="48" creationId="{AE6F1C77-EDC9-4C5F-8C1C-62DD46BDA3C3}"/>
          </ac:spMkLst>
        </pc:spChg>
        <pc:picChg chg="add mod ord">
          <ac:chgData name="B, Thiruveni (Contractor)" userId="S::2320446@cognizant.com::cce6ba2a-cf05-442f-8bfd-9f4a5010a62d" providerId="AD" clId="Web-{76469D8E-A5B8-E80F-087C-2554E7182108}" dt="2024-02-17T16:45:22.533" v="276" actId="14100"/>
          <ac:picMkLst>
            <pc:docMk/>
            <pc:sldMk cId="3135162068" sldId="265"/>
            <ac:picMk id="4" creationId="{CBE9F115-A519-94B7-F811-AD8EA6E0F9BF}"/>
          </ac:picMkLst>
        </pc:picChg>
        <pc:picChg chg="add mod ord modCrop">
          <ac:chgData name="B, Thiruveni (Contractor)" userId="S::2320446@cognizant.com::cce6ba2a-cf05-442f-8bfd-9f4a5010a62d" providerId="AD" clId="Web-{76469D8E-A5B8-E80F-087C-2554E7182108}" dt="2024-02-17T16:45:13.001" v="275" actId="14100"/>
          <ac:picMkLst>
            <pc:docMk/>
            <pc:sldMk cId="3135162068" sldId="265"/>
            <ac:picMk id="5" creationId="{2111F951-3377-EE96-6A50-C3A32353A6AA}"/>
          </ac:picMkLst>
        </pc:picChg>
        <pc:picChg chg="add del mod ord">
          <ac:chgData name="B, Thiruveni (Contractor)" userId="S::2320446@cognizant.com::cce6ba2a-cf05-442f-8bfd-9f4a5010a62d" providerId="AD" clId="Web-{76469D8E-A5B8-E80F-087C-2554E7182108}" dt="2024-02-17T16:43:43.922" v="268"/>
          <ac:picMkLst>
            <pc:docMk/>
            <pc:sldMk cId="3135162068" sldId="265"/>
            <ac:picMk id="6" creationId="{73C08885-CEA6-A2A1-BB3F-8E2826C8129B}"/>
          </ac:picMkLst>
        </pc:picChg>
      </pc:sldChg>
    </pc:docChg>
  </pc:docChgLst>
  <pc:docChgLst>
    <pc:chgData name="B, Thiruveni (Contractor)" userId="cce6ba2a-cf05-442f-8bfd-9f4a5010a62d" providerId="ADAL" clId="{800EFE17-6E50-41BF-9B2E-77AEE133744C}"/>
    <pc:docChg chg="modSld sldOrd">
      <pc:chgData name="B, Thiruveni (Contractor)" userId="cce6ba2a-cf05-442f-8bfd-9f4a5010a62d" providerId="ADAL" clId="{800EFE17-6E50-41BF-9B2E-77AEE133744C}" dt="2024-04-22T04:48:12.348" v="9"/>
      <pc:docMkLst>
        <pc:docMk/>
      </pc:docMkLst>
      <pc:sldChg chg="ord">
        <pc:chgData name="B, Thiruveni (Contractor)" userId="cce6ba2a-cf05-442f-8bfd-9f4a5010a62d" providerId="ADAL" clId="{800EFE17-6E50-41BF-9B2E-77AEE133744C}" dt="2024-04-22T04:48:12.348" v="9"/>
        <pc:sldMkLst>
          <pc:docMk/>
          <pc:sldMk cId="320367386" sldId="258"/>
        </pc:sldMkLst>
      </pc:sldChg>
      <pc:sldChg chg="ord">
        <pc:chgData name="B, Thiruveni (Contractor)" userId="cce6ba2a-cf05-442f-8bfd-9f4a5010a62d" providerId="ADAL" clId="{800EFE17-6E50-41BF-9B2E-77AEE133744C}" dt="2024-04-22T04:47:43.343" v="3"/>
        <pc:sldMkLst>
          <pc:docMk/>
          <pc:sldMk cId="1604419227" sldId="260"/>
        </pc:sldMkLst>
      </pc:sldChg>
      <pc:sldChg chg="ord">
        <pc:chgData name="B, Thiruveni (Contractor)" userId="cce6ba2a-cf05-442f-8bfd-9f4a5010a62d" providerId="ADAL" clId="{800EFE17-6E50-41BF-9B2E-77AEE133744C}" dt="2024-04-22T04:47:57.295" v="5"/>
        <pc:sldMkLst>
          <pc:docMk/>
          <pc:sldMk cId="2518517416" sldId="261"/>
        </pc:sldMkLst>
      </pc:sldChg>
      <pc:sldChg chg="ord">
        <pc:chgData name="B, Thiruveni (Contractor)" userId="cce6ba2a-cf05-442f-8bfd-9f4a5010a62d" providerId="ADAL" clId="{800EFE17-6E50-41BF-9B2E-77AEE133744C}" dt="2024-04-22T04:47:37.580" v="1"/>
        <pc:sldMkLst>
          <pc:docMk/>
          <pc:sldMk cId="1173014134" sldId="263"/>
        </pc:sldMkLst>
      </pc:sldChg>
      <pc:sldChg chg="ord">
        <pc:chgData name="B, Thiruveni (Contractor)" userId="cce6ba2a-cf05-442f-8bfd-9f4a5010a62d" providerId="ADAL" clId="{800EFE17-6E50-41BF-9B2E-77AEE133744C}" dt="2024-04-22T04:48:07.035" v="7"/>
        <pc:sldMkLst>
          <pc:docMk/>
          <pc:sldMk cId="3424505918" sldId="26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535F9F-5A50-4FD7-9677-F38D7B72467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D3D3A5D-95A8-43D6-8DB6-246FFE11B917}">
      <dgm:prSet/>
      <dgm:spPr/>
      <dgm:t>
        <a:bodyPr/>
        <a:lstStyle/>
        <a:p>
          <a:r>
            <a:rPr lang="en-US"/>
            <a:t>Many call the fifteenth-century codex, commonly known as the “Voynich Manuscript,” the world's most mysterious book. </a:t>
          </a:r>
        </a:p>
      </dgm:t>
    </dgm:pt>
    <dgm:pt modelId="{5688C29D-C88B-4C86-AE51-5A947CEBC37B}" type="parTrans" cxnId="{3DF8379E-3289-423B-BCF9-4C5B0E5FABF2}">
      <dgm:prSet/>
      <dgm:spPr/>
      <dgm:t>
        <a:bodyPr/>
        <a:lstStyle/>
        <a:p>
          <a:endParaRPr lang="en-US"/>
        </a:p>
      </dgm:t>
    </dgm:pt>
    <dgm:pt modelId="{8760FC8F-4EA7-4BDD-8959-1AEE4315B8B9}" type="sibTrans" cxnId="{3DF8379E-3289-423B-BCF9-4C5B0E5FABF2}">
      <dgm:prSet/>
      <dgm:spPr/>
      <dgm:t>
        <a:bodyPr/>
        <a:lstStyle/>
        <a:p>
          <a:endParaRPr lang="en-US"/>
        </a:p>
      </dgm:t>
    </dgm:pt>
    <dgm:pt modelId="{D056A066-98F0-4871-BD6C-B564A1BDD667}">
      <dgm:prSet/>
      <dgm:spPr/>
      <dgm:t>
        <a:bodyPr/>
        <a:lstStyle/>
        <a:p>
          <a:r>
            <a:rPr lang="en-US"/>
            <a:t>Written in an unknown script by an unknown author, the manuscript has no clearer purpose now than when it was rediscovered in 1912 by rare books dealer Wilfrid Voynich.</a:t>
          </a:r>
        </a:p>
      </dgm:t>
    </dgm:pt>
    <dgm:pt modelId="{DC5D3712-A4C3-4D35-8B90-89748C21C7C8}" type="parTrans" cxnId="{2C98F30F-1540-4042-A9ED-EF051A236B66}">
      <dgm:prSet/>
      <dgm:spPr/>
      <dgm:t>
        <a:bodyPr/>
        <a:lstStyle/>
        <a:p>
          <a:endParaRPr lang="en-US"/>
        </a:p>
      </dgm:t>
    </dgm:pt>
    <dgm:pt modelId="{C68A0E37-E1EA-4D53-B825-F7DA50592CFF}" type="sibTrans" cxnId="{2C98F30F-1540-4042-A9ED-EF051A236B66}">
      <dgm:prSet/>
      <dgm:spPr/>
      <dgm:t>
        <a:bodyPr/>
        <a:lstStyle/>
        <a:p>
          <a:endParaRPr lang="en-US"/>
        </a:p>
      </dgm:t>
    </dgm:pt>
    <dgm:pt modelId="{53FAA53D-8AFC-4E96-AB39-FC28055C82F0}" type="pres">
      <dgm:prSet presAssocID="{FC535F9F-5A50-4FD7-9677-F38D7B72467E}" presName="linear" presStyleCnt="0">
        <dgm:presLayoutVars>
          <dgm:animLvl val="lvl"/>
          <dgm:resizeHandles val="exact"/>
        </dgm:presLayoutVars>
      </dgm:prSet>
      <dgm:spPr/>
    </dgm:pt>
    <dgm:pt modelId="{DA1402CD-84BF-45CE-B09B-B283B20A1BDD}" type="pres">
      <dgm:prSet presAssocID="{AD3D3A5D-95A8-43D6-8DB6-246FFE11B917}" presName="parentText" presStyleLbl="node1" presStyleIdx="0" presStyleCnt="2">
        <dgm:presLayoutVars>
          <dgm:chMax val="0"/>
          <dgm:bulletEnabled val="1"/>
        </dgm:presLayoutVars>
      </dgm:prSet>
      <dgm:spPr/>
    </dgm:pt>
    <dgm:pt modelId="{F9D0D497-31D7-4388-8B0B-EC39C8B5DC10}" type="pres">
      <dgm:prSet presAssocID="{8760FC8F-4EA7-4BDD-8959-1AEE4315B8B9}" presName="spacer" presStyleCnt="0"/>
      <dgm:spPr/>
    </dgm:pt>
    <dgm:pt modelId="{F1543771-CADC-4A70-AA27-4DF497D1F311}" type="pres">
      <dgm:prSet presAssocID="{D056A066-98F0-4871-BD6C-B564A1BDD667}" presName="parentText" presStyleLbl="node1" presStyleIdx="1" presStyleCnt="2">
        <dgm:presLayoutVars>
          <dgm:chMax val="0"/>
          <dgm:bulletEnabled val="1"/>
        </dgm:presLayoutVars>
      </dgm:prSet>
      <dgm:spPr/>
    </dgm:pt>
  </dgm:ptLst>
  <dgm:cxnLst>
    <dgm:cxn modelId="{2C98F30F-1540-4042-A9ED-EF051A236B66}" srcId="{FC535F9F-5A50-4FD7-9677-F38D7B72467E}" destId="{D056A066-98F0-4871-BD6C-B564A1BDD667}" srcOrd="1" destOrd="0" parTransId="{DC5D3712-A4C3-4D35-8B90-89748C21C7C8}" sibTransId="{C68A0E37-E1EA-4D53-B825-F7DA50592CFF}"/>
    <dgm:cxn modelId="{772F8854-D8B2-43D4-8C75-2EE91EED464E}" type="presOf" srcId="{D056A066-98F0-4871-BD6C-B564A1BDD667}" destId="{F1543771-CADC-4A70-AA27-4DF497D1F311}" srcOrd="0" destOrd="0" presId="urn:microsoft.com/office/officeart/2005/8/layout/vList2"/>
    <dgm:cxn modelId="{3DF8379E-3289-423B-BCF9-4C5B0E5FABF2}" srcId="{FC535F9F-5A50-4FD7-9677-F38D7B72467E}" destId="{AD3D3A5D-95A8-43D6-8DB6-246FFE11B917}" srcOrd="0" destOrd="0" parTransId="{5688C29D-C88B-4C86-AE51-5A947CEBC37B}" sibTransId="{8760FC8F-4EA7-4BDD-8959-1AEE4315B8B9}"/>
    <dgm:cxn modelId="{07715DDB-9D05-4E8A-91F0-CA0D4F422A50}" type="presOf" srcId="{AD3D3A5D-95A8-43D6-8DB6-246FFE11B917}" destId="{DA1402CD-84BF-45CE-B09B-B283B20A1BDD}" srcOrd="0" destOrd="0" presId="urn:microsoft.com/office/officeart/2005/8/layout/vList2"/>
    <dgm:cxn modelId="{B10C5CE5-E073-499C-BD89-8B26E430FCF0}" type="presOf" srcId="{FC535F9F-5A50-4FD7-9677-F38D7B72467E}" destId="{53FAA53D-8AFC-4E96-AB39-FC28055C82F0}" srcOrd="0" destOrd="0" presId="urn:microsoft.com/office/officeart/2005/8/layout/vList2"/>
    <dgm:cxn modelId="{0F655CE2-9681-4021-9D85-6FA320F964FD}" type="presParOf" srcId="{53FAA53D-8AFC-4E96-AB39-FC28055C82F0}" destId="{DA1402CD-84BF-45CE-B09B-B283B20A1BDD}" srcOrd="0" destOrd="0" presId="urn:microsoft.com/office/officeart/2005/8/layout/vList2"/>
    <dgm:cxn modelId="{BE5C8E85-F875-4EC3-BD5A-039B72826813}" type="presParOf" srcId="{53FAA53D-8AFC-4E96-AB39-FC28055C82F0}" destId="{F9D0D497-31D7-4388-8B0B-EC39C8B5DC10}" srcOrd="1" destOrd="0" presId="urn:microsoft.com/office/officeart/2005/8/layout/vList2"/>
    <dgm:cxn modelId="{F92314A2-9A00-473F-9886-8A7FCC9F645D}" type="presParOf" srcId="{53FAA53D-8AFC-4E96-AB39-FC28055C82F0}" destId="{F1543771-CADC-4A70-AA27-4DF497D1F31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402CD-84BF-45CE-B09B-B283B20A1BDD}">
      <dsp:nvSpPr>
        <dsp:cNvPr id="0" name=""/>
        <dsp:cNvSpPr/>
      </dsp:nvSpPr>
      <dsp:spPr>
        <a:xfrm>
          <a:off x="0" y="62549"/>
          <a:ext cx="5458837" cy="200059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Many call the fifteenth-century codex, commonly known as the “Voynich Manuscript,” the world's most mysterious book. </a:t>
          </a:r>
        </a:p>
      </dsp:txBody>
      <dsp:txXfrm>
        <a:off x="97661" y="160210"/>
        <a:ext cx="5263515" cy="1805268"/>
      </dsp:txXfrm>
    </dsp:sp>
    <dsp:sp modelId="{F1543771-CADC-4A70-AA27-4DF497D1F311}">
      <dsp:nvSpPr>
        <dsp:cNvPr id="0" name=""/>
        <dsp:cNvSpPr/>
      </dsp:nvSpPr>
      <dsp:spPr>
        <a:xfrm>
          <a:off x="0" y="2129380"/>
          <a:ext cx="5458837" cy="200059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Written in an unknown script by an unknown author, the manuscript has no clearer purpose now than when it was rediscovered in 1912 by rare books dealer Wilfrid Voynich.</a:t>
          </a:r>
        </a:p>
      </dsp:txBody>
      <dsp:txXfrm>
        <a:off x="97661" y="2227041"/>
        <a:ext cx="5263515" cy="18052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10 Unsolved Mysteries - List Ogre">
            <a:extLst>
              <a:ext uri="{FF2B5EF4-FFF2-40B4-BE49-F238E27FC236}">
                <a16:creationId xmlns:a16="http://schemas.microsoft.com/office/drawing/2014/main" id="{227CB609-540C-DEDA-8D33-FAD286702015}"/>
              </a:ext>
            </a:extLst>
          </p:cNvPr>
          <p:cNvPicPr>
            <a:picLocks noChangeAspect="1"/>
          </p:cNvPicPr>
          <p:nvPr/>
        </p:nvPicPr>
        <p:blipFill rotWithShape="1">
          <a:blip r:embed="rId2">
            <a:alphaModFix amt="50000"/>
          </a:blip>
          <a:srcRect t="12451"/>
          <a:stretch/>
        </p:blipFill>
        <p:spPr>
          <a:xfrm>
            <a:off x="20" y="98324"/>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dirty="0">
                <a:solidFill>
                  <a:srgbClr val="FFFFFF"/>
                </a:solidFill>
                <a:latin typeface="Times New Roman"/>
                <a:cs typeface="Times New Roman"/>
              </a:rPr>
              <a:t>UNSOLVED MYSTERIES IN THE WORLD</a:t>
            </a:r>
            <a:endParaRPr lang="en-US" dirty="0">
              <a:solidFill>
                <a:srgbClr val="FFFFFF"/>
              </a:solidFill>
              <a:latin typeface="Times New Roman"/>
            </a:endParaRPr>
          </a:p>
        </p:txBody>
      </p:sp>
      <p:sp>
        <p:nvSpPr>
          <p:cNvPr id="3" name="Subtitle 2"/>
          <p:cNvSpPr>
            <a:spLocks noGrp="1"/>
          </p:cNvSpPr>
          <p:nvPr>
            <p:ph type="subTitle" idx="1"/>
          </p:nvPr>
        </p:nvSpPr>
        <p:spPr>
          <a:xfrm>
            <a:off x="9082549" y="4933695"/>
            <a:ext cx="9144000" cy="1417049"/>
          </a:xfrm>
        </p:spPr>
        <p:txBody>
          <a:bodyPr vert="horz" lIns="91440" tIns="45720" rIns="91440" bIns="45720" rtlCol="0" anchor="t">
            <a:normAutofit/>
          </a:bodyPr>
          <a:lstStyle/>
          <a:p>
            <a:pPr algn="l"/>
            <a:r>
              <a:rPr lang="en-US" dirty="0">
                <a:solidFill>
                  <a:srgbClr val="FFFFFF"/>
                </a:solidFill>
                <a:latin typeface="Times New Roman"/>
                <a:cs typeface="Times New Roman"/>
              </a:rPr>
              <a:t>Presented by</a:t>
            </a:r>
            <a:endParaRPr lang="en-US">
              <a:latin typeface="Times New Roman"/>
              <a:cs typeface="Times New Roman"/>
            </a:endParaRPr>
          </a:p>
          <a:p>
            <a:pPr algn="l"/>
            <a:r>
              <a:rPr lang="en-US" dirty="0">
                <a:solidFill>
                  <a:srgbClr val="FFFFFF"/>
                </a:solidFill>
                <a:latin typeface="Times New Roman"/>
                <a:cs typeface="Times New Roman"/>
              </a:rPr>
              <a:t>THIRUVENI B</a:t>
            </a:r>
          </a:p>
          <a:p>
            <a:pPr algn="l"/>
            <a:r>
              <a:rPr lang="en-US" dirty="0">
                <a:solidFill>
                  <a:srgbClr val="FFFFFF"/>
                </a:solidFill>
                <a:latin typeface="Times New Roman"/>
                <a:cs typeface="Times New Roman"/>
              </a:rPr>
              <a:t>2320446</a:t>
            </a:r>
            <a:endParaRPr lang="en-US" dirty="0">
              <a:latin typeface="Times New Roman"/>
              <a:cs typeface="Times New Roman"/>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Mysteries of the world . | PPT">
            <a:extLst>
              <a:ext uri="{FF2B5EF4-FFF2-40B4-BE49-F238E27FC236}">
                <a16:creationId xmlns:a16="http://schemas.microsoft.com/office/drawing/2014/main" id="{CBE9F115-A519-94B7-F811-AD8EA6E0F9BF}"/>
              </a:ext>
            </a:extLst>
          </p:cNvPr>
          <p:cNvPicPr>
            <a:picLocks noChangeAspect="1"/>
          </p:cNvPicPr>
          <p:nvPr/>
        </p:nvPicPr>
        <p:blipFill rotWithShape="1">
          <a:blip r:embed="rId2">
            <a:alphaModFix amt="40000"/>
          </a:blip>
          <a:srcRect r="7586"/>
          <a:stretch/>
        </p:blipFill>
        <p:spPr>
          <a:xfrm>
            <a:off x="-71866" y="503219"/>
            <a:ext cx="6612530" cy="5679047"/>
          </a:xfrm>
          <a:prstGeom prst="rect">
            <a:avLst/>
          </a:prstGeom>
        </p:spPr>
      </p:pic>
      <p:sp>
        <p:nvSpPr>
          <p:cNvPr id="2" name="Title 1">
            <a:extLst>
              <a:ext uri="{FF2B5EF4-FFF2-40B4-BE49-F238E27FC236}">
                <a16:creationId xmlns:a16="http://schemas.microsoft.com/office/drawing/2014/main" id="{70480235-F4AE-42E7-906D-7A4232B84E83}"/>
              </a:ext>
            </a:extLst>
          </p:cNvPr>
          <p:cNvSpPr>
            <a:spLocks noGrp="1"/>
          </p:cNvSpPr>
          <p:nvPr>
            <p:ph type="title"/>
          </p:nvPr>
        </p:nvSpPr>
        <p:spPr>
          <a:xfrm>
            <a:off x="421258" y="2895540"/>
            <a:ext cx="5251316" cy="1627636"/>
          </a:xfrm>
        </p:spPr>
        <p:txBody>
          <a:bodyPr>
            <a:normAutofit/>
          </a:bodyPr>
          <a:lstStyle/>
          <a:p>
            <a:br>
              <a:rPr lang="en-US" sz="3700" b="1" dirty="0">
                <a:latin typeface="Times New Roman"/>
                <a:ea typeface="ProximaNova"/>
                <a:cs typeface="ProximaNova"/>
              </a:rPr>
            </a:br>
            <a:r>
              <a:rPr lang="en-US" sz="3700" b="1" dirty="0">
                <a:solidFill>
                  <a:srgbClr val="FFA600"/>
                </a:solidFill>
                <a:latin typeface="Times New Roman"/>
                <a:cs typeface="Times New Roman"/>
              </a:rPr>
              <a:t>Mystery will continue </a:t>
            </a:r>
            <a:br>
              <a:rPr lang="en-US" sz="3700" b="1" dirty="0">
                <a:solidFill>
                  <a:srgbClr val="FFA600"/>
                </a:solidFill>
                <a:latin typeface="Times New Roman"/>
                <a:cs typeface="Times New Roman"/>
              </a:rPr>
            </a:br>
            <a:r>
              <a:rPr lang="en-US" sz="3700" b="1" dirty="0">
                <a:solidFill>
                  <a:srgbClr val="FFA600"/>
                </a:solidFill>
                <a:latin typeface="Times New Roman"/>
                <a:cs typeface="Times New Roman"/>
              </a:rPr>
              <a:t>to beckon us.......</a:t>
            </a:r>
            <a:endParaRPr lang="en-US" sz="3700" dirty="0">
              <a:solidFill>
                <a:srgbClr val="FFA600"/>
              </a:solidFill>
              <a:latin typeface="Times New Roman"/>
              <a:cs typeface="Times New Roman"/>
            </a:endParaRPr>
          </a:p>
        </p:txBody>
      </p:sp>
      <p:pic>
        <p:nvPicPr>
          <p:cNvPr id="5" name="Content Placeholder 4" descr="Thank You Creepy Stamp, thank you png | PNGEgg">
            <a:extLst>
              <a:ext uri="{FF2B5EF4-FFF2-40B4-BE49-F238E27FC236}">
                <a16:creationId xmlns:a16="http://schemas.microsoft.com/office/drawing/2014/main" id="{2111F951-3377-EE96-6A50-C3A32353A6AA}"/>
              </a:ext>
            </a:extLst>
          </p:cNvPr>
          <p:cNvPicPr>
            <a:picLocks noChangeAspect="1"/>
          </p:cNvPicPr>
          <p:nvPr/>
        </p:nvPicPr>
        <p:blipFill rotWithShape="1">
          <a:blip r:embed="rId3"/>
          <a:srcRect l="8959" t="718" r="14891" b="-898"/>
          <a:stretch/>
        </p:blipFill>
        <p:spPr>
          <a:xfrm>
            <a:off x="4499438" y="9"/>
            <a:ext cx="7770265" cy="685586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3516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at Is the Mystery Genre? Learn About Mystery and Crime Fiction, Plus 6  Tips for Writing a Mystery Novel - 2024 - MasterClass">
            <a:extLst>
              <a:ext uri="{FF2B5EF4-FFF2-40B4-BE49-F238E27FC236}">
                <a16:creationId xmlns:a16="http://schemas.microsoft.com/office/drawing/2014/main" id="{FAD90165-DFF6-8831-CAC6-099A429EA24E}"/>
              </a:ext>
            </a:extLst>
          </p:cNvPr>
          <p:cNvPicPr>
            <a:picLocks noChangeAspect="1"/>
          </p:cNvPicPr>
          <p:nvPr/>
        </p:nvPicPr>
        <p:blipFill rotWithShape="1">
          <a:blip r:embed="rId2"/>
          <a:srcRect l="4312" t="7176" r="21761"/>
          <a:stretch/>
        </p:blipFill>
        <p:spPr>
          <a:xfrm>
            <a:off x="4149274" y="10"/>
            <a:ext cx="8042726"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25C301-5163-F3D0-39A2-00C3868B5445}"/>
              </a:ext>
            </a:extLst>
          </p:cNvPr>
          <p:cNvSpPr>
            <a:spLocks noGrp="1"/>
          </p:cNvSpPr>
          <p:nvPr>
            <p:ph type="title"/>
          </p:nvPr>
        </p:nvSpPr>
        <p:spPr>
          <a:xfrm>
            <a:off x="371094" y="1161288"/>
            <a:ext cx="3438144" cy="1124712"/>
          </a:xfrm>
        </p:spPr>
        <p:txBody>
          <a:bodyPr anchor="b">
            <a:normAutofit/>
          </a:bodyPr>
          <a:lstStyle/>
          <a:p>
            <a:r>
              <a:rPr lang="en-US" sz="3200" b="1" dirty="0">
                <a:solidFill>
                  <a:schemeClr val="bg1"/>
                </a:solidFill>
              </a:rPr>
              <a:t>What  is  Mystery ?</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174490A-A385-0C5B-4088-8A09B47377F7}"/>
              </a:ext>
            </a:extLst>
          </p:cNvPr>
          <p:cNvSpPr>
            <a:spLocks noGrp="1"/>
          </p:cNvSpPr>
          <p:nvPr>
            <p:ph idx="1"/>
          </p:nvPr>
        </p:nvSpPr>
        <p:spPr>
          <a:xfrm>
            <a:off x="371094" y="2718054"/>
            <a:ext cx="4434422" cy="3207258"/>
          </a:xfrm>
        </p:spPr>
        <p:txBody>
          <a:bodyPr vert="horz" lIns="91440" tIns="45720" rIns="91440" bIns="45720" rtlCol="0" anchor="t">
            <a:normAutofit/>
          </a:bodyPr>
          <a:lstStyle/>
          <a:p>
            <a:pPr>
              <a:spcBef>
                <a:spcPct val="20000"/>
              </a:spcBef>
            </a:pPr>
            <a:r>
              <a:rPr lang="en-US" sz="2000" dirty="0">
                <a:solidFill>
                  <a:schemeClr val="bg1"/>
                </a:solidFill>
                <a:latin typeface="Times New Roman"/>
                <a:cs typeface="Times New Roman"/>
              </a:rPr>
              <a:t>A  mystery is simply</a:t>
            </a:r>
            <a:r>
              <a:rPr lang="en-US" sz="2000" b="1" dirty="0">
                <a:solidFill>
                  <a:schemeClr val="bg1"/>
                </a:solidFill>
                <a:latin typeface="Times New Roman"/>
                <a:cs typeface="Times New Roman"/>
              </a:rPr>
              <a:t> </a:t>
            </a:r>
            <a:r>
              <a:rPr lang="en-US" sz="2000" dirty="0">
                <a:solidFill>
                  <a:schemeClr val="bg1"/>
                </a:solidFill>
                <a:latin typeface="Times New Roman"/>
                <a:cs typeface="Times New Roman"/>
              </a:rPr>
              <a:t>an unsolved</a:t>
            </a:r>
            <a:r>
              <a:rPr lang="en-US" sz="2000" b="1" dirty="0">
                <a:solidFill>
                  <a:schemeClr val="bg1"/>
                </a:solidFill>
                <a:latin typeface="Times New Roman"/>
                <a:cs typeface="Times New Roman"/>
              </a:rPr>
              <a:t> </a:t>
            </a:r>
            <a:r>
              <a:rPr lang="en-US" sz="2000" dirty="0">
                <a:solidFill>
                  <a:schemeClr val="bg1"/>
                </a:solidFill>
                <a:latin typeface="Times New Roman"/>
                <a:cs typeface="Times New Roman"/>
              </a:rPr>
              <a:t>question</a:t>
            </a:r>
            <a:r>
              <a:rPr lang="en-US" sz="2000" b="1" dirty="0">
                <a:solidFill>
                  <a:schemeClr val="bg1"/>
                </a:solidFill>
                <a:latin typeface="Times New Roman"/>
                <a:cs typeface="Times New Roman"/>
              </a:rPr>
              <a:t> </a:t>
            </a:r>
            <a:r>
              <a:rPr lang="en-US" sz="2000" dirty="0">
                <a:solidFill>
                  <a:schemeClr val="bg1"/>
                </a:solidFill>
                <a:latin typeface="Times New Roman"/>
                <a:cs typeface="Times New Roman"/>
              </a:rPr>
              <a:t>and the</a:t>
            </a:r>
            <a:r>
              <a:rPr lang="en-US" sz="2000" b="1" dirty="0">
                <a:solidFill>
                  <a:schemeClr val="bg1"/>
                </a:solidFill>
                <a:latin typeface="Times New Roman"/>
                <a:cs typeface="Times New Roman"/>
              </a:rPr>
              <a:t> </a:t>
            </a:r>
            <a:r>
              <a:rPr lang="en-US" sz="2000" dirty="0">
                <a:solidFill>
                  <a:schemeClr val="bg1"/>
                </a:solidFill>
                <a:latin typeface="Times New Roman"/>
                <a:cs typeface="Times New Roman"/>
              </a:rPr>
              <a:t>attempt to</a:t>
            </a:r>
            <a:r>
              <a:rPr lang="en-US" sz="2000" b="1" dirty="0">
                <a:solidFill>
                  <a:schemeClr val="bg1"/>
                </a:solidFill>
                <a:latin typeface="Times New Roman"/>
                <a:cs typeface="Times New Roman"/>
              </a:rPr>
              <a:t> </a:t>
            </a:r>
            <a:r>
              <a:rPr lang="en-US" sz="2000" dirty="0">
                <a:solidFill>
                  <a:schemeClr val="bg1"/>
                </a:solidFill>
                <a:latin typeface="Times New Roman"/>
                <a:cs typeface="Times New Roman"/>
              </a:rPr>
              <a:t>answer it. In literature, this mystery is often a crime, but anything unexplainable can inspire a great mystery novel.</a:t>
            </a:r>
          </a:p>
          <a:p>
            <a:pPr>
              <a:spcBef>
                <a:spcPct val="20000"/>
              </a:spcBef>
            </a:pPr>
            <a:endParaRPr lang="en-US" sz="2000" dirty="0">
              <a:solidFill>
                <a:schemeClr val="bg1"/>
              </a:solidFill>
              <a:latin typeface="Times New Roman"/>
              <a:cs typeface="Times New Roman"/>
            </a:endParaRPr>
          </a:p>
          <a:p>
            <a:pPr>
              <a:spcBef>
                <a:spcPct val="20000"/>
              </a:spcBef>
            </a:pPr>
            <a:r>
              <a:rPr lang="en-US" sz="2000" dirty="0">
                <a:solidFill>
                  <a:schemeClr val="bg1"/>
                </a:solidFill>
                <a:latin typeface="Times New Roman"/>
                <a:cs typeface="Times New Roman"/>
              </a:rPr>
              <a:t> Like all genre fiction, Mystery follows a formula, one that readers expect.</a:t>
            </a:r>
          </a:p>
        </p:txBody>
      </p:sp>
    </p:spTree>
    <p:extLst>
      <p:ext uri="{BB962C8B-B14F-4D97-AF65-F5344CB8AC3E}">
        <p14:creationId xmlns:p14="http://schemas.microsoft.com/office/powerpoint/2010/main" val="318295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EECFEE-016A-3F23-CB80-3AAD69CA1446}"/>
              </a:ext>
            </a:extLst>
          </p:cNvPr>
          <p:cNvSpPr>
            <a:spLocks noGrp="1"/>
          </p:cNvSpPr>
          <p:nvPr>
            <p:ph type="title"/>
          </p:nvPr>
        </p:nvSpPr>
        <p:spPr>
          <a:xfrm>
            <a:off x="1056785" y="1275393"/>
            <a:ext cx="5323715" cy="1642970"/>
          </a:xfrm>
        </p:spPr>
        <p:txBody>
          <a:bodyPr anchor="b">
            <a:normAutofit/>
          </a:bodyPr>
          <a:lstStyle/>
          <a:p>
            <a:r>
              <a:rPr lang="en-US" sz="3700" b="1" cap="all" dirty="0">
                <a:solidFill>
                  <a:srgbClr val="FFFF00"/>
                </a:solidFill>
                <a:latin typeface="Times New Roman"/>
                <a:cs typeface="Times New Roman"/>
              </a:rPr>
              <a:t>STRANGE FACTS OF BRIHADEESWARAR TEMPLE</a:t>
            </a:r>
            <a:endParaRPr lang="en-US" sz="3700" dirty="0">
              <a:solidFill>
                <a:srgbClr val="FFFF00"/>
              </a:solidFill>
              <a:latin typeface="Times New Roman"/>
              <a:cs typeface="Times New Roman"/>
            </a:endParaRPr>
          </a:p>
          <a:p>
            <a:endParaRPr lang="en-US" sz="3700"/>
          </a:p>
        </p:txBody>
      </p:sp>
      <p:sp>
        <p:nvSpPr>
          <p:cNvPr id="3" name="Content Placeholder 2">
            <a:extLst>
              <a:ext uri="{FF2B5EF4-FFF2-40B4-BE49-F238E27FC236}">
                <a16:creationId xmlns:a16="http://schemas.microsoft.com/office/drawing/2014/main" id="{17E69DC5-1889-6410-14A5-13057729E2D0}"/>
              </a:ext>
            </a:extLst>
          </p:cNvPr>
          <p:cNvSpPr>
            <a:spLocks noGrp="1"/>
          </p:cNvSpPr>
          <p:nvPr>
            <p:ph idx="1"/>
          </p:nvPr>
        </p:nvSpPr>
        <p:spPr>
          <a:xfrm>
            <a:off x="1065311" y="2929058"/>
            <a:ext cx="5315189" cy="3535083"/>
          </a:xfrm>
        </p:spPr>
        <p:txBody>
          <a:bodyPr vert="horz" lIns="91440" tIns="45720" rIns="91440" bIns="45720" rtlCol="0" anchor="t">
            <a:normAutofit/>
          </a:bodyPr>
          <a:lstStyle/>
          <a:p>
            <a:r>
              <a:rPr lang="en-US" sz="2000" dirty="0">
                <a:solidFill>
                  <a:srgbClr val="F2F7F7"/>
                </a:solidFill>
                <a:latin typeface="Times New Roman"/>
                <a:cs typeface="Times New Roman"/>
              </a:rPr>
              <a:t>Shadow of the temple does not fall on ground in  noon.</a:t>
            </a:r>
          </a:p>
          <a:p>
            <a:r>
              <a:rPr lang="en-US" sz="2000" dirty="0">
                <a:solidFill>
                  <a:srgbClr val="F2F7F7"/>
                </a:solidFill>
                <a:latin typeface="Times New Roman"/>
                <a:cs typeface="Times New Roman"/>
              </a:rPr>
              <a:t>No binding materials are used.</a:t>
            </a:r>
          </a:p>
          <a:p>
            <a:r>
              <a:rPr lang="en-US" sz="2000" dirty="0">
                <a:solidFill>
                  <a:srgbClr val="F2F7F7"/>
                </a:solidFill>
                <a:latin typeface="Times New Roman"/>
                <a:ea typeface="+mn-lt"/>
                <a:cs typeface="+mn-lt"/>
              </a:rPr>
              <a:t>the Vimana's main stone weighed 235 lbs. Even today, it is a wonder how humanity managed to build this enormous dome all the way to the top without using contemporary technology.</a:t>
            </a:r>
            <a:br>
              <a:rPr lang="en-US" sz="2000" dirty="0">
                <a:solidFill>
                  <a:srgbClr val="F2F7F7"/>
                </a:solidFill>
                <a:latin typeface="Times New Roman"/>
                <a:ea typeface="+mn-lt"/>
                <a:cs typeface="+mn-lt"/>
              </a:rPr>
            </a:br>
            <a:endParaRPr lang="en-US" sz="2000">
              <a:ea typeface="+mn-lt"/>
              <a:cs typeface="+mn-lt"/>
            </a:endParaRPr>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he detailing of the gopuram - Brihadeeswara temple, Thanjavur. This was  built exactly a 1000 year… | Buddha statue home, Hindu statues, Ancient  indian architecture">
            <a:extLst>
              <a:ext uri="{FF2B5EF4-FFF2-40B4-BE49-F238E27FC236}">
                <a16:creationId xmlns:a16="http://schemas.microsoft.com/office/drawing/2014/main" id="{D86A361B-E8DC-DC0C-77CE-4B674612C9E3}"/>
              </a:ext>
            </a:extLst>
          </p:cNvPr>
          <p:cNvPicPr>
            <a:picLocks noChangeAspect="1"/>
          </p:cNvPicPr>
          <p:nvPr/>
        </p:nvPicPr>
        <p:blipFill>
          <a:blip r:embed="rId3"/>
          <a:stretch>
            <a:fillRect/>
          </a:stretch>
        </p:blipFill>
        <p:spPr>
          <a:xfrm>
            <a:off x="7259333" y="909081"/>
            <a:ext cx="3803798" cy="5071731"/>
          </a:xfrm>
          <a:prstGeom prst="rect">
            <a:avLst/>
          </a:prstGeom>
        </p:spPr>
      </p:pic>
    </p:spTree>
    <p:extLst>
      <p:ext uri="{BB962C8B-B14F-4D97-AF65-F5344CB8AC3E}">
        <p14:creationId xmlns:p14="http://schemas.microsoft.com/office/powerpoint/2010/main" val="117301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1FB8B-3536-CD7C-B25C-AB2D893810D2}"/>
              </a:ext>
            </a:extLst>
          </p:cNvPr>
          <p:cNvSpPr>
            <a:spLocks noGrp="1"/>
          </p:cNvSpPr>
          <p:nvPr>
            <p:ph type="title"/>
          </p:nvPr>
        </p:nvSpPr>
        <p:spPr>
          <a:xfrm>
            <a:off x="1137033" y="670559"/>
            <a:ext cx="4683321" cy="2148841"/>
          </a:xfrm>
        </p:spPr>
        <p:txBody>
          <a:bodyPr anchor="t">
            <a:normAutofit/>
          </a:bodyPr>
          <a:lstStyle/>
          <a:p>
            <a:r>
              <a:rPr lang="en-US" b="1">
                <a:latin typeface="Times New Roman"/>
                <a:ea typeface="+mj-lt"/>
                <a:cs typeface="+mj-lt"/>
              </a:rPr>
              <a:t>LOCH NESS MONSTER</a:t>
            </a:r>
            <a:endParaRPr lang="en-US" b="1">
              <a:latin typeface="Times New Roman"/>
            </a:endParaRPr>
          </a:p>
        </p:txBody>
      </p:sp>
      <p:pic>
        <p:nvPicPr>
          <p:cNvPr id="5" name="Picture 4" descr="Has Nessie been found? The true history of the Loch Ness monster | Sky  HISTORY TV Channel">
            <a:extLst>
              <a:ext uri="{FF2B5EF4-FFF2-40B4-BE49-F238E27FC236}">
                <a16:creationId xmlns:a16="http://schemas.microsoft.com/office/drawing/2014/main" id="{F3CB447A-36D8-72EC-A070-7BA6A3C8FB79}"/>
              </a:ext>
            </a:extLst>
          </p:cNvPr>
          <p:cNvPicPr>
            <a:picLocks noChangeAspect="1"/>
          </p:cNvPicPr>
          <p:nvPr/>
        </p:nvPicPr>
        <p:blipFill rotWithShape="1">
          <a:blip r:embed="rId2"/>
          <a:srcRect l="3347" r="-2" b="-2"/>
          <a:stretch/>
        </p:blipFill>
        <p:spPr>
          <a:xfrm>
            <a:off x="1" y="2369888"/>
            <a:ext cx="7718424" cy="4488112"/>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3" name="Content Placeholder 2">
            <a:extLst>
              <a:ext uri="{FF2B5EF4-FFF2-40B4-BE49-F238E27FC236}">
                <a16:creationId xmlns:a16="http://schemas.microsoft.com/office/drawing/2014/main" id="{97F5DAF9-9CB4-9EA4-8454-6ACC149738C8}"/>
              </a:ext>
            </a:extLst>
          </p:cNvPr>
          <p:cNvSpPr>
            <a:spLocks noGrp="1"/>
          </p:cNvSpPr>
          <p:nvPr>
            <p:ph idx="1"/>
          </p:nvPr>
        </p:nvSpPr>
        <p:spPr>
          <a:xfrm>
            <a:off x="6797004" y="670559"/>
            <a:ext cx="4555782" cy="5445076"/>
          </a:xfrm>
        </p:spPr>
        <p:txBody>
          <a:bodyPr vert="horz" lIns="91440" tIns="45720" rIns="91440" bIns="45720" rtlCol="0" anchor="t">
            <a:normAutofit/>
          </a:bodyPr>
          <a:lstStyle/>
          <a:p>
            <a:pPr>
              <a:spcBef>
                <a:spcPct val="20000"/>
              </a:spcBef>
            </a:pPr>
            <a:r>
              <a:rPr lang="en-US" sz="2000">
                <a:latin typeface="Times New Roman"/>
                <a:ea typeface="+mn-lt"/>
                <a:cs typeface="+mn-lt"/>
              </a:rPr>
              <a:t>The </a:t>
            </a:r>
            <a:r>
              <a:rPr lang="en-US" sz="2000" b="1">
                <a:latin typeface="Times New Roman"/>
                <a:ea typeface="+mn-lt"/>
                <a:cs typeface="+mn-lt"/>
              </a:rPr>
              <a:t>Loch Ness Monster</a:t>
            </a:r>
            <a:r>
              <a:rPr lang="en-US" sz="2000">
                <a:latin typeface="Times New Roman"/>
                <a:ea typeface="+mn-lt"/>
                <a:cs typeface="+mn-lt"/>
              </a:rPr>
              <a:t>, affectionately known as </a:t>
            </a:r>
            <a:r>
              <a:rPr lang="en-US" sz="2000" b="1">
                <a:latin typeface="Times New Roman"/>
                <a:ea typeface="+mn-lt"/>
                <a:cs typeface="+mn-lt"/>
              </a:rPr>
              <a:t>‘Nessie’</a:t>
            </a:r>
            <a:r>
              <a:rPr lang="en-US" sz="2000">
                <a:latin typeface="Times New Roman"/>
                <a:ea typeface="+mn-lt"/>
                <a:cs typeface="+mn-lt"/>
              </a:rPr>
              <a:t>, is a captivating mystery. </a:t>
            </a:r>
            <a:endParaRPr lang="en-US" sz="2000">
              <a:latin typeface="Times New Roman"/>
              <a:ea typeface="+mn-lt"/>
              <a:cs typeface="Times New Roman"/>
            </a:endParaRPr>
          </a:p>
          <a:p>
            <a:pPr>
              <a:spcBef>
                <a:spcPct val="20000"/>
              </a:spcBef>
            </a:pPr>
            <a:endParaRPr lang="en-US" sz="2000">
              <a:latin typeface="Times New Roman"/>
              <a:ea typeface="+mn-lt"/>
              <a:cs typeface="+mn-lt"/>
            </a:endParaRPr>
          </a:p>
          <a:p>
            <a:pPr>
              <a:spcBef>
                <a:spcPct val="20000"/>
              </a:spcBef>
            </a:pPr>
            <a:r>
              <a:rPr lang="en-US" sz="2000">
                <a:latin typeface="Times New Roman"/>
                <a:ea typeface="+mn-lt"/>
                <a:cs typeface="+mn-lt"/>
              </a:rPr>
              <a:t>Said to inhabit the deep, dark waters of </a:t>
            </a:r>
            <a:r>
              <a:rPr lang="en-US" sz="2000" b="1">
                <a:latin typeface="Times New Roman"/>
                <a:ea typeface="+mn-lt"/>
                <a:cs typeface="+mn-lt"/>
              </a:rPr>
              <a:t>Loch Ness</a:t>
            </a:r>
            <a:r>
              <a:rPr lang="en-US" sz="2000">
                <a:latin typeface="Times New Roman"/>
                <a:ea typeface="+mn-lt"/>
                <a:cs typeface="+mn-lt"/>
              </a:rPr>
              <a:t> in the Scottish Highlands, this enigmatic creature has been a source of fascination, speculation, and debate for generations. </a:t>
            </a:r>
            <a:endParaRPr lang="en-US" sz="2000">
              <a:latin typeface="Times New Roman"/>
              <a:cs typeface="Times New Roman"/>
            </a:endParaRPr>
          </a:p>
          <a:p>
            <a:pPr>
              <a:spcBef>
                <a:spcPct val="20000"/>
              </a:spcBef>
            </a:pPr>
            <a:endParaRPr lang="en-US" sz="2000">
              <a:latin typeface="Times New Roman"/>
              <a:cs typeface="Times New Roman"/>
            </a:endParaRPr>
          </a:p>
          <a:p>
            <a:pPr>
              <a:spcBef>
                <a:spcPct val="20000"/>
              </a:spcBef>
            </a:pPr>
            <a:r>
              <a:rPr lang="en-US" sz="2000">
                <a:latin typeface="Times New Roman"/>
                <a:ea typeface="+mn-lt"/>
                <a:cs typeface="+mn-lt"/>
              </a:rPr>
              <a:t>The sheer size of Loch Ness, which extends over </a:t>
            </a:r>
            <a:r>
              <a:rPr lang="en-US" sz="2000" b="1">
                <a:latin typeface="Times New Roman"/>
                <a:ea typeface="+mn-lt"/>
                <a:cs typeface="+mn-lt"/>
              </a:rPr>
              <a:t>23 miles</a:t>
            </a:r>
            <a:r>
              <a:rPr lang="en-US" sz="2000">
                <a:latin typeface="Times New Roman"/>
                <a:ea typeface="+mn-lt"/>
                <a:cs typeface="+mn-lt"/>
              </a:rPr>
              <a:t>, is over </a:t>
            </a:r>
            <a:r>
              <a:rPr lang="en-US" sz="2000" b="1">
                <a:latin typeface="Times New Roman"/>
                <a:ea typeface="+mn-lt"/>
                <a:cs typeface="+mn-lt"/>
              </a:rPr>
              <a:t>200 meters deep</a:t>
            </a:r>
            <a:r>
              <a:rPr lang="en-US" sz="2000">
                <a:latin typeface="Times New Roman"/>
                <a:ea typeface="+mn-lt"/>
                <a:cs typeface="+mn-lt"/>
              </a:rPr>
              <a:t> in places</a:t>
            </a:r>
            <a:endParaRPr lang="en-US" sz="2000">
              <a:latin typeface="Times New Roman"/>
              <a:cs typeface="Times New Roman"/>
            </a:endParaRPr>
          </a:p>
          <a:p>
            <a:pPr>
              <a:spcBef>
                <a:spcPct val="20000"/>
              </a:spcBef>
            </a:pPr>
            <a:endParaRPr lang="en-US" sz="2000">
              <a:latin typeface="Times New Roman"/>
              <a:cs typeface="Times New Roman"/>
            </a:endParaRPr>
          </a:p>
        </p:txBody>
      </p:sp>
    </p:spTree>
    <p:extLst>
      <p:ext uri="{BB962C8B-B14F-4D97-AF65-F5344CB8AC3E}">
        <p14:creationId xmlns:p14="http://schemas.microsoft.com/office/powerpoint/2010/main" val="1604419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508DCB4-6A69-BC21-0D0D-AC3E30A19E78}"/>
              </a:ext>
            </a:extLst>
          </p:cNvPr>
          <p:cNvSpPr>
            <a:spLocks noGrp="1"/>
          </p:cNvSpPr>
          <p:nvPr>
            <p:ph type="title"/>
          </p:nvPr>
        </p:nvSpPr>
        <p:spPr>
          <a:xfrm>
            <a:off x="1295400" y="669925"/>
            <a:ext cx="4800600" cy="1325563"/>
          </a:xfrm>
        </p:spPr>
        <p:txBody>
          <a:bodyPr anchor="b">
            <a:normAutofit/>
          </a:bodyPr>
          <a:lstStyle/>
          <a:p>
            <a:r>
              <a:rPr lang="en-US" b="1">
                <a:solidFill>
                  <a:schemeClr val="bg1"/>
                </a:solidFill>
                <a:latin typeface="Times New Roman"/>
                <a:cs typeface="Times New Roman"/>
              </a:rPr>
              <a:t>WOW SIGNAL</a:t>
            </a:r>
          </a:p>
          <a:p>
            <a:endParaRPr lang="en-US">
              <a:solidFill>
                <a:schemeClr val="bg1"/>
              </a:solidFill>
            </a:endParaRP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00D3E21-DB22-F878-B7EB-64C8A695F0DF}"/>
              </a:ext>
            </a:extLst>
          </p:cNvPr>
          <p:cNvSpPr>
            <a:spLocks noGrp="1"/>
          </p:cNvSpPr>
          <p:nvPr>
            <p:ph idx="1"/>
          </p:nvPr>
        </p:nvSpPr>
        <p:spPr>
          <a:xfrm>
            <a:off x="1232256" y="1581572"/>
            <a:ext cx="5005316" cy="4564554"/>
          </a:xfrm>
        </p:spPr>
        <p:txBody>
          <a:bodyPr vert="horz" lIns="91440" tIns="45720" rIns="91440" bIns="45720" rtlCol="0" anchor="t">
            <a:noAutofit/>
          </a:bodyPr>
          <a:lstStyle/>
          <a:p>
            <a:pPr>
              <a:spcBef>
                <a:spcPct val="20000"/>
              </a:spcBef>
            </a:pPr>
            <a:r>
              <a:rPr lang="en-US" sz="1800" dirty="0">
                <a:solidFill>
                  <a:schemeClr val="bg1"/>
                </a:solidFill>
                <a:latin typeface="Times New Roman"/>
                <a:ea typeface="+mn-lt"/>
                <a:cs typeface="+mn-lt"/>
              </a:rPr>
              <a:t>The </a:t>
            </a:r>
            <a:r>
              <a:rPr lang="en-US" sz="1800" b="1" dirty="0">
                <a:solidFill>
                  <a:schemeClr val="bg1"/>
                </a:solidFill>
                <a:latin typeface="Times New Roman"/>
                <a:ea typeface="+mn-lt"/>
                <a:cs typeface="+mn-lt"/>
              </a:rPr>
              <a:t>Wow! Signal</a:t>
            </a:r>
            <a:r>
              <a:rPr lang="en-US" sz="1800" dirty="0">
                <a:solidFill>
                  <a:schemeClr val="bg1"/>
                </a:solidFill>
                <a:latin typeface="Times New Roman"/>
                <a:ea typeface="+mn-lt"/>
                <a:cs typeface="+mn-lt"/>
              </a:rPr>
              <a:t>, detected in August 1977 by scientists at Ohio State</a:t>
            </a:r>
            <a:r>
              <a:rPr lang="en-US" sz="1800" dirty="0">
                <a:solidFill>
                  <a:srgbClr val="111111"/>
                </a:solidFill>
                <a:latin typeface="Times New Roman"/>
                <a:ea typeface="+mn-lt"/>
                <a:cs typeface="+mn-lt"/>
              </a:rPr>
              <a:t> </a:t>
            </a:r>
            <a:r>
              <a:rPr lang="en-US" sz="1800" dirty="0">
                <a:solidFill>
                  <a:schemeClr val="bg1"/>
                </a:solidFill>
                <a:latin typeface="Times New Roman"/>
                <a:ea typeface="+mn-lt"/>
                <a:cs typeface="+mn-lt"/>
              </a:rPr>
              <a:t>University’s </a:t>
            </a:r>
            <a:r>
              <a:rPr lang="en-US" sz="1800" b="1" dirty="0">
                <a:solidFill>
                  <a:schemeClr val="bg1"/>
                </a:solidFill>
                <a:latin typeface="Times New Roman"/>
                <a:ea typeface="+mn-lt"/>
                <a:cs typeface="+mn-lt"/>
              </a:rPr>
              <a:t>Big Ear</a:t>
            </a:r>
            <a:r>
              <a:rPr lang="en-US" sz="1800" dirty="0">
                <a:solidFill>
                  <a:schemeClr val="bg1"/>
                </a:solidFill>
                <a:latin typeface="Times New Roman"/>
                <a:ea typeface="+mn-lt"/>
                <a:cs typeface="+mn-lt"/>
              </a:rPr>
              <a:t> radio telescope, remains an enduring enigma. </a:t>
            </a:r>
            <a:endParaRPr lang="en-US" sz="1800" dirty="0">
              <a:solidFill>
                <a:schemeClr val="bg1"/>
              </a:solidFill>
              <a:latin typeface="Times New Roman"/>
              <a:cs typeface="Times New Roman"/>
            </a:endParaRPr>
          </a:p>
          <a:p>
            <a:pPr>
              <a:spcBef>
                <a:spcPct val="20000"/>
              </a:spcBef>
            </a:pPr>
            <a:endParaRPr lang="en-US" sz="1800" dirty="0">
              <a:solidFill>
                <a:schemeClr val="bg1"/>
              </a:solidFill>
              <a:latin typeface="Times New Roman"/>
              <a:ea typeface="+mn-lt"/>
              <a:cs typeface="+mn-lt"/>
            </a:endParaRPr>
          </a:p>
          <a:p>
            <a:pPr>
              <a:spcBef>
                <a:spcPct val="20000"/>
              </a:spcBef>
            </a:pPr>
            <a:r>
              <a:rPr lang="en-US" sz="1800" dirty="0">
                <a:solidFill>
                  <a:schemeClr val="bg1"/>
                </a:solidFill>
                <a:latin typeface="Times New Roman"/>
                <a:ea typeface="+mn-lt"/>
                <a:cs typeface="+mn-lt"/>
              </a:rPr>
              <a:t>Lasting </a:t>
            </a:r>
            <a:r>
              <a:rPr lang="en-US" sz="1800" b="1" dirty="0">
                <a:solidFill>
                  <a:schemeClr val="bg1"/>
                </a:solidFill>
                <a:latin typeface="Times New Roman"/>
                <a:ea typeface="+mn-lt"/>
                <a:cs typeface="+mn-lt"/>
              </a:rPr>
              <a:t>72 seconds</a:t>
            </a:r>
            <a:r>
              <a:rPr lang="en-US" sz="1800" dirty="0">
                <a:solidFill>
                  <a:schemeClr val="bg1"/>
                </a:solidFill>
                <a:latin typeface="Times New Roman"/>
                <a:ea typeface="+mn-lt"/>
                <a:cs typeface="+mn-lt"/>
              </a:rPr>
              <a:t>, it bore the cryptic code “6EQUJ5.” The signal’s intensity, equivalent to </a:t>
            </a:r>
            <a:r>
              <a:rPr lang="en-US" sz="1800" b="1" dirty="0">
                <a:solidFill>
                  <a:schemeClr val="bg1"/>
                </a:solidFill>
                <a:latin typeface="Times New Roman"/>
                <a:ea typeface="+mn-lt"/>
                <a:cs typeface="+mn-lt"/>
              </a:rPr>
              <a:t>30 times</a:t>
            </a:r>
            <a:r>
              <a:rPr lang="en-US" sz="1800" dirty="0">
                <a:solidFill>
                  <a:schemeClr val="bg1"/>
                </a:solidFill>
                <a:latin typeface="Times New Roman"/>
                <a:ea typeface="+mn-lt"/>
                <a:cs typeface="+mn-lt"/>
              </a:rPr>
              <a:t> the background noise of space, sparked astonishment.</a:t>
            </a:r>
          </a:p>
          <a:p>
            <a:pPr>
              <a:spcBef>
                <a:spcPct val="20000"/>
              </a:spcBef>
            </a:pPr>
            <a:endParaRPr lang="en-US" sz="1800" dirty="0">
              <a:solidFill>
                <a:schemeClr val="bg1"/>
              </a:solidFill>
              <a:latin typeface="Times New Roman"/>
              <a:ea typeface="+mn-lt"/>
              <a:cs typeface="+mn-lt"/>
            </a:endParaRPr>
          </a:p>
          <a:p>
            <a:pPr>
              <a:spcBef>
                <a:spcPct val="20000"/>
              </a:spcBef>
            </a:pPr>
            <a:r>
              <a:rPr lang="en-US" sz="1800" dirty="0">
                <a:solidFill>
                  <a:schemeClr val="bg1"/>
                </a:solidFill>
                <a:latin typeface="Times New Roman"/>
                <a:ea typeface="+mn-lt"/>
                <a:cs typeface="+mn-lt"/>
              </a:rPr>
              <a:t>The </a:t>
            </a:r>
            <a:r>
              <a:rPr lang="en-US" sz="1800" b="1" dirty="0">
                <a:solidFill>
                  <a:schemeClr val="bg1"/>
                </a:solidFill>
                <a:latin typeface="Times New Roman"/>
                <a:ea typeface="+mn-lt"/>
                <a:cs typeface="+mn-lt"/>
              </a:rPr>
              <a:t>Wow! Signal</a:t>
            </a:r>
            <a:r>
              <a:rPr lang="en-US" sz="1800" dirty="0">
                <a:solidFill>
                  <a:schemeClr val="bg1"/>
                </a:solidFill>
                <a:latin typeface="Times New Roman"/>
                <a:ea typeface="+mn-lt"/>
                <a:cs typeface="+mn-lt"/>
              </a:rPr>
              <a:t>, detected in August 1977 by scientists at Ohio State University’s </a:t>
            </a:r>
            <a:r>
              <a:rPr lang="en-US" sz="1800" b="1" dirty="0">
                <a:solidFill>
                  <a:schemeClr val="bg1"/>
                </a:solidFill>
                <a:latin typeface="Times New Roman"/>
                <a:ea typeface="+mn-lt"/>
                <a:cs typeface="+mn-lt"/>
              </a:rPr>
              <a:t>Big Ear</a:t>
            </a:r>
            <a:r>
              <a:rPr lang="en-US" sz="1800" dirty="0">
                <a:solidFill>
                  <a:schemeClr val="bg1"/>
                </a:solidFill>
                <a:latin typeface="Times New Roman"/>
                <a:ea typeface="+mn-lt"/>
                <a:cs typeface="+mn-lt"/>
              </a:rPr>
              <a:t> radio telescope, remains an enduring enigma. Lasting </a:t>
            </a:r>
            <a:r>
              <a:rPr lang="en-US" sz="1800" b="1" dirty="0">
                <a:solidFill>
                  <a:schemeClr val="bg1"/>
                </a:solidFill>
                <a:latin typeface="Times New Roman"/>
                <a:ea typeface="+mn-lt"/>
                <a:cs typeface="+mn-lt"/>
              </a:rPr>
              <a:t>72 seconds</a:t>
            </a:r>
            <a:r>
              <a:rPr lang="en-US" sz="1800" dirty="0">
                <a:solidFill>
                  <a:schemeClr val="bg1"/>
                </a:solidFill>
                <a:latin typeface="Times New Roman"/>
                <a:ea typeface="+mn-lt"/>
                <a:cs typeface="+mn-lt"/>
              </a:rPr>
              <a:t>, it bore the cryptic code “6EQUJ5.”</a:t>
            </a:r>
          </a:p>
          <a:p>
            <a:pPr>
              <a:spcBef>
                <a:spcPct val="20000"/>
              </a:spcBef>
            </a:pPr>
            <a:endParaRPr lang="en-US" sz="1800" dirty="0">
              <a:solidFill>
                <a:schemeClr val="bg1"/>
              </a:solidFill>
              <a:latin typeface="Times New Roman"/>
              <a:ea typeface="+mn-lt"/>
              <a:cs typeface="+mn-lt"/>
            </a:endParaRPr>
          </a:p>
          <a:p>
            <a:pPr>
              <a:spcBef>
                <a:spcPct val="20000"/>
              </a:spcBef>
            </a:pPr>
            <a:r>
              <a:rPr lang="en-US" sz="1800" dirty="0">
                <a:solidFill>
                  <a:schemeClr val="bg1"/>
                </a:solidFill>
                <a:latin typeface="Times New Roman"/>
                <a:ea typeface="+mn-lt"/>
                <a:cs typeface="+mn-lt"/>
              </a:rPr>
              <a:t> The signal’s intensity, equivalent to </a:t>
            </a:r>
            <a:r>
              <a:rPr lang="en-US" sz="1800" b="1" dirty="0">
                <a:solidFill>
                  <a:schemeClr val="bg1"/>
                </a:solidFill>
                <a:latin typeface="Times New Roman"/>
                <a:ea typeface="+mn-lt"/>
                <a:cs typeface="+mn-lt"/>
              </a:rPr>
              <a:t>30 times</a:t>
            </a:r>
            <a:r>
              <a:rPr lang="en-US" sz="1800" dirty="0">
                <a:solidFill>
                  <a:schemeClr val="bg1"/>
                </a:solidFill>
                <a:latin typeface="Times New Roman"/>
                <a:ea typeface="+mn-lt"/>
                <a:cs typeface="+mn-lt"/>
              </a:rPr>
              <a:t> the background noise of space, sparked astonishment.</a:t>
            </a:r>
            <a:endParaRPr lang="en-US" sz="1800" dirty="0">
              <a:solidFill>
                <a:schemeClr val="bg1"/>
              </a:solidFill>
              <a:latin typeface="Times New Roman"/>
              <a:cs typeface="Times New Roman"/>
            </a:endParaRPr>
          </a:p>
        </p:txBody>
      </p:sp>
      <p:pic>
        <p:nvPicPr>
          <p:cNvPr id="5" name="Picture 4" descr="The “WOW” Signal! — The Most Enigmatic Extraterrestrial Radio Signal | by  Toader Davide | Jan, 2024 | Medium">
            <a:extLst>
              <a:ext uri="{FF2B5EF4-FFF2-40B4-BE49-F238E27FC236}">
                <a16:creationId xmlns:a16="http://schemas.microsoft.com/office/drawing/2014/main" id="{D0543A68-1522-B580-DF67-5E82D7FB3B23}"/>
              </a:ext>
            </a:extLst>
          </p:cNvPr>
          <p:cNvPicPr>
            <a:picLocks noChangeAspect="1"/>
          </p:cNvPicPr>
          <p:nvPr/>
        </p:nvPicPr>
        <p:blipFill>
          <a:blip r:embed="rId2"/>
          <a:stretch>
            <a:fillRect/>
          </a:stretch>
        </p:blipFill>
        <p:spPr>
          <a:xfrm>
            <a:off x="6645193" y="537556"/>
            <a:ext cx="3588640" cy="2449246"/>
          </a:xfrm>
          <a:prstGeom prst="rect">
            <a:avLst/>
          </a:prstGeom>
        </p:spPr>
      </p:pic>
      <p:sp>
        <p:nvSpPr>
          <p:cNvPr id="14" name="Rectangle 13">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6EQUJ5: The Wow! Signal | Mental Floss">
            <a:extLst>
              <a:ext uri="{FF2B5EF4-FFF2-40B4-BE49-F238E27FC236}">
                <a16:creationId xmlns:a16="http://schemas.microsoft.com/office/drawing/2014/main" id="{8F25815E-9992-F985-201F-493A40154C03}"/>
              </a:ext>
            </a:extLst>
          </p:cNvPr>
          <p:cNvPicPr>
            <a:picLocks noChangeAspect="1"/>
          </p:cNvPicPr>
          <p:nvPr/>
        </p:nvPicPr>
        <p:blipFill>
          <a:blip r:embed="rId3"/>
          <a:stretch>
            <a:fillRect/>
          </a:stretch>
        </p:blipFill>
        <p:spPr>
          <a:xfrm>
            <a:off x="8038661" y="4113228"/>
            <a:ext cx="3588640" cy="2018610"/>
          </a:xfrm>
          <a:prstGeom prst="rect">
            <a:avLst/>
          </a:prstGeom>
        </p:spPr>
      </p:pic>
      <p:sp>
        <p:nvSpPr>
          <p:cNvPr id="16" name="Rectangle 15">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8517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l="-32000" r="-32000"/>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3C9AD6-5DCD-01BA-6311-2EAC13E6162B}"/>
              </a:ext>
            </a:extLst>
          </p:cNvPr>
          <p:cNvSpPr>
            <a:spLocks noGrp="1"/>
          </p:cNvSpPr>
          <p:nvPr>
            <p:ph type="title"/>
          </p:nvPr>
        </p:nvSpPr>
        <p:spPr>
          <a:xfrm>
            <a:off x="1136397" y="502020"/>
            <a:ext cx="5323715" cy="1642970"/>
          </a:xfrm>
        </p:spPr>
        <p:txBody>
          <a:bodyPr anchor="b">
            <a:normAutofit/>
          </a:bodyPr>
          <a:lstStyle/>
          <a:p>
            <a:r>
              <a:rPr lang="en-US" sz="4000" b="1">
                <a:latin typeface="Times New Roman"/>
                <a:cs typeface="Times New Roman"/>
              </a:rPr>
              <a:t>MARY CELESTE</a:t>
            </a:r>
          </a:p>
        </p:txBody>
      </p:sp>
      <p:sp>
        <p:nvSpPr>
          <p:cNvPr id="3" name="Content Placeholder 2">
            <a:extLst>
              <a:ext uri="{FF2B5EF4-FFF2-40B4-BE49-F238E27FC236}">
                <a16:creationId xmlns:a16="http://schemas.microsoft.com/office/drawing/2014/main" id="{D229B0A5-BD99-100C-8DA8-E146558FC8D9}"/>
              </a:ext>
            </a:extLst>
          </p:cNvPr>
          <p:cNvSpPr>
            <a:spLocks noGrp="1"/>
          </p:cNvSpPr>
          <p:nvPr>
            <p:ph idx="1"/>
          </p:nvPr>
        </p:nvSpPr>
        <p:spPr>
          <a:xfrm>
            <a:off x="1144923" y="2405894"/>
            <a:ext cx="5315189" cy="3535083"/>
          </a:xfrm>
        </p:spPr>
        <p:txBody>
          <a:bodyPr vert="horz" lIns="91440" tIns="45720" rIns="91440" bIns="45720" rtlCol="0" anchor="t">
            <a:noAutofit/>
          </a:bodyPr>
          <a:lstStyle/>
          <a:p>
            <a:pPr>
              <a:spcBef>
                <a:spcPct val="20000"/>
              </a:spcBef>
            </a:pPr>
            <a:r>
              <a:rPr lang="en-US" sz="1800" dirty="0">
                <a:solidFill>
                  <a:schemeClr val="tx1">
                    <a:lumMod val="95000"/>
                    <a:lumOff val="5000"/>
                  </a:schemeClr>
                </a:solidFill>
                <a:latin typeface="Times New Roman"/>
                <a:ea typeface="+mn-lt"/>
                <a:cs typeface="+mn-lt"/>
              </a:rPr>
              <a:t>The </a:t>
            </a:r>
            <a:r>
              <a:rPr lang="en-US" sz="1800" b="1" dirty="0">
                <a:solidFill>
                  <a:schemeClr val="tx1">
                    <a:lumMod val="95000"/>
                    <a:lumOff val="5000"/>
                  </a:schemeClr>
                </a:solidFill>
                <a:latin typeface="Times New Roman"/>
                <a:ea typeface="+mn-lt"/>
                <a:cs typeface="+mn-lt"/>
              </a:rPr>
              <a:t>Mary Celeste</a:t>
            </a:r>
            <a:r>
              <a:rPr lang="en-US" sz="1800" dirty="0">
                <a:solidFill>
                  <a:schemeClr val="tx1">
                    <a:lumMod val="95000"/>
                    <a:lumOff val="5000"/>
                  </a:schemeClr>
                </a:solidFill>
                <a:latin typeface="Times New Roman"/>
                <a:ea typeface="+mn-lt"/>
                <a:cs typeface="+mn-lt"/>
              </a:rPr>
              <a:t>, an American brigantine, was discovered </a:t>
            </a:r>
            <a:r>
              <a:rPr lang="en-US" sz="1800" b="1" dirty="0">
                <a:solidFill>
                  <a:schemeClr val="tx1">
                    <a:lumMod val="95000"/>
                    <a:lumOff val="5000"/>
                  </a:schemeClr>
                </a:solidFill>
                <a:latin typeface="Times New Roman"/>
                <a:ea typeface="+mn-lt"/>
                <a:cs typeface="+mn-lt"/>
              </a:rPr>
              <a:t>abandoned</a:t>
            </a:r>
            <a:r>
              <a:rPr lang="en-US" sz="1800" dirty="0">
                <a:solidFill>
                  <a:schemeClr val="tx1">
                    <a:lumMod val="95000"/>
                    <a:lumOff val="5000"/>
                  </a:schemeClr>
                </a:solidFill>
                <a:latin typeface="Times New Roman"/>
                <a:ea typeface="+mn-lt"/>
                <a:cs typeface="+mn-lt"/>
              </a:rPr>
              <a:t> on December 5, 1872, approximately </a:t>
            </a:r>
            <a:r>
              <a:rPr lang="en-US" sz="1800" b="1" dirty="0">
                <a:solidFill>
                  <a:schemeClr val="tx1">
                    <a:lumMod val="95000"/>
                    <a:lumOff val="5000"/>
                  </a:schemeClr>
                </a:solidFill>
                <a:latin typeface="Times New Roman"/>
                <a:ea typeface="+mn-lt"/>
                <a:cs typeface="+mn-lt"/>
              </a:rPr>
              <a:t>400 nautical miles (740 km)</a:t>
            </a:r>
            <a:r>
              <a:rPr lang="en-US" sz="1800" dirty="0">
                <a:solidFill>
                  <a:schemeClr val="tx1">
                    <a:lumMod val="95000"/>
                    <a:lumOff val="5000"/>
                  </a:schemeClr>
                </a:solidFill>
                <a:latin typeface="Times New Roman"/>
                <a:ea typeface="+mn-lt"/>
                <a:cs typeface="+mn-lt"/>
              </a:rPr>
              <a:t> from the Azores, Portugal. </a:t>
            </a:r>
            <a:endParaRPr lang="en-US" sz="1800">
              <a:solidFill>
                <a:schemeClr val="tx1">
                  <a:lumMod val="95000"/>
                  <a:lumOff val="5000"/>
                </a:schemeClr>
              </a:solidFill>
              <a:latin typeface="Times New Roman"/>
              <a:cs typeface="Times New Roman"/>
            </a:endParaRPr>
          </a:p>
          <a:p>
            <a:pPr>
              <a:spcBef>
                <a:spcPct val="20000"/>
              </a:spcBef>
            </a:pPr>
            <a:r>
              <a:rPr lang="en-US" sz="1800" dirty="0">
                <a:solidFill>
                  <a:schemeClr val="tx1">
                    <a:lumMod val="95000"/>
                    <a:lumOff val="5000"/>
                  </a:schemeClr>
                </a:solidFill>
                <a:latin typeface="Times New Roman"/>
                <a:ea typeface="+mn-lt"/>
                <a:cs typeface="+mn-lt"/>
              </a:rPr>
              <a:t>The ship, originally named the </a:t>
            </a:r>
            <a:r>
              <a:rPr lang="en-US" sz="1800" b="1" dirty="0">
                <a:solidFill>
                  <a:schemeClr val="tx1">
                    <a:lumMod val="95000"/>
                    <a:lumOff val="5000"/>
                  </a:schemeClr>
                </a:solidFill>
                <a:latin typeface="Times New Roman"/>
                <a:ea typeface="+mn-lt"/>
                <a:cs typeface="+mn-lt"/>
              </a:rPr>
              <a:t>Amazon</a:t>
            </a:r>
            <a:r>
              <a:rPr lang="en-US" sz="1800" dirty="0">
                <a:solidFill>
                  <a:schemeClr val="tx1">
                    <a:lumMod val="95000"/>
                    <a:lumOff val="5000"/>
                  </a:schemeClr>
                </a:solidFill>
                <a:latin typeface="Times New Roman"/>
                <a:ea typeface="+mn-lt"/>
                <a:cs typeface="+mn-lt"/>
              </a:rPr>
              <a:t>, had encountered various mishaps since its launch in 1861.</a:t>
            </a:r>
          </a:p>
          <a:p>
            <a:pPr>
              <a:spcBef>
                <a:spcPct val="20000"/>
              </a:spcBef>
            </a:pPr>
            <a:r>
              <a:rPr lang="en-US" sz="1800" dirty="0">
                <a:solidFill>
                  <a:schemeClr val="tx1">
                    <a:lumMod val="95000"/>
                    <a:lumOff val="5000"/>
                  </a:schemeClr>
                </a:solidFill>
                <a:latin typeface="Times New Roman"/>
                <a:ea typeface="+mn-lt"/>
                <a:cs typeface="+mn-lt"/>
              </a:rPr>
              <a:t>After being sold to American Richard W. Haines, it was renamed the </a:t>
            </a:r>
            <a:r>
              <a:rPr lang="en-US" sz="1800" b="1" dirty="0">
                <a:solidFill>
                  <a:schemeClr val="tx1">
                    <a:lumMod val="95000"/>
                    <a:lumOff val="5000"/>
                  </a:schemeClr>
                </a:solidFill>
                <a:latin typeface="Times New Roman"/>
                <a:ea typeface="+mn-lt"/>
                <a:cs typeface="+mn-lt"/>
              </a:rPr>
              <a:t>Mary Celeste</a:t>
            </a:r>
            <a:r>
              <a:rPr lang="en-US" sz="1800" dirty="0">
                <a:solidFill>
                  <a:schemeClr val="tx1">
                    <a:lumMod val="95000"/>
                    <a:lumOff val="5000"/>
                  </a:schemeClr>
                </a:solidFill>
                <a:latin typeface="Times New Roman"/>
                <a:ea typeface="+mn-lt"/>
                <a:cs typeface="+mn-lt"/>
              </a:rPr>
              <a:t>. On November 7, 1872, the ship set sail from New York City, carrying over </a:t>
            </a:r>
            <a:r>
              <a:rPr lang="en-US" sz="1800" b="1" dirty="0">
                <a:solidFill>
                  <a:schemeClr val="tx1">
                    <a:lumMod val="95000"/>
                    <a:lumOff val="5000"/>
                  </a:schemeClr>
                </a:solidFill>
                <a:latin typeface="Times New Roman"/>
                <a:ea typeface="+mn-lt"/>
                <a:cs typeface="+mn-lt"/>
              </a:rPr>
              <a:t>1,700 barrels of alcohol</a:t>
            </a:r>
            <a:r>
              <a:rPr lang="en-US" sz="1800" dirty="0">
                <a:solidFill>
                  <a:schemeClr val="tx1">
                    <a:lumMod val="95000"/>
                    <a:lumOff val="5000"/>
                  </a:schemeClr>
                </a:solidFill>
                <a:latin typeface="Times New Roman"/>
                <a:ea typeface="+mn-lt"/>
                <a:cs typeface="+mn-lt"/>
              </a:rPr>
              <a:t> destined for Genoa, Italy.</a:t>
            </a:r>
          </a:p>
          <a:p>
            <a:pPr>
              <a:spcBef>
                <a:spcPct val="20000"/>
              </a:spcBef>
            </a:pPr>
            <a:r>
              <a:rPr lang="en-US" sz="1800" dirty="0">
                <a:solidFill>
                  <a:schemeClr val="tx1">
                    <a:lumMod val="95000"/>
                    <a:lumOff val="5000"/>
                  </a:schemeClr>
                </a:solidFill>
                <a:latin typeface="Times New Roman"/>
                <a:ea typeface="+mn-lt"/>
                <a:cs typeface="+mn-lt"/>
              </a:rPr>
              <a:t> However, when the British brig </a:t>
            </a:r>
            <a:r>
              <a:rPr lang="en-US" sz="1800" b="1" dirty="0">
                <a:solidFill>
                  <a:schemeClr val="tx1">
                    <a:lumMod val="95000"/>
                    <a:lumOff val="5000"/>
                  </a:schemeClr>
                </a:solidFill>
                <a:latin typeface="Times New Roman"/>
                <a:ea typeface="+mn-lt"/>
                <a:cs typeface="+mn-lt"/>
              </a:rPr>
              <a:t>Dei Gratia</a:t>
            </a:r>
            <a:r>
              <a:rPr lang="en-US" sz="1800" dirty="0">
                <a:solidFill>
                  <a:schemeClr val="tx1">
                    <a:lumMod val="95000"/>
                    <a:lumOff val="5000"/>
                  </a:schemeClr>
                </a:solidFill>
                <a:latin typeface="Times New Roman"/>
                <a:ea typeface="+mn-lt"/>
                <a:cs typeface="+mn-lt"/>
              </a:rPr>
              <a:t> spotted the Mary Celeste, it was deserted. The crew had vanished, leaving behind undisturbed cargo and belongings.</a:t>
            </a:r>
            <a:endParaRPr lang="en-US" sz="1800">
              <a:solidFill>
                <a:schemeClr val="tx1">
                  <a:lumMod val="95000"/>
                  <a:lumOff val="5000"/>
                </a:schemeClr>
              </a:solidFill>
              <a:latin typeface="Times New Roman"/>
              <a:cs typeface="Times New Roman"/>
            </a:endParaRPr>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ry-Celeste-Ghost-Ship-Blog-image - Maritime Museum of San Diego">
            <a:extLst>
              <a:ext uri="{FF2B5EF4-FFF2-40B4-BE49-F238E27FC236}">
                <a16:creationId xmlns:a16="http://schemas.microsoft.com/office/drawing/2014/main" id="{61D53EE5-5EA6-BEB6-2144-83501412E56B}"/>
              </a:ext>
            </a:extLst>
          </p:cNvPr>
          <p:cNvPicPr>
            <a:picLocks noChangeAspect="1"/>
          </p:cNvPicPr>
          <p:nvPr/>
        </p:nvPicPr>
        <p:blipFill>
          <a:blip r:embed="rId3"/>
          <a:stretch>
            <a:fillRect/>
          </a:stretch>
        </p:blipFill>
        <p:spPr>
          <a:xfrm>
            <a:off x="7075967" y="1274375"/>
            <a:ext cx="4170530" cy="4341142"/>
          </a:xfrm>
          <a:prstGeom prst="rect">
            <a:avLst/>
          </a:prstGeom>
        </p:spPr>
      </p:pic>
    </p:spTree>
    <p:extLst>
      <p:ext uri="{BB962C8B-B14F-4D97-AF65-F5344CB8AC3E}">
        <p14:creationId xmlns:p14="http://schemas.microsoft.com/office/powerpoint/2010/main" val="286227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EBC555-5D95-2623-BF51-417ED1232F55}"/>
              </a:ext>
            </a:extLst>
          </p:cNvPr>
          <p:cNvSpPr>
            <a:spLocks noGrp="1"/>
          </p:cNvSpPr>
          <p:nvPr>
            <p:ph type="title"/>
          </p:nvPr>
        </p:nvSpPr>
        <p:spPr>
          <a:xfrm>
            <a:off x="5894962" y="479493"/>
            <a:ext cx="5458838" cy="1325563"/>
          </a:xfrm>
        </p:spPr>
        <p:txBody>
          <a:bodyPr>
            <a:normAutofit/>
          </a:bodyPr>
          <a:lstStyle/>
          <a:p>
            <a:r>
              <a:rPr lang="en-US" b="1" dirty="0">
                <a:solidFill>
                  <a:schemeClr val="bg1"/>
                </a:solidFill>
                <a:latin typeface="Times New Roman"/>
                <a:cs typeface="Times New Roman"/>
              </a:rPr>
              <a:t>VOYNICH MANUSCRIPT</a:t>
            </a:r>
            <a:endParaRPr lang="en-US" b="1" dirty="0">
              <a:solidFill>
                <a:schemeClr val="bg1"/>
              </a:solidFill>
              <a:latin typeface="Times New Roman"/>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The Voynich manuscript was perhaps the work of a woman and is now  accessible to the public 📖 — Steemit | Voynich manuscript, Art, Manuscript">
            <a:extLst>
              <a:ext uri="{FF2B5EF4-FFF2-40B4-BE49-F238E27FC236}">
                <a16:creationId xmlns:a16="http://schemas.microsoft.com/office/drawing/2014/main" id="{75F6AC9E-F5C9-0A26-C110-3B901ABC7266}"/>
              </a:ext>
            </a:extLst>
          </p:cNvPr>
          <p:cNvPicPr>
            <a:picLocks noChangeAspect="1"/>
          </p:cNvPicPr>
          <p:nvPr/>
        </p:nvPicPr>
        <p:blipFill>
          <a:blip r:embed="rId2"/>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graphicFrame>
        <p:nvGraphicFramePr>
          <p:cNvPr id="10" name="Content Placeholder 2">
            <a:extLst>
              <a:ext uri="{FF2B5EF4-FFF2-40B4-BE49-F238E27FC236}">
                <a16:creationId xmlns:a16="http://schemas.microsoft.com/office/drawing/2014/main" id="{2F47634F-62F9-A232-BA29-233F958C8846}"/>
              </a:ext>
            </a:extLst>
          </p:cNvPr>
          <p:cNvGraphicFramePr>
            <a:graphicFrameLocks noGrp="1"/>
          </p:cNvGraphicFramePr>
          <p:nvPr>
            <p:ph idx="1"/>
            <p:extLst>
              <p:ext uri="{D42A27DB-BD31-4B8C-83A1-F6EECF244321}">
                <p14:modId xmlns:p14="http://schemas.microsoft.com/office/powerpoint/2010/main" val="1932261590"/>
              </p:ext>
            </p:extLst>
          </p:nvPr>
        </p:nvGraphicFramePr>
        <p:xfrm>
          <a:off x="5894962" y="1984443"/>
          <a:ext cx="5458838" cy="4192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450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cientists are trying to get to the bottom of those mysterious new holes in  Siberia | The World from PRX">
            <a:extLst>
              <a:ext uri="{FF2B5EF4-FFF2-40B4-BE49-F238E27FC236}">
                <a16:creationId xmlns:a16="http://schemas.microsoft.com/office/drawing/2014/main" id="{0D307F35-C9CD-B238-3FF1-6784204262C5}"/>
              </a:ext>
            </a:extLst>
          </p:cNvPr>
          <p:cNvPicPr>
            <a:picLocks noChangeAspect="1"/>
          </p:cNvPicPr>
          <p:nvPr/>
        </p:nvPicPr>
        <p:blipFill rotWithShape="1">
          <a:blip r:embed="rId2">
            <a:alphaModFix amt="40000"/>
          </a:blip>
          <a:srcRect t="4661"/>
          <a:stretch/>
        </p:blipFill>
        <p:spPr>
          <a:xfrm>
            <a:off x="20" y="10"/>
            <a:ext cx="12191979" cy="6857990"/>
          </a:xfrm>
          <a:prstGeom prst="rect">
            <a:avLst/>
          </a:prstGeom>
        </p:spPr>
      </p:pic>
      <p:sp>
        <p:nvSpPr>
          <p:cNvPr id="2" name="Title 1">
            <a:extLst>
              <a:ext uri="{FF2B5EF4-FFF2-40B4-BE49-F238E27FC236}">
                <a16:creationId xmlns:a16="http://schemas.microsoft.com/office/drawing/2014/main" id="{5833BCC5-CB71-E62F-814F-48B50F656CF2}"/>
              </a:ext>
            </a:extLst>
          </p:cNvPr>
          <p:cNvSpPr>
            <a:spLocks noGrp="1"/>
          </p:cNvSpPr>
          <p:nvPr>
            <p:ph type="title"/>
          </p:nvPr>
        </p:nvSpPr>
        <p:spPr>
          <a:xfrm>
            <a:off x="841249" y="941832"/>
            <a:ext cx="10506456" cy="2057400"/>
          </a:xfrm>
        </p:spPr>
        <p:txBody>
          <a:bodyPr anchor="b">
            <a:normAutofit/>
          </a:bodyPr>
          <a:lstStyle/>
          <a:p>
            <a:r>
              <a:rPr lang="en-US" sz="5000" b="1">
                <a:solidFill>
                  <a:schemeClr val="bg1"/>
                </a:solidFill>
                <a:latin typeface="Times New Roman"/>
                <a:ea typeface="+mj-lt"/>
                <a:cs typeface="+mj-lt"/>
              </a:rPr>
              <a:t>SIBERIAN SINKHOLE MYSTERY</a:t>
            </a:r>
            <a:endParaRPr lang="en-US" sz="5000" b="1">
              <a:solidFill>
                <a:schemeClr val="bg1"/>
              </a:solidFill>
              <a:latin typeface="Times New Roman"/>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C900BC4-5516-C01D-F1B3-75A272F3B63A}"/>
              </a:ext>
            </a:extLst>
          </p:cNvPr>
          <p:cNvSpPr>
            <a:spLocks noGrp="1"/>
          </p:cNvSpPr>
          <p:nvPr>
            <p:ph idx="1"/>
          </p:nvPr>
        </p:nvSpPr>
        <p:spPr>
          <a:xfrm>
            <a:off x="841248" y="3502152"/>
            <a:ext cx="10506456" cy="2670048"/>
          </a:xfrm>
        </p:spPr>
        <p:txBody>
          <a:bodyPr vert="horz" lIns="91440" tIns="45720" rIns="91440" bIns="45720" rtlCol="0" anchor="t">
            <a:normAutofit/>
          </a:bodyPr>
          <a:lstStyle/>
          <a:p>
            <a:pPr>
              <a:spcBef>
                <a:spcPct val="20000"/>
              </a:spcBef>
            </a:pPr>
            <a:r>
              <a:rPr lang="en-US" sz="2000" dirty="0">
                <a:solidFill>
                  <a:schemeClr val="bg1"/>
                </a:solidFill>
                <a:latin typeface="Times New Roman"/>
                <a:ea typeface="+mn-lt"/>
                <a:cs typeface="+mn-lt"/>
              </a:rPr>
              <a:t>In the vast Siberian tundra, a </a:t>
            </a:r>
            <a:r>
              <a:rPr lang="en-US" sz="2000" b="1" dirty="0">
                <a:solidFill>
                  <a:schemeClr val="bg1"/>
                </a:solidFill>
                <a:latin typeface="Times New Roman"/>
                <a:ea typeface="+mn-lt"/>
                <a:cs typeface="+mn-lt"/>
              </a:rPr>
              <a:t>20-meter-wide</a:t>
            </a:r>
            <a:r>
              <a:rPr lang="en-US" sz="2000" dirty="0">
                <a:solidFill>
                  <a:schemeClr val="bg1"/>
                </a:solidFill>
                <a:latin typeface="Times New Roman"/>
                <a:ea typeface="+mn-lt"/>
                <a:cs typeface="+mn-lt"/>
              </a:rPr>
              <a:t> and </a:t>
            </a:r>
            <a:r>
              <a:rPr lang="en-US" sz="2000" b="1" dirty="0">
                <a:solidFill>
                  <a:schemeClr val="bg1"/>
                </a:solidFill>
                <a:latin typeface="Times New Roman"/>
                <a:ea typeface="+mn-lt"/>
                <a:cs typeface="+mn-lt"/>
              </a:rPr>
              <a:t>30-meter-deep</a:t>
            </a:r>
            <a:r>
              <a:rPr lang="en-US" sz="2000" dirty="0">
                <a:solidFill>
                  <a:schemeClr val="bg1"/>
                </a:solidFill>
                <a:latin typeface="Times New Roman"/>
                <a:ea typeface="+mn-lt"/>
                <a:cs typeface="+mn-lt"/>
              </a:rPr>
              <a:t> sinkhole baffles scientists. </a:t>
            </a:r>
            <a:endParaRPr lang="en-US" sz="2000" dirty="0">
              <a:solidFill>
                <a:schemeClr val="bg1"/>
              </a:solidFill>
              <a:latin typeface="Times New Roman"/>
              <a:ea typeface="+mn-lt"/>
              <a:cs typeface="Times New Roman"/>
            </a:endParaRPr>
          </a:p>
          <a:p>
            <a:pPr>
              <a:spcBef>
                <a:spcPct val="20000"/>
              </a:spcBef>
            </a:pPr>
            <a:r>
              <a:rPr lang="en-US" sz="2000" dirty="0">
                <a:solidFill>
                  <a:schemeClr val="bg1"/>
                </a:solidFill>
                <a:latin typeface="Times New Roman"/>
                <a:ea typeface="+mn-lt"/>
                <a:cs typeface="+mn-lt"/>
              </a:rPr>
              <a:t>Discovered accidentally by a Russian TV crew, theories range from methane gas explosions to extraterrestrial involvement</a:t>
            </a:r>
          </a:p>
          <a:p>
            <a:pPr>
              <a:spcBef>
                <a:spcPct val="20000"/>
              </a:spcBef>
            </a:pPr>
            <a:r>
              <a:rPr lang="en-US" sz="2000" dirty="0">
                <a:solidFill>
                  <a:schemeClr val="bg1"/>
                </a:solidFill>
                <a:latin typeface="Times New Roman"/>
                <a:ea typeface="+mn-lt"/>
                <a:cs typeface="+mn-lt"/>
              </a:rPr>
              <a:t>Large </a:t>
            </a:r>
            <a:r>
              <a:rPr lang="en-US" sz="2000">
                <a:solidFill>
                  <a:schemeClr val="bg1"/>
                </a:solidFill>
                <a:latin typeface="Times New Roman"/>
                <a:ea typeface="+mn-lt"/>
                <a:cs typeface="+mn-lt"/>
              </a:rPr>
              <a:t>craters in </a:t>
            </a:r>
            <a:r>
              <a:rPr lang="en-US" sz="2000" dirty="0" err="1">
                <a:solidFill>
                  <a:schemeClr val="bg1"/>
                </a:solidFill>
                <a:latin typeface="Times New Roman"/>
                <a:ea typeface="+mn-lt"/>
                <a:cs typeface="+mn-lt"/>
              </a:rPr>
              <a:t>sibesian</a:t>
            </a:r>
            <a:r>
              <a:rPr lang="en-US" sz="2000" dirty="0">
                <a:solidFill>
                  <a:schemeClr val="bg1"/>
                </a:solidFill>
                <a:latin typeface="Times New Roman"/>
                <a:ea typeface="+mn-lt"/>
                <a:cs typeface="+mn-lt"/>
              </a:rPr>
              <a:t> </a:t>
            </a:r>
            <a:r>
              <a:rPr lang="en-US" sz="2000" dirty="0" err="1">
                <a:solidFill>
                  <a:schemeClr val="bg1"/>
                </a:solidFill>
                <a:latin typeface="Times New Roman"/>
                <a:ea typeface="+mn-lt"/>
                <a:cs typeface="+mn-lt"/>
              </a:rPr>
              <a:t>tundra,particularly</a:t>
            </a:r>
            <a:r>
              <a:rPr lang="en-US" sz="2000" dirty="0">
                <a:solidFill>
                  <a:schemeClr val="bg1"/>
                </a:solidFill>
                <a:latin typeface="Times New Roman"/>
                <a:ea typeface="+mn-lt"/>
                <a:cs typeface="+mn-lt"/>
              </a:rPr>
              <a:t> the Yamal peninsula.</a:t>
            </a:r>
            <a:endParaRPr lang="en-US" sz="2000" dirty="0">
              <a:solidFill>
                <a:schemeClr val="bg1"/>
              </a:solidFill>
              <a:latin typeface="Times New Roman"/>
              <a:cs typeface="Times New Roman"/>
            </a:endParaRPr>
          </a:p>
        </p:txBody>
      </p:sp>
    </p:spTree>
    <p:extLst>
      <p:ext uri="{BB962C8B-B14F-4D97-AF65-F5344CB8AC3E}">
        <p14:creationId xmlns:p14="http://schemas.microsoft.com/office/powerpoint/2010/main" val="119299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E48AF-797A-D868-B38F-B203051E0180}"/>
              </a:ext>
            </a:extLst>
          </p:cNvPr>
          <p:cNvSpPr>
            <a:spLocks noGrp="1"/>
          </p:cNvSpPr>
          <p:nvPr>
            <p:ph type="title"/>
          </p:nvPr>
        </p:nvSpPr>
        <p:spPr>
          <a:xfrm>
            <a:off x="838200" y="1641752"/>
            <a:ext cx="4391025" cy="1323439"/>
          </a:xfrm>
        </p:spPr>
        <p:txBody>
          <a:bodyPr anchor="t">
            <a:normAutofit/>
          </a:bodyPr>
          <a:lstStyle/>
          <a:p>
            <a:r>
              <a:rPr lang="en-US" sz="4000" b="1" dirty="0">
                <a:solidFill>
                  <a:schemeClr val="bg1"/>
                </a:solidFill>
                <a:latin typeface="Times New Roman"/>
                <a:cs typeface="Calibri"/>
              </a:rPr>
              <a:t>TAMAM SHUD CASE</a:t>
            </a:r>
            <a:r>
              <a:rPr lang="en-US" sz="4000" dirty="0">
                <a:solidFill>
                  <a:schemeClr val="bg1"/>
                </a:solidFill>
                <a:latin typeface="Times New Roman"/>
                <a:cs typeface="Calibri"/>
              </a:rPr>
              <a:t>S</a:t>
            </a:r>
            <a:endParaRPr lang="en-US" sz="4000" dirty="0">
              <a:solidFill>
                <a:schemeClr val="bg1"/>
              </a:solidFill>
              <a:latin typeface="Aptos Display" panose="020F0302020204030204"/>
            </a:endParaRPr>
          </a:p>
        </p:txBody>
      </p:sp>
      <p:sp>
        <p:nvSpPr>
          <p:cNvPr id="6" name="Content Placeholder 5">
            <a:extLst>
              <a:ext uri="{FF2B5EF4-FFF2-40B4-BE49-F238E27FC236}">
                <a16:creationId xmlns:a16="http://schemas.microsoft.com/office/drawing/2014/main" id="{16FC1DE9-E755-A317-F589-6B1B15A9C898}"/>
              </a:ext>
            </a:extLst>
          </p:cNvPr>
          <p:cNvSpPr>
            <a:spLocks noGrp="1"/>
          </p:cNvSpPr>
          <p:nvPr>
            <p:ph idx="1"/>
          </p:nvPr>
        </p:nvSpPr>
        <p:spPr>
          <a:xfrm>
            <a:off x="838200" y="3146400"/>
            <a:ext cx="4391025" cy="2454300"/>
          </a:xfrm>
        </p:spPr>
        <p:txBody>
          <a:bodyPr vert="horz" lIns="91440" tIns="45720" rIns="91440" bIns="45720" rtlCol="0">
            <a:normAutofit/>
          </a:bodyPr>
          <a:lstStyle/>
          <a:p>
            <a:pPr>
              <a:spcBef>
                <a:spcPct val="20000"/>
              </a:spcBef>
            </a:pPr>
            <a:r>
              <a:rPr lang="en-US" sz="1500" dirty="0">
                <a:solidFill>
                  <a:schemeClr val="bg1">
                    <a:alpha val="80000"/>
                  </a:schemeClr>
                </a:solidFill>
                <a:latin typeface="Times New Roman"/>
                <a:cs typeface="Times New Roman"/>
              </a:rPr>
              <a:t>The Tamam </a:t>
            </a:r>
            <a:r>
              <a:rPr lang="en-US" sz="1500" dirty="0" err="1">
                <a:solidFill>
                  <a:schemeClr val="bg1">
                    <a:alpha val="80000"/>
                  </a:schemeClr>
                </a:solidFill>
                <a:latin typeface="Times New Roman"/>
                <a:cs typeface="Times New Roman"/>
              </a:rPr>
              <a:t>Shud</a:t>
            </a:r>
            <a:r>
              <a:rPr lang="en-US" sz="1500" dirty="0">
                <a:solidFill>
                  <a:schemeClr val="bg1">
                    <a:alpha val="80000"/>
                  </a:schemeClr>
                </a:solidFill>
                <a:latin typeface="Times New Roman"/>
                <a:cs typeface="Times New Roman"/>
              </a:rPr>
              <a:t> case, also known as the Mystery of the Somerton Man, is an unsolved case of an unidentified man found dead in 1948 on the Somerton Park beach, just south of Adelaide, South Australia, Australia.</a:t>
            </a:r>
          </a:p>
          <a:p>
            <a:pPr>
              <a:spcBef>
                <a:spcPct val="20000"/>
              </a:spcBef>
            </a:pPr>
            <a:r>
              <a:rPr lang="en-US" sz="1500" dirty="0">
                <a:solidFill>
                  <a:schemeClr val="bg1">
                    <a:alpha val="80000"/>
                  </a:schemeClr>
                </a:solidFill>
                <a:latin typeface="Times New Roman"/>
                <a:cs typeface="Times New Roman"/>
              </a:rPr>
              <a:t>The case abounds in clues, threads, theories, </a:t>
            </a:r>
            <a:r>
              <a:rPr lang="en-US" sz="1500" dirty="0" err="1">
                <a:solidFill>
                  <a:schemeClr val="bg1">
                    <a:alpha val="80000"/>
                  </a:schemeClr>
                </a:solidFill>
                <a:latin typeface="Times New Roman"/>
                <a:cs typeface="Times New Roman"/>
              </a:rPr>
              <a:t>rumours</a:t>
            </a:r>
            <a:r>
              <a:rPr lang="en-US" sz="1500" dirty="0">
                <a:solidFill>
                  <a:schemeClr val="bg1">
                    <a:alpha val="80000"/>
                  </a:schemeClr>
                </a:solidFill>
                <a:latin typeface="Times New Roman"/>
                <a:cs typeface="Times New Roman"/>
              </a:rPr>
              <a:t> and artefacts.</a:t>
            </a:r>
          </a:p>
          <a:p>
            <a:pPr>
              <a:spcBef>
                <a:spcPct val="20000"/>
              </a:spcBef>
            </a:pPr>
            <a:r>
              <a:rPr lang="en-US" sz="1500">
                <a:solidFill>
                  <a:schemeClr val="bg1">
                    <a:alpha val="80000"/>
                  </a:schemeClr>
                </a:solidFill>
                <a:latin typeface="Times New Roman"/>
                <a:cs typeface="Times New Roman"/>
              </a:rPr>
              <a:t>In the 73 years since the man's body was found on Adelaide's Somerton beach, that mystery has only deepened.</a:t>
            </a:r>
            <a:endParaRPr lang="en-US" sz="1500">
              <a:solidFill>
                <a:schemeClr val="bg1">
                  <a:alpha val="80000"/>
                </a:schemeClr>
              </a:solidFill>
            </a:endParaRPr>
          </a:p>
        </p:txBody>
      </p:sp>
      <p:pic>
        <p:nvPicPr>
          <p:cNvPr id="22" name="Picture 21" descr="Misteri Lelaki Somerton : Legenda Yang Belum Terjawab Sehingga Kini |  Iluminasi">
            <a:extLst>
              <a:ext uri="{FF2B5EF4-FFF2-40B4-BE49-F238E27FC236}">
                <a16:creationId xmlns:a16="http://schemas.microsoft.com/office/drawing/2014/main" id="{A7F72B5F-6713-4DCE-B45A-7F1492A3A9ED}"/>
              </a:ext>
            </a:extLst>
          </p:cNvPr>
          <p:cNvPicPr>
            <a:picLocks noChangeAspect="1"/>
          </p:cNvPicPr>
          <p:nvPr/>
        </p:nvPicPr>
        <p:blipFill>
          <a:blip r:embed="rId2"/>
          <a:stretch>
            <a:fillRect/>
          </a:stretch>
        </p:blipFill>
        <p:spPr>
          <a:xfrm>
            <a:off x="6095999" y="1568146"/>
            <a:ext cx="5260976" cy="3682683"/>
          </a:xfrm>
          <a:prstGeom prst="rect">
            <a:avLst/>
          </a:prstGeom>
        </p:spPr>
      </p:pic>
    </p:spTree>
    <p:extLst>
      <p:ext uri="{BB962C8B-B14F-4D97-AF65-F5344CB8AC3E}">
        <p14:creationId xmlns:p14="http://schemas.microsoft.com/office/powerpoint/2010/main" val="320367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618</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Times New Roman</vt:lpstr>
      <vt:lpstr>office theme</vt:lpstr>
      <vt:lpstr>UNSOLVED MYSTERIES IN THE WORLD</vt:lpstr>
      <vt:lpstr>What  is  Mystery ?</vt:lpstr>
      <vt:lpstr>STRANGE FACTS OF BRIHADEESWARAR TEMPLE </vt:lpstr>
      <vt:lpstr>LOCH NESS MONSTER</vt:lpstr>
      <vt:lpstr>WOW SIGNAL </vt:lpstr>
      <vt:lpstr>MARY CELESTE</vt:lpstr>
      <vt:lpstr>VOYNICH MANUSCRIPT</vt:lpstr>
      <vt:lpstr>SIBERIAN SINKHOLE MYSTERY</vt:lpstr>
      <vt:lpstr>TAMAM SHUD CASES</vt:lpstr>
      <vt:lpstr> Mystery will continue  to beckon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 Thiruveni (Contractor)</cp:lastModifiedBy>
  <cp:revision>387</cp:revision>
  <dcterms:created xsi:type="dcterms:W3CDTF">2024-02-15T04:26:13Z</dcterms:created>
  <dcterms:modified xsi:type="dcterms:W3CDTF">2024-04-23T04:29:48Z</dcterms:modified>
</cp:coreProperties>
</file>