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0" r:id="rId3"/>
    <p:sldId id="289" r:id="rId4"/>
    <p:sldId id="257" r:id="rId5"/>
    <p:sldId id="295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262" r:id="rId14"/>
    <p:sldId id="300" r:id="rId15"/>
    <p:sldId id="259" r:id="rId16"/>
    <p:sldId id="263" r:id="rId17"/>
    <p:sldId id="275" r:id="rId18"/>
    <p:sldId id="278" r:id="rId19"/>
    <p:sldId id="301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Fira Sans SemiBold" panose="020B06030500000200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82DC3-74C6-496E-A98A-82C9312AA527}">
  <a:tblStyle styleId="{D0182DC3-74C6-496E-A98A-82C9312AA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04e244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04e244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856E46F-FFFB-7124-044B-12D818B2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10AA9026-9026-A26A-C5BD-70490773F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B1D70462-0E25-F912-54AD-D057DB5B3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3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CAD3DE7-74DE-D102-8D8F-63149B63A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CEB47077-1B34-0E7B-DF5B-294470535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2111985A-9BC7-5ABA-1F36-D1A6C60C5F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86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6F7D7AEA-CB4E-CA47-5FB0-C0E99D8F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00583605-EEE1-500D-3BD2-D6F737DF0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7FA64855-246B-CD54-7527-7A1D013AEE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4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>
          <a:extLst>
            <a:ext uri="{FF2B5EF4-FFF2-40B4-BE49-F238E27FC236}">
              <a16:creationId xmlns:a16="http://schemas.microsoft.com/office/drawing/2014/main" id="{8E10210D-019E-8111-CEFB-835F65010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112e3108_3_1829:notes">
            <a:extLst>
              <a:ext uri="{FF2B5EF4-FFF2-40B4-BE49-F238E27FC236}">
                <a16:creationId xmlns:a16="http://schemas.microsoft.com/office/drawing/2014/main" id="{C656407B-9575-EFB4-1BE2-8E98CAFAF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9112e3108_3_1829:notes">
            <a:extLst>
              <a:ext uri="{FF2B5EF4-FFF2-40B4-BE49-F238E27FC236}">
                <a16:creationId xmlns:a16="http://schemas.microsoft.com/office/drawing/2014/main" id="{3BFE0DB7-3812-CF09-8D1F-2BF27909E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72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9112e3108_3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9112e3108_3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c7bdf551d_0_1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c7bdf551d_0_1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e9112e310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e9112e310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9112e3108_3_4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9112e3108_3_4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E7AAC193-A9FA-5FFE-65AE-D3BBF035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04e24469e_0_0:notes">
            <a:extLst>
              <a:ext uri="{FF2B5EF4-FFF2-40B4-BE49-F238E27FC236}">
                <a16:creationId xmlns:a16="http://schemas.microsoft.com/office/drawing/2014/main" id="{2F7B0088-78D1-D2D8-F3B5-3857820B3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04e24469e_0_0:notes">
            <a:extLst>
              <a:ext uri="{FF2B5EF4-FFF2-40B4-BE49-F238E27FC236}">
                <a16:creationId xmlns:a16="http://schemas.microsoft.com/office/drawing/2014/main" id="{2998A5C6-A2C6-9853-AEDE-069EA2BD1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06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05E7C329-6013-6A92-70FE-4CC22F6F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04e24469e_0_0:notes">
            <a:extLst>
              <a:ext uri="{FF2B5EF4-FFF2-40B4-BE49-F238E27FC236}">
                <a16:creationId xmlns:a16="http://schemas.microsoft.com/office/drawing/2014/main" id="{604C6C09-09C8-A80E-ECFF-611F7EE5A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04e24469e_0_0:notes">
            <a:extLst>
              <a:ext uri="{FF2B5EF4-FFF2-40B4-BE49-F238E27FC236}">
                <a16:creationId xmlns:a16="http://schemas.microsoft.com/office/drawing/2014/main" id="{FF9B9CEF-3D57-C0AF-BC3B-5F24D58FC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37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7D96D2F5-D03D-9056-D238-89118232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7879DFD6-79A2-EDE4-DF3B-6656184F8E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01741125-231D-8968-4629-2BD6A7D51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54CB494A-10DE-9862-DE3A-836B503A2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55999692-6010-71BB-BA39-24034A335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59ACDB74-E725-E219-659A-417995E655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447DA53-1978-FBD7-1007-7500F261E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1BFBFD8A-BC00-0866-2329-9CD7B8987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3D8BEBCE-06D2-83B1-AF8E-962ACABE6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2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DE55A8F-FAD6-9392-2897-002828B7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B52D0F2B-0D11-4F29-149A-88CCDA508A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301180F2-7DF3-4486-CDBC-D4AFA3A734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76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FD66319C-728C-03A3-AFD7-E7AB1574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7bdf551d_0_1615:notes">
            <a:extLst>
              <a:ext uri="{FF2B5EF4-FFF2-40B4-BE49-F238E27FC236}">
                <a16:creationId xmlns:a16="http://schemas.microsoft.com/office/drawing/2014/main" id="{AC31855D-E74F-6653-263A-45A15247F3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7bdf551d_0_1615:notes">
            <a:extLst>
              <a:ext uri="{FF2B5EF4-FFF2-40B4-BE49-F238E27FC236}">
                <a16:creationId xmlns:a16="http://schemas.microsoft.com/office/drawing/2014/main" id="{3E2C8D68-2519-B9FF-7F38-FAC5719E5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7276" y="1051338"/>
            <a:ext cx="3402900" cy="23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97275" y="3379963"/>
            <a:ext cx="3402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17/06/relationships/model3d" Target="../media/model3d1.glb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/>
          <p:cNvGrpSpPr/>
          <p:nvPr/>
        </p:nvGrpSpPr>
        <p:grpSpPr>
          <a:xfrm>
            <a:off x="7224632" y="-4172440"/>
            <a:ext cx="475311" cy="3522884"/>
            <a:chOff x="6394458" y="-29700"/>
            <a:chExt cx="701981" cy="5202900"/>
          </a:xfrm>
        </p:grpSpPr>
        <p:grpSp>
          <p:nvGrpSpPr>
            <p:cNvPr id="47" name="Google Shape;47;p15"/>
            <p:cNvGrpSpPr/>
            <p:nvPr/>
          </p:nvGrpSpPr>
          <p:grpSpPr>
            <a:xfrm>
              <a:off x="6482089" y="-29700"/>
              <a:ext cx="526719" cy="5202900"/>
              <a:chOff x="6482089" y="-29700"/>
              <a:chExt cx="526719" cy="5202900"/>
            </a:xfrm>
          </p:grpSpPr>
          <p:sp>
            <p:nvSpPr>
              <p:cNvPr id="48" name="Google Shape;48;p15"/>
              <p:cNvSpPr/>
              <p:nvPr/>
            </p:nvSpPr>
            <p:spPr>
              <a:xfrm rot="5400000" flipH="1">
                <a:off x="4144075" y="2368350"/>
                <a:ext cx="52029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15"/>
              <p:cNvSpPr/>
              <p:nvPr/>
            </p:nvSpPr>
            <p:spPr>
              <a:xfrm rot="5400000">
                <a:off x="6532225" y="4154395"/>
                <a:ext cx="4266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 rot="10800000">
                <a:off x="6482092" y="425939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5400000">
                <a:off x="6519175" y="569105"/>
                <a:ext cx="452700" cy="4071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6482089" y="67425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15"/>
            <p:cNvGrpSpPr/>
            <p:nvPr/>
          </p:nvGrpSpPr>
          <p:grpSpPr>
            <a:xfrm rot="5400000">
              <a:off x="6401231" y="2220759"/>
              <a:ext cx="688435" cy="701981"/>
              <a:chOff x="785335" y="2087786"/>
              <a:chExt cx="584162" cy="595657"/>
            </a:xfrm>
          </p:grpSpPr>
          <p:sp>
            <p:nvSpPr>
              <p:cNvPr id="54" name="Google Shape;54;p15"/>
              <p:cNvSpPr/>
              <p:nvPr/>
            </p:nvSpPr>
            <p:spPr>
              <a:xfrm rot="5400000">
                <a:off x="899154" y="2220914"/>
                <a:ext cx="355569" cy="355153"/>
              </a:xfrm>
              <a:custGeom>
                <a:avLst/>
                <a:gdLst/>
                <a:ahLst/>
                <a:cxnLst/>
                <a:rect l="l" t="t" r="r" b="b"/>
                <a:pathLst>
                  <a:path w="17107" h="17087" extrusionOk="0">
                    <a:moveTo>
                      <a:pt x="1479" y="1"/>
                    </a:moveTo>
                    <a:cubicBezTo>
                      <a:pt x="1130" y="1"/>
                      <a:pt x="780" y="130"/>
                      <a:pt x="520" y="390"/>
                    </a:cubicBezTo>
                    <a:cubicBezTo>
                      <a:pt x="1" y="910"/>
                      <a:pt x="1" y="1749"/>
                      <a:pt x="520" y="2309"/>
                    </a:cubicBezTo>
                    <a:lnTo>
                      <a:pt x="14709" y="16697"/>
                    </a:lnTo>
                    <a:cubicBezTo>
                      <a:pt x="14969" y="16957"/>
                      <a:pt x="15308" y="17087"/>
                      <a:pt x="15648" y="17087"/>
                    </a:cubicBezTo>
                    <a:cubicBezTo>
                      <a:pt x="15988" y="17087"/>
                      <a:pt x="16327" y="16957"/>
                      <a:pt x="16587" y="16697"/>
                    </a:cubicBezTo>
                    <a:cubicBezTo>
                      <a:pt x="17107" y="16137"/>
                      <a:pt x="17107" y="15298"/>
                      <a:pt x="16587" y="14779"/>
                    </a:cubicBezTo>
                    <a:lnTo>
                      <a:pt x="2439" y="390"/>
                    </a:lnTo>
                    <a:cubicBezTo>
                      <a:pt x="2179" y="130"/>
                      <a:pt x="1829" y="1"/>
                      <a:pt x="1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5400000">
                <a:off x="896660" y="2223408"/>
                <a:ext cx="360557" cy="35016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6847" extrusionOk="0">
                    <a:moveTo>
                      <a:pt x="15888" y="0"/>
                    </a:moveTo>
                    <a:cubicBezTo>
                      <a:pt x="15548" y="0"/>
                      <a:pt x="15208" y="130"/>
                      <a:pt x="14949" y="390"/>
                    </a:cubicBezTo>
                    <a:lnTo>
                      <a:pt x="560" y="14539"/>
                    </a:lnTo>
                    <a:cubicBezTo>
                      <a:pt x="1" y="15058"/>
                      <a:pt x="1" y="15898"/>
                      <a:pt x="560" y="16457"/>
                    </a:cubicBezTo>
                    <a:cubicBezTo>
                      <a:pt x="820" y="16717"/>
                      <a:pt x="1160" y="16847"/>
                      <a:pt x="1500" y="16847"/>
                    </a:cubicBezTo>
                    <a:cubicBezTo>
                      <a:pt x="1839" y="16847"/>
                      <a:pt x="2179" y="16717"/>
                      <a:pt x="2439" y="16457"/>
                    </a:cubicBezTo>
                    <a:lnTo>
                      <a:pt x="16827" y="2269"/>
                    </a:lnTo>
                    <a:cubicBezTo>
                      <a:pt x="17347" y="1749"/>
                      <a:pt x="17347" y="910"/>
                      <a:pt x="16827" y="390"/>
                    </a:cubicBezTo>
                    <a:cubicBezTo>
                      <a:pt x="16567" y="130"/>
                      <a:pt x="16228" y="0"/>
                      <a:pt x="15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5400000">
                <a:off x="1047434" y="2161302"/>
                <a:ext cx="59840" cy="476039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2903" extrusionOk="0">
                    <a:moveTo>
                      <a:pt x="1520" y="1"/>
                    </a:moveTo>
                    <a:cubicBezTo>
                      <a:pt x="760" y="1"/>
                      <a:pt x="161" y="600"/>
                      <a:pt x="161" y="1360"/>
                    </a:cubicBezTo>
                    <a:lnTo>
                      <a:pt x="1" y="21543"/>
                    </a:lnTo>
                    <a:cubicBezTo>
                      <a:pt x="1" y="22263"/>
                      <a:pt x="600" y="22862"/>
                      <a:pt x="1320" y="22902"/>
                    </a:cubicBezTo>
                    <a:cubicBezTo>
                      <a:pt x="2039" y="22902"/>
                      <a:pt x="2639" y="22303"/>
                      <a:pt x="2679" y="21583"/>
                    </a:cubicBezTo>
                    <a:lnTo>
                      <a:pt x="2839" y="1400"/>
                    </a:lnTo>
                    <a:cubicBezTo>
                      <a:pt x="2879" y="640"/>
                      <a:pt x="2279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5400000">
                <a:off x="838514" y="2369412"/>
                <a:ext cx="476018" cy="59009"/>
              </a:xfrm>
              <a:custGeom>
                <a:avLst/>
                <a:gdLst/>
                <a:ahLst/>
                <a:cxnLst/>
                <a:rect l="l" t="t" r="r" b="b"/>
                <a:pathLst>
                  <a:path w="22902" h="2839" extrusionOk="0">
                    <a:moveTo>
                      <a:pt x="1359" y="1"/>
                    </a:moveTo>
                    <a:cubicBezTo>
                      <a:pt x="640" y="1"/>
                      <a:pt x="0" y="560"/>
                      <a:pt x="0" y="1320"/>
                    </a:cubicBezTo>
                    <a:cubicBezTo>
                      <a:pt x="0" y="2039"/>
                      <a:pt x="600" y="2639"/>
                      <a:pt x="1359" y="2679"/>
                    </a:cubicBezTo>
                    <a:lnTo>
                      <a:pt x="21543" y="2838"/>
                    </a:lnTo>
                    <a:cubicBezTo>
                      <a:pt x="22262" y="2838"/>
                      <a:pt x="22861" y="2239"/>
                      <a:pt x="22901" y="1480"/>
                    </a:cubicBezTo>
                    <a:cubicBezTo>
                      <a:pt x="22901" y="760"/>
                      <a:pt x="22302" y="161"/>
                      <a:pt x="21543" y="161"/>
                    </a:cubicBez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5400000">
                <a:off x="941108" y="2275547"/>
                <a:ext cx="27166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11871" extrusionOk="0">
                    <a:moveTo>
                      <a:pt x="6520" y="0"/>
                    </a:moveTo>
                    <a:cubicBezTo>
                      <a:pt x="4996" y="0"/>
                      <a:pt x="3477" y="580"/>
                      <a:pt x="2318" y="1739"/>
                    </a:cubicBezTo>
                    <a:cubicBezTo>
                      <a:pt x="0" y="4057"/>
                      <a:pt x="0" y="7814"/>
                      <a:pt x="2318" y="10132"/>
                    </a:cubicBezTo>
                    <a:cubicBezTo>
                      <a:pt x="3477" y="11291"/>
                      <a:pt x="4996" y="11871"/>
                      <a:pt x="6520" y="11871"/>
                    </a:cubicBezTo>
                    <a:cubicBezTo>
                      <a:pt x="8043" y="11871"/>
                      <a:pt x="9572" y="11291"/>
                      <a:pt x="10751" y="10132"/>
                    </a:cubicBezTo>
                    <a:cubicBezTo>
                      <a:pt x="13069" y="7814"/>
                      <a:pt x="13069" y="4057"/>
                      <a:pt x="10751" y="1739"/>
                    </a:cubicBezTo>
                    <a:cubicBezTo>
                      <a:pt x="9572" y="580"/>
                      <a:pt x="8043" y="0"/>
                      <a:pt x="65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5400000">
                <a:off x="992510" y="2314269"/>
                <a:ext cx="168649" cy="144352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6945" extrusionOk="0">
                    <a:moveTo>
                      <a:pt x="4634" y="0"/>
                    </a:moveTo>
                    <a:cubicBezTo>
                      <a:pt x="3781" y="0"/>
                      <a:pt x="2910" y="318"/>
                      <a:pt x="2199" y="1030"/>
                    </a:cubicBezTo>
                    <a:cubicBezTo>
                      <a:pt x="1" y="3188"/>
                      <a:pt x="1559" y="6945"/>
                      <a:pt x="4637" y="6945"/>
                    </a:cubicBezTo>
                    <a:cubicBezTo>
                      <a:pt x="6555" y="6945"/>
                      <a:pt x="8114" y="5386"/>
                      <a:pt x="8114" y="3468"/>
                    </a:cubicBezTo>
                    <a:cubicBezTo>
                      <a:pt x="8114" y="1387"/>
                      <a:pt x="6414" y="0"/>
                      <a:pt x="4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5400000">
                <a:off x="1250618" y="2336946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6" y="5283"/>
                      <a:pt x="6155" y="4084"/>
                      <a:pt x="6155" y="2645"/>
                    </a:cubicBezTo>
                    <a:cubicBezTo>
                      <a:pt x="6155" y="1048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5400000">
                <a:off x="776034" y="233717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493" y="0"/>
                    </a:moveTo>
                    <a:cubicBezTo>
                      <a:pt x="2844" y="0"/>
                      <a:pt x="2181" y="242"/>
                      <a:pt x="1639" y="784"/>
                    </a:cubicBezTo>
                    <a:cubicBezTo>
                      <a:pt x="1" y="2423"/>
                      <a:pt x="1160" y="5260"/>
                      <a:pt x="3518" y="5260"/>
                    </a:cubicBezTo>
                    <a:cubicBezTo>
                      <a:pt x="4956" y="5260"/>
                      <a:pt x="6155" y="4101"/>
                      <a:pt x="6155" y="2662"/>
                    </a:cubicBezTo>
                    <a:cubicBezTo>
                      <a:pt x="6155" y="1065"/>
                      <a:pt x="4854" y="0"/>
                      <a:pt x="3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5400000">
                <a:off x="1013024" y="2564562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7" y="5283"/>
                      <a:pt x="6156" y="4083"/>
                      <a:pt x="6156" y="2645"/>
                    </a:cubicBezTo>
                    <a:cubicBezTo>
                      <a:pt x="6156" y="1047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5400000">
                <a:off x="1013024" y="2096858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504" y="0"/>
                    </a:moveTo>
                    <a:cubicBezTo>
                      <a:pt x="2862" y="0"/>
                      <a:pt x="2208" y="238"/>
                      <a:pt x="1680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97" y="5283"/>
                      <a:pt x="6156" y="4083"/>
                      <a:pt x="6156" y="2645"/>
                    </a:cubicBezTo>
                    <a:cubicBezTo>
                      <a:pt x="6156" y="1047"/>
                      <a:pt x="4854" y="0"/>
                      <a:pt x="35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5400000">
                <a:off x="1197377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8"/>
                    </a:cubicBezTo>
                    <a:cubicBezTo>
                      <a:pt x="1" y="4117"/>
                      <a:pt x="1200" y="5276"/>
                      <a:pt x="2638" y="5276"/>
                    </a:cubicBezTo>
                    <a:cubicBezTo>
                      <a:pt x="4117" y="5276"/>
                      <a:pt x="5276" y="4117"/>
                      <a:pt x="5276" y="2638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5400000">
                <a:off x="1188180" y="2512350"/>
                <a:ext cx="127952" cy="109558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71" extrusionOk="0">
                    <a:moveTo>
                      <a:pt x="3528" y="0"/>
                    </a:moveTo>
                    <a:cubicBezTo>
                      <a:pt x="2877" y="0"/>
                      <a:pt x="2214" y="246"/>
                      <a:pt x="1679" y="794"/>
                    </a:cubicBezTo>
                    <a:cubicBezTo>
                      <a:pt x="1" y="2433"/>
                      <a:pt x="1160" y="5270"/>
                      <a:pt x="3518" y="5270"/>
                    </a:cubicBezTo>
                    <a:cubicBezTo>
                      <a:pt x="4997" y="5270"/>
                      <a:pt x="6156" y="4111"/>
                      <a:pt x="6156" y="2632"/>
                    </a:cubicBezTo>
                    <a:cubicBezTo>
                      <a:pt x="6156" y="1044"/>
                      <a:pt x="4869" y="0"/>
                      <a:pt x="35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5400000">
                <a:off x="867581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9"/>
                    </a:cubicBezTo>
                    <a:cubicBezTo>
                      <a:pt x="1" y="4077"/>
                      <a:pt x="1200" y="5276"/>
                      <a:pt x="2638" y="5276"/>
                    </a:cubicBezTo>
                    <a:cubicBezTo>
                      <a:pt x="4117" y="5276"/>
                      <a:pt x="5276" y="4077"/>
                      <a:pt x="5276" y="2639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5400000">
                <a:off x="859111" y="251245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505" y="0"/>
                    </a:moveTo>
                    <a:cubicBezTo>
                      <a:pt x="2862" y="0"/>
                      <a:pt x="2208" y="242"/>
                      <a:pt x="1679" y="784"/>
                    </a:cubicBezTo>
                    <a:cubicBezTo>
                      <a:pt x="1" y="2423"/>
                      <a:pt x="1160" y="5261"/>
                      <a:pt x="3518" y="5261"/>
                    </a:cubicBezTo>
                    <a:cubicBezTo>
                      <a:pt x="4997" y="5261"/>
                      <a:pt x="6156" y="4101"/>
                      <a:pt x="6156" y="2663"/>
                    </a:cubicBezTo>
                    <a:cubicBezTo>
                      <a:pt x="6156" y="1066"/>
                      <a:pt x="4854" y="0"/>
                      <a:pt x="35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15"/>
          <p:cNvGrpSpPr/>
          <p:nvPr/>
        </p:nvGrpSpPr>
        <p:grpSpPr>
          <a:xfrm>
            <a:off x="7780980" y="6979153"/>
            <a:ext cx="467013" cy="3522844"/>
            <a:chOff x="7216058" y="-29671"/>
            <a:chExt cx="689725" cy="5202842"/>
          </a:xfrm>
        </p:grpSpPr>
        <p:grpSp>
          <p:nvGrpSpPr>
            <p:cNvPr id="69" name="Google Shape;69;p15"/>
            <p:cNvGrpSpPr/>
            <p:nvPr/>
          </p:nvGrpSpPr>
          <p:grpSpPr>
            <a:xfrm rot="5400000">
              <a:off x="4959637" y="2308391"/>
              <a:ext cx="5202842" cy="526719"/>
              <a:chOff x="3205121" y="2702280"/>
              <a:chExt cx="4414800" cy="446940"/>
            </a:xfrm>
          </p:grpSpPr>
          <p:sp>
            <p:nvSpPr>
              <p:cNvPr id="70" name="Google Shape;70;p15"/>
              <p:cNvSpPr/>
              <p:nvPr/>
            </p:nvSpPr>
            <p:spPr>
              <a:xfrm flipH="1">
                <a:off x="3205121" y="2753100"/>
                <a:ext cx="4414800" cy="34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906541" y="2753101"/>
                <a:ext cx="374100" cy="3453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5400000">
                <a:off x="5870121" y="2842257"/>
                <a:ext cx="446940" cy="16698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15"/>
            <p:cNvGrpSpPr/>
            <p:nvPr/>
          </p:nvGrpSpPr>
          <p:grpSpPr>
            <a:xfrm rot="5400000">
              <a:off x="7216058" y="1236563"/>
              <a:ext cx="689725" cy="689725"/>
              <a:chOff x="4330085" y="2474650"/>
              <a:chExt cx="587700" cy="587700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81;p15"/>
          <p:cNvGrpSpPr/>
          <p:nvPr/>
        </p:nvGrpSpPr>
        <p:grpSpPr>
          <a:xfrm>
            <a:off x="6676548" y="5741699"/>
            <a:ext cx="467047" cy="3522680"/>
            <a:chOff x="5584938" y="-29550"/>
            <a:chExt cx="689776" cy="5202600"/>
          </a:xfrm>
        </p:grpSpPr>
        <p:grpSp>
          <p:nvGrpSpPr>
            <p:cNvPr id="82" name="Google Shape;82;p15"/>
            <p:cNvGrpSpPr/>
            <p:nvPr/>
          </p:nvGrpSpPr>
          <p:grpSpPr>
            <a:xfrm>
              <a:off x="5666657" y="-29550"/>
              <a:ext cx="526716" cy="5202600"/>
              <a:chOff x="5666657" y="-29550"/>
              <a:chExt cx="526716" cy="5202600"/>
            </a:xfrm>
          </p:grpSpPr>
          <p:sp>
            <p:nvSpPr>
              <p:cNvPr id="83" name="Google Shape;83;p15"/>
              <p:cNvSpPr/>
              <p:nvPr/>
            </p:nvSpPr>
            <p:spPr>
              <a:xfrm rot="5400000" flipH="1">
                <a:off x="3328775" y="2368350"/>
                <a:ext cx="52026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5400000">
                <a:off x="5706750" y="1562947"/>
                <a:ext cx="4464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666657" y="1667950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>
              <a:off x="5584938" y="3217416"/>
              <a:ext cx="689776" cy="689776"/>
              <a:chOff x="-153656" y="316021"/>
              <a:chExt cx="585300" cy="585300"/>
            </a:xfrm>
          </p:grpSpPr>
          <p:grpSp>
            <p:nvGrpSpPr>
              <p:cNvPr id="87" name="Google Shape;87;p15"/>
              <p:cNvGrpSpPr/>
              <p:nvPr/>
            </p:nvGrpSpPr>
            <p:grpSpPr>
              <a:xfrm>
                <a:off x="-153656" y="316021"/>
                <a:ext cx="585300" cy="585300"/>
                <a:chOff x="-153656" y="427117"/>
                <a:chExt cx="585300" cy="585300"/>
              </a:xfrm>
            </p:grpSpPr>
            <p:sp>
              <p:nvSpPr>
                <p:cNvPr id="88" name="Google Shape;88;p15"/>
                <p:cNvSpPr/>
                <p:nvPr/>
              </p:nvSpPr>
              <p:spPr>
                <a:xfrm>
                  <a:off x="106425" y="458973"/>
                  <a:ext cx="65080" cy="2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-153656" y="427117"/>
                  <a:ext cx="585300" cy="585300"/>
                </a:xfrm>
                <a:prstGeom prst="donut">
                  <a:avLst>
                    <a:gd name="adj" fmla="val 935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 rot="2700000">
                  <a:off x="16884" y="672891"/>
                  <a:ext cx="65078" cy="26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 rot="-2700000">
                  <a:off x="193455" y="675396"/>
                  <a:ext cx="65078" cy="26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" name="Google Shape;92;p15"/>
              <p:cNvSpPr/>
              <p:nvPr/>
            </p:nvSpPr>
            <p:spPr>
              <a:xfrm>
                <a:off x="56310" y="525987"/>
                <a:ext cx="165300" cy="165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1760" y="571437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357321" y="267438"/>
            <a:ext cx="8477295" cy="242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Predictive Maintenance System for Water Pipelines</a:t>
            </a:r>
            <a:endParaRPr lang="en-IN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02847" y="6424309"/>
            <a:ext cx="2807102" cy="123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Team </a:t>
            </a:r>
            <a:r>
              <a:rPr lang="en" b="1" dirty="0">
                <a:latin typeface="Century Gothic" panose="020B0502020202020204" pitchFamily="34" charset="0"/>
              </a:rPr>
              <a:t>Innovexa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Sukirtha Shree 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Thiruvenpha 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Jeevadharshini 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Kiruba Shamili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6098577" y="-3918574"/>
            <a:ext cx="475311" cy="3522884"/>
            <a:chOff x="6394458" y="-29700"/>
            <a:chExt cx="701981" cy="5202900"/>
          </a:xfrm>
        </p:grpSpPr>
        <p:grpSp>
          <p:nvGrpSpPr>
            <p:cNvPr id="97" name="Google Shape;97;p15"/>
            <p:cNvGrpSpPr/>
            <p:nvPr/>
          </p:nvGrpSpPr>
          <p:grpSpPr>
            <a:xfrm>
              <a:off x="6482089" y="-29700"/>
              <a:ext cx="526719" cy="5202900"/>
              <a:chOff x="6482089" y="-29700"/>
              <a:chExt cx="526719" cy="5202900"/>
            </a:xfrm>
          </p:grpSpPr>
          <p:sp>
            <p:nvSpPr>
              <p:cNvPr id="98" name="Google Shape;98;p15"/>
              <p:cNvSpPr/>
              <p:nvPr/>
            </p:nvSpPr>
            <p:spPr>
              <a:xfrm rot="5400000" flipH="1">
                <a:off x="4144075" y="2368350"/>
                <a:ext cx="52029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5400000">
                <a:off x="6532225" y="4154395"/>
                <a:ext cx="4266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10800000">
                <a:off x="6482092" y="425939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5400000">
                <a:off x="6519175" y="569105"/>
                <a:ext cx="452700" cy="4071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6482089" y="67425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 rot="5400000">
              <a:off x="6401231" y="2220759"/>
              <a:ext cx="688435" cy="701981"/>
              <a:chOff x="785335" y="2087786"/>
              <a:chExt cx="584162" cy="595657"/>
            </a:xfrm>
          </p:grpSpPr>
          <p:sp>
            <p:nvSpPr>
              <p:cNvPr id="104" name="Google Shape;104;p15"/>
              <p:cNvSpPr/>
              <p:nvPr/>
            </p:nvSpPr>
            <p:spPr>
              <a:xfrm rot="5400000">
                <a:off x="899154" y="2220914"/>
                <a:ext cx="355569" cy="355153"/>
              </a:xfrm>
              <a:custGeom>
                <a:avLst/>
                <a:gdLst/>
                <a:ahLst/>
                <a:cxnLst/>
                <a:rect l="l" t="t" r="r" b="b"/>
                <a:pathLst>
                  <a:path w="17107" h="17087" extrusionOk="0">
                    <a:moveTo>
                      <a:pt x="1479" y="1"/>
                    </a:moveTo>
                    <a:cubicBezTo>
                      <a:pt x="1130" y="1"/>
                      <a:pt x="780" y="130"/>
                      <a:pt x="520" y="390"/>
                    </a:cubicBezTo>
                    <a:cubicBezTo>
                      <a:pt x="1" y="910"/>
                      <a:pt x="1" y="1749"/>
                      <a:pt x="520" y="2309"/>
                    </a:cubicBezTo>
                    <a:lnTo>
                      <a:pt x="14709" y="16697"/>
                    </a:lnTo>
                    <a:cubicBezTo>
                      <a:pt x="14969" y="16957"/>
                      <a:pt x="15308" y="17087"/>
                      <a:pt x="15648" y="17087"/>
                    </a:cubicBezTo>
                    <a:cubicBezTo>
                      <a:pt x="15988" y="17087"/>
                      <a:pt x="16327" y="16957"/>
                      <a:pt x="16587" y="16697"/>
                    </a:cubicBezTo>
                    <a:cubicBezTo>
                      <a:pt x="17107" y="16137"/>
                      <a:pt x="17107" y="15298"/>
                      <a:pt x="16587" y="14779"/>
                    </a:cubicBezTo>
                    <a:lnTo>
                      <a:pt x="2439" y="390"/>
                    </a:lnTo>
                    <a:cubicBezTo>
                      <a:pt x="2179" y="130"/>
                      <a:pt x="1829" y="1"/>
                      <a:pt x="1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5400000">
                <a:off x="896660" y="2223408"/>
                <a:ext cx="360557" cy="35016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6847" extrusionOk="0">
                    <a:moveTo>
                      <a:pt x="15888" y="0"/>
                    </a:moveTo>
                    <a:cubicBezTo>
                      <a:pt x="15548" y="0"/>
                      <a:pt x="15208" y="130"/>
                      <a:pt x="14949" y="390"/>
                    </a:cubicBezTo>
                    <a:lnTo>
                      <a:pt x="560" y="14539"/>
                    </a:lnTo>
                    <a:cubicBezTo>
                      <a:pt x="1" y="15058"/>
                      <a:pt x="1" y="15898"/>
                      <a:pt x="560" y="16457"/>
                    </a:cubicBezTo>
                    <a:cubicBezTo>
                      <a:pt x="820" y="16717"/>
                      <a:pt x="1160" y="16847"/>
                      <a:pt x="1500" y="16847"/>
                    </a:cubicBezTo>
                    <a:cubicBezTo>
                      <a:pt x="1839" y="16847"/>
                      <a:pt x="2179" y="16717"/>
                      <a:pt x="2439" y="16457"/>
                    </a:cubicBezTo>
                    <a:lnTo>
                      <a:pt x="16827" y="2269"/>
                    </a:lnTo>
                    <a:cubicBezTo>
                      <a:pt x="17347" y="1749"/>
                      <a:pt x="17347" y="910"/>
                      <a:pt x="16827" y="390"/>
                    </a:cubicBezTo>
                    <a:cubicBezTo>
                      <a:pt x="16567" y="130"/>
                      <a:pt x="16228" y="0"/>
                      <a:pt x="15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5400000">
                <a:off x="1047434" y="2161302"/>
                <a:ext cx="59840" cy="476039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2903" extrusionOk="0">
                    <a:moveTo>
                      <a:pt x="1520" y="1"/>
                    </a:moveTo>
                    <a:cubicBezTo>
                      <a:pt x="760" y="1"/>
                      <a:pt x="161" y="600"/>
                      <a:pt x="161" y="1360"/>
                    </a:cubicBezTo>
                    <a:lnTo>
                      <a:pt x="1" y="21543"/>
                    </a:lnTo>
                    <a:cubicBezTo>
                      <a:pt x="1" y="22263"/>
                      <a:pt x="600" y="22862"/>
                      <a:pt x="1320" y="22902"/>
                    </a:cubicBezTo>
                    <a:cubicBezTo>
                      <a:pt x="2039" y="22902"/>
                      <a:pt x="2639" y="22303"/>
                      <a:pt x="2679" y="21583"/>
                    </a:cubicBezTo>
                    <a:lnTo>
                      <a:pt x="2839" y="1400"/>
                    </a:lnTo>
                    <a:cubicBezTo>
                      <a:pt x="2879" y="640"/>
                      <a:pt x="2279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5400000">
                <a:off x="838514" y="2369412"/>
                <a:ext cx="476018" cy="59009"/>
              </a:xfrm>
              <a:custGeom>
                <a:avLst/>
                <a:gdLst/>
                <a:ahLst/>
                <a:cxnLst/>
                <a:rect l="l" t="t" r="r" b="b"/>
                <a:pathLst>
                  <a:path w="22902" h="2839" extrusionOk="0">
                    <a:moveTo>
                      <a:pt x="1359" y="1"/>
                    </a:moveTo>
                    <a:cubicBezTo>
                      <a:pt x="640" y="1"/>
                      <a:pt x="0" y="560"/>
                      <a:pt x="0" y="1320"/>
                    </a:cubicBezTo>
                    <a:cubicBezTo>
                      <a:pt x="0" y="2039"/>
                      <a:pt x="600" y="2639"/>
                      <a:pt x="1359" y="2679"/>
                    </a:cubicBezTo>
                    <a:lnTo>
                      <a:pt x="21543" y="2838"/>
                    </a:lnTo>
                    <a:cubicBezTo>
                      <a:pt x="22262" y="2838"/>
                      <a:pt x="22861" y="2239"/>
                      <a:pt x="22901" y="1480"/>
                    </a:cubicBezTo>
                    <a:cubicBezTo>
                      <a:pt x="22901" y="760"/>
                      <a:pt x="22302" y="161"/>
                      <a:pt x="21543" y="161"/>
                    </a:cubicBez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5400000">
                <a:off x="941108" y="2275547"/>
                <a:ext cx="27166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11871" extrusionOk="0">
                    <a:moveTo>
                      <a:pt x="6520" y="0"/>
                    </a:moveTo>
                    <a:cubicBezTo>
                      <a:pt x="4996" y="0"/>
                      <a:pt x="3477" y="580"/>
                      <a:pt x="2318" y="1739"/>
                    </a:cubicBezTo>
                    <a:cubicBezTo>
                      <a:pt x="0" y="4057"/>
                      <a:pt x="0" y="7814"/>
                      <a:pt x="2318" y="10132"/>
                    </a:cubicBezTo>
                    <a:cubicBezTo>
                      <a:pt x="3477" y="11291"/>
                      <a:pt x="4996" y="11871"/>
                      <a:pt x="6520" y="11871"/>
                    </a:cubicBezTo>
                    <a:cubicBezTo>
                      <a:pt x="8043" y="11871"/>
                      <a:pt x="9572" y="11291"/>
                      <a:pt x="10751" y="10132"/>
                    </a:cubicBezTo>
                    <a:cubicBezTo>
                      <a:pt x="13069" y="7814"/>
                      <a:pt x="13069" y="4057"/>
                      <a:pt x="10751" y="1739"/>
                    </a:cubicBezTo>
                    <a:cubicBezTo>
                      <a:pt x="9572" y="580"/>
                      <a:pt x="8043" y="0"/>
                      <a:pt x="6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5400000">
                <a:off x="992510" y="2314269"/>
                <a:ext cx="168649" cy="144352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6945" extrusionOk="0">
                    <a:moveTo>
                      <a:pt x="4634" y="0"/>
                    </a:moveTo>
                    <a:cubicBezTo>
                      <a:pt x="3781" y="0"/>
                      <a:pt x="2910" y="318"/>
                      <a:pt x="2199" y="1030"/>
                    </a:cubicBezTo>
                    <a:cubicBezTo>
                      <a:pt x="1" y="3188"/>
                      <a:pt x="1559" y="6945"/>
                      <a:pt x="4637" y="6945"/>
                    </a:cubicBezTo>
                    <a:cubicBezTo>
                      <a:pt x="6555" y="6945"/>
                      <a:pt x="8114" y="5386"/>
                      <a:pt x="8114" y="3468"/>
                    </a:cubicBezTo>
                    <a:cubicBezTo>
                      <a:pt x="8114" y="1387"/>
                      <a:pt x="6414" y="0"/>
                      <a:pt x="4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5400000">
                <a:off x="1250618" y="2336946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6" y="5283"/>
                      <a:pt x="6155" y="4084"/>
                      <a:pt x="6155" y="2645"/>
                    </a:cubicBezTo>
                    <a:cubicBezTo>
                      <a:pt x="6155" y="1048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5400000">
                <a:off x="776034" y="233717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493" y="0"/>
                    </a:moveTo>
                    <a:cubicBezTo>
                      <a:pt x="2844" y="0"/>
                      <a:pt x="2181" y="242"/>
                      <a:pt x="1639" y="784"/>
                    </a:cubicBezTo>
                    <a:cubicBezTo>
                      <a:pt x="1" y="2423"/>
                      <a:pt x="1160" y="5260"/>
                      <a:pt x="3518" y="5260"/>
                    </a:cubicBezTo>
                    <a:cubicBezTo>
                      <a:pt x="4956" y="5260"/>
                      <a:pt x="6155" y="4101"/>
                      <a:pt x="6155" y="2662"/>
                    </a:cubicBezTo>
                    <a:cubicBezTo>
                      <a:pt x="6155" y="1065"/>
                      <a:pt x="4854" y="0"/>
                      <a:pt x="34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5400000">
                <a:off x="1013024" y="2564562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7" y="5283"/>
                      <a:pt x="6156" y="4083"/>
                      <a:pt x="6156" y="2645"/>
                    </a:cubicBezTo>
                    <a:cubicBezTo>
                      <a:pt x="6156" y="1047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5400000">
                <a:off x="1013024" y="2096858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504" y="0"/>
                    </a:moveTo>
                    <a:cubicBezTo>
                      <a:pt x="2862" y="0"/>
                      <a:pt x="2208" y="238"/>
                      <a:pt x="1680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97" y="5283"/>
                      <a:pt x="6156" y="4083"/>
                      <a:pt x="6156" y="2645"/>
                    </a:cubicBezTo>
                    <a:cubicBezTo>
                      <a:pt x="6156" y="1047"/>
                      <a:pt x="4854" y="0"/>
                      <a:pt x="3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5400000">
                <a:off x="1197377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8"/>
                    </a:cubicBezTo>
                    <a:cubicBezTo>
                      <a:pt x="1" y="4117"/>
                      <a:pt x="1200" y="5276"/>
                      <a:pt x="2638" y="5276"/>
                    </a:cubicBezTo>
                    <a:cubicBezTo>
                      <a:pt x="4117" y="5276"/>
                      <a:pt x="5276" y="4117"/>
                      <a:pt x="5276" y="2638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5400000">
                <a:off x="1188180" y="2512350"/>
                <a:ext cx="127952" cy="109558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71" extrusionOk="0">
                    <a:moveTo>
                      <a:pt x="3528" y="0"/>
                    </a:moveTo>
                    <a:cubicBezTo>
                      <a:pt x="2877" y="0"/>
                      <a:pt x="2214" y="246"/>
                      <a:pt x="1679" y="794"/>
                    </a:cubicBezTo>
                    <a:cubicBezTo>
                      <a:pt x="1" y="2433"/>
                      <a:pt x="1160" y="5270"/>
                      <a:pt x="3518" y="5270"/>
                    </a:cubicBezTo>
                    <a:cubicBezTo>
                      <a:pt x="4997" y="5270"/>
                      <a:pt x="6156" y="4111"/>
                      <a:pt x="6156" y="2632"/>
                    </a:cubicBezTo>
                    <a:cubicBezTo>
                      <a:pt x="6156" y="1044"/>
                      <a:pt x="4869" y="0"/>
                      <a:pt x="3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5400000">
                <a:off x="867581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9"/>
                    </a:cubicBezTo>
                    <a:cubicBezTo>
                      <a:pt x="1" y="4077"/>
                      <a:pt x="1200" y="5276"/>
                      <a:pt x="2638" y="5276"/>
                    </a:cubicBezTo>
                    <a:cubicBezTo>
                      <a:pt x="4117" y="5276"/>
                      <a:pt x="5276" y="4077"/>
                      <a:pt x="5276" y="2639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5400000">
                <a:off x="859111" y="251245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505" y="0"/>
                    </a:moveTo>
                    <a:cubicBezTo>
                      <a:pt x="2862" y="0"/>
                      <a:pt x="2208" y="242"/>
                      <a:pt x="1679" y="784"/>
                    </a:cubicBezTo>
                    <a:cubicBezTo>
                      <a:pt x="1" y="2423"/>
                      <a:pt x="1160" y="5261"/>
                      <a:pt x="3518" y="5261"/>
                    </a:cubicBezTo>
                    <a:cubicBezTo>
                      <a:pt x="4997" y="5261"/>
                      <a:pt x="6156" y="4101"/>
                      <a:pt x="6156" y="2663"/>
                    </a:cubicBezTo>
                    <a:cubicBezTo>
                      <a:pt x="6156" y="1066"/>
                      <a:pt x="4854" y="0"/>
                      <a:pt x="3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D29F0C0-AC96-F81A-FB0D-B7976592A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DE15C0F5-0F6A-59C0-5A5B-63C8ED0C1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Software Components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CFEE8B6D-9B01-F8E8-6705-F6807FF66D0D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3DD4B9C7-E94E-5E37-3DE3-4DF1D53AC4D0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3" name="Google Shape;775;p25">
            <a:extLst>
              <a:ext uri="{FF2B5EF4-FFF2-40B4-BE49-F238E27FC236}">
                <a16:creationId xmlns:a16="http://schemas.microsoft.com/office/drawing/2014/main" id="{6F4DDB16-B0B0-356E-A96D-579E865A5A4F}"/>
              </a:ext>
            </a:extLst>
          </p:cNvPr>
          <p:cNvGrpSpPr/>
          <p:nvPr/>
        </p:nvGrpSpPr>
        <p:grpSpPr>
          <a:xfrm rot="2674372">
            <a:off x="-1583032" y="1092073"/>
            <a:ext cx="3166064" cy="3166064"/>
            <a:chOff x="2988968" y="1342774"/>
            <a:chExt cx="3166064" cy="3166064"/>
          </a:xfrm>
        </p:grpSpPr>
        <p:grpSp>
          <p:nvGrpSpPr>
            <p:cNvPr id="7" name="Google Shape;776;p25">
              <a:extLst>
                <a:ext uri="{FF2B5EF4-FFF2-40B4-BE49-F238E27FC236}">
                  <a16:creationId xmlns:a16="http://schemas.microsoft.com/office/drawing/2014/main" id="{68F32ADD-99B5-FA5C-FC2A-051F872DBACB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36" name="Google Shape;777;p25">
                <a:extLst>
                  <a:ext uri="{FF2B5EF4-FFF2-40B4-BE49-F238E27FC236}">
                    <a16:creationId xmlns:a16="http://schemas.microsoft.com/office/drawing/2014/main" id="{D2CF2773-5B74-D7DE-D823-1D1FA3B1816C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45" name="Google Shape;778;p25">
                  <a:extLst>
                    <a:ext uri="{FF2B5EF4-FFF2-40B4-BE49-F238E27FC236}">
                      <a16:creationId xmlns:a16="http://schemas.microsoft.com/office/drawing/2014/main" id="{7043C7DC-A50D-1634-CE4A-9430C866CFB6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79;p25">
                  <a:extLst>
                    <a:ext uri="{FF2B5EF4-FFF2-40B4-BE49-F238E27FC236}">
                      <a16:creationId xmlns:a16="http://schemas.microsoft.com/office/drawing/2014/main" id="{94E5C373-A264-A528-79A2-615841E1413D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80;p25">
                  <a:extLst>
                    <a:ext uri="{FF2B5EF4-FFF2-40B4-BE49-F238E27FC236}">
                      <a16:creationId xmlns:a16="http://schemas.microsoft.com/office/drawing/2014/main" id="{AB32AE51-84CE-99D2-869B-CA95E2963E29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81;p25">
                  <a:extLst>
                    <a:ext uri="{FF2B5EF4-FFF2-40B4-BE49-F238E27FC236}">
                      <a16:creationId xmlns:a16="http://schemas.microsoft.com/office/drawing/2014/main" id="{55396A94-AADD-0967-90CF-9AADE2644B4B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82;p25">
                  <a:extLst>
                    <a:ext uri="{FF2B5EF4-FFF2-40B4-BE49-F238E27FC236}">
                      <a16:creationId xmlns:a16="http://schemas.microsoft.com/office/drawing/2014/main" id="{FEE2F3BB-2697-D351-0BFE-A69DC459976C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83;p25">
                  <a:extLst>
                    <a:ext uri="{FF2B5EF4-FFF2-40B4-BE49-F238E27FC236}">
                      <a16:creationId xmlns:a16="http://schemas.microsoft.com/office/drawing/2014/main" id="{EBAF6762-6449-9737-F72E-DF9BF7DEBFF3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784;p25">
                <a:extLst>
                  <a:ext uri="{FF2B5EF4-FFF2-40B4-BE49-F238E27FC236}">
                    <a16:creationId xmlns:a16="http://schemas.microsoft.com/office/drawing/2014/main" id="{0E3D2B27-2D22-0ADF-4844-669FFA871ACE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38" name="Google Shape;785;p25">
                  <a:extLst>
                    <a:ext uri="{FF2B5EF4-FFF2-40B4-BE49-F238E27FC236}">
                      <a16:creationId xmlns:a16="http://schemas.microsoft.com/office/drawing/2014/main" id="{C0CAA92A-6A6C-AF2A-9664-F55E219EC7D8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86;p25">
                  <a:extLst>
                    <a:ext uri="{FF2B5EF4-FFF2-40B4-BE49-F238E27FC236}">
                      <a16:creationId xmlns:a16="http://schemas.microsoft.com/office/drawing/2014/main" id="{9E775510-BC3C-DA10-900D-C781E1362D4D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87;p25">
                  <a:extLst>
                    <a:ext uri="{FF2B5EF4-FFF2-40B4-BE49-F238E27FC236}">
                      <a16:creationId xmlns:a16="http://schemas.microsoft.com/office/drawing/2014/main" id="{86E6685C-C61C-0065-8D0C-B4958ACFD0DA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43" name="Google Shape;788;p25">
                    <a:extLst>
                      <a:ext uri="{FF2B5EF4-FFF2-40B4-BE49-F238E27FC236}">
                        <a16:creationId xmlns:a16="http://schemas.microsoft.com/office/drawing/2014/main" id="{431ECD40-E7B6-6468-C3F6-237E6EE4E86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89;p25">
                    <a:extLst>
                      <a:ext uri="{FF2B5EF4-FFF2-40B4-BE49-F238E27FC236}">
                        <a16:creationId xmlns:a16="http://schemas.microsoft.com/office/drawing/2014/main" id="{2F6FE040-7FC1-1F8C-5C7F-7C654E4B853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" name="Google Shape;790;p25">
                  <a:extLst>
                    <a:ext uri="{FF2B5EF4-FFF2-40B4-BE49-F238E27FC236}">
                      <a16:creationId xmlns:a16="http://schemas.microsoft.com/office/drawing/2014/main" id="{C38A97F4-EBFD-F966-564B-07CC70D82568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1;p25">
                  <a:extLst>
                    <a:ext uri="{FF2B5EF4-FFF2-40B4-BE49-F238E27FC236}">
                      <a16:creationId xmlns:a16="http://schemas.microsoft.com/office/drawing/2014/main" id="{0E7D8E19-6BAC-EDC1-08EB-7D4F4776DF72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792;p25">
              <a:extLst>
                <a:ext uri="{FF2B5EF4-FFF2-40B4-BE49-F238E27FC236}">
                  <a16:creationId xmlns:a16="http://schemas.microsoft.com/office/drawing/2014/main" id="{A2C2045E-E949-81F7-B960-C4E099AAD3E9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14" name="Google Shape;793;p25">
                <a:extLst>
                  <a:ext uri="{FF2B5EF4-FFF2-40B4-BE49-F238E27FC236}">
                    <a16:creationId xmlns:a16="http://schemas.microsoft.com/office/drawing/2014/main" id="{4DBE999F-7523-6BC1-21B3-C9D5EDAB9E60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25">
                <a:extLst>
                  <a:ext uri="{FF2B5EF4-FFF2-40B4-BE49-F238E27FC236}">
                    <a16:creationId xmlns:a16="http://schemas.microsoft.com/office/drawing/2014/main" id="{C592810F-2991-52F6-4674-BF49AD0FEC94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25">
                <a:extLst>
                  <a:ext uri="{FF2B5EF4-FFF2-40B4-BE49-F238E27FC236}">
                    <a16:creationId xmlns:a16="http://schemas.microsoft.com/office/drawing/2014/main" id="{9C50B583-9E2F-207E-D03E-8D3FA82E5B55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25">
                <a:extLst>
                  <a:ext uri="{FF2B5EF4-FFF2-40B4-BE49-F238E27FC236}">
                    <a16:creationId xmlns:a16="http://schemas.microsoft.com/office/drawing/2014/main" id="{14CDE57E-E32D-569B-A240-7759D5009CC2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797;p25">
                <a:extLst>
                  <a:ext uri="{FF2B5EF4-FFF2-40B4-BE49-F238E27FC236}">
                    <a16:creationId xmlns:a16="http://schemas.microsoft.com/office/drawing/2014/main" id="{9A184F54-09D5-A56D-714F-9C2CFF0C2C4E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30" name="Google Shape;798;p25">
                  <a:extLst>
                    <a:ext uri="{FF2B5EF4-FFF2-40B4-BE49-F238E27FC236}">
                      <a16:creationId xmlns:a16="http://schemas.microsoft.com/office/drawing/2014/main" id="{3B571ECB-B4CC-3CF4-F920-335EAC62BAF4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4" name="Google Shape;799;p25">
                    <a:extLst>
                      <a:ext uri="{FF2B5EF4-FFF2-40B4-BE49-F238E27FC236}">
                        <a16:creationId xmlns:a16="http://schemas.microsoft.com/office/drawing/2014/main" id="{269CFFF5-D7E5-6D8C-3BB8-907F42BA34BC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00;p25">
                    <a:extLst>
                      <a:ext uri="{FF2B5EF4-FFF2-40B4-BE49-F238E27FC236}">
                        <a16:creationId xmlns:a16="http://schemas.microsoft.com/office/drawing/2014/main" id="{7E86CFF2-CB68-86F0-2200-7568BC8C471D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801;p25">
                  <a:extLst>
                    <a:ext uri="{FF2B5EF4-FFF2-40B4-BE49-F238E27FC236}">
                      <a16:creationId xmlns:a16="http://schemas.microsoft.com/office/drawing/2014/main" id="{FCFAD1EE-92B8-D327-7A9B-B383920E4230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2" name="Google Shape;802;p25">
                    <a:extLst>
                      <a:ext uri="{FF2B5EF4-FFF2-40B4-BE49-F238E27FC236}">
                        <a16:creationId xmlns:a16="http://schemas.microsoft.com/office/drawing/2014/main" id="{960D6216-DFB1-8DB0-CF07-A635A25946E9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03;p25">
                    <a:extLst>
                      <a:ext uri="{FF2B5EF4-FFF2-40B4-BE49-F238E27FC236}">
                        <a16:creationId xmlns:a16="http://schemas.microsoft.com/office/drawing/2014/main" id="{B6A6A396-76AD-004E-93CF-62D7FB718A14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804;p25">
                <a:extLst>
                  <a:ext uri="{FF2B5EF4-FFF2-40B4-BE49-F238E27FC236}">
                    <a16:creationId xmlns:a16="http://schemas.microsoft.com/office/drawing/2014/main" id="{9C3E21EC-9E6F-7C84-5C73-6386663C4CA4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24" name="Google Shape;805;p25">
                  <a:extLst>
                    <a:ext uri="{FF2B5EF4-FFF2-40B4-BE49-F238E27FC236}">
                      <a16:creationId xmlns:a16="http://schemas.microsoft.com/office/drawing/2014/main" id="{69449EDC-BFFE-3D00-571B-D58F14752FD6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8" name="Google Shape;806;p25">
                    <a:extLst>
                      <a:ext uri="{FF2B5EF4-FFF2-40B4-BE49-F238E27FC236}">
                        <a16:creationId xmlns:a16="http://schemas.microsoft.com/office/drawing/2014/main" id="{1C79E012-B0D4-AB94-48A0-946594A2937B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807;p25">
                    <a:extLst>
                      <a:ext uri="{FF2B5EF4-FFF2-40B4-BE49-F238E27FC236}">
                        <a16:creationId xmlns:a16="http://schemas.microsoft.com/office/drawing/2014/main" id="{A52B8C46-83C9-58BD-281B-476EFFB702FE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Google Shape;808;p25">
                  <a:extLst>
                    <a:ext uri="{FF2B5EF4-FFF2-40B4-BE49-F238E27FC236}">
                      <a16:creationId xmlns:a16="http://schemas.microsoft.com/office/drawing/2014/main" id="{CA1C1F02-4DA5-A77B-95A5-706ED4ECCEF0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6" name="Google Shape;809;p25">
                    <a:extLst>
                      <a:ext uri="{FF2B5EF4-FFF2-40B4-BE49-F238E27FC236}">
                        <a16:creationId xmlns:a16="http://schemas.microsoft.com/office/drawing/2014/main" id="{7CE577BE-786F-7A66-2B75-ABF05E5D66F9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810;p25">
                    <a:extLst>
                      <a:ext uri="{FF2B5EF4-FFF2-40B4-BE49-F238E27FC236}">
                        <a16:creationId xmlns:a16="http://schemas.microsoft.com/office/drawing/2014/main" id="{35795FF1-8EC9-3F06-45AA-224FC5BAF927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DC79E40-0B17-D3F0-8E15-49DE8FF54CAF}"/>
              </a:ext>
            </a:extLst>
          </p:cNvPr>
          <p:cNvSpPr txBox="1"/>
          <p:nvPr/>
        </p:nvSpPr>
        <p:spPr>
          <a:xfrm>
            <a:off x="2508674" y="1590866"/>
            <a:ext cx="4961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Embedded System (ESP32 Code) </a:t>
            </a:r>
          </a:p>
          <a:p>
            <a:r>
              <a:rPr lang="en-IN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Arduino IDE (C++)   </a:t>
            </a:r>
          </a:p>
          <a:p>
            <a:r>
              <a:rPr lang="en-IN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HTTP Client for API communication  </a:t>
            </a:r>
          </a:p>
          <a:p>
            <a:endParaRPr lang="en-IN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Backend (Flask API)</a:t>
            </a:r>
          </a:p>
          <a:p>
            <a:r>
              <a:rPr lang="en-IN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Python (Flask, MySQL Connector, Twilio API) </a:t>
            </a:r>
          </a:p>
        </p:txBody>
      </p:sp>
    </p:spTree>
    <p:extLst>
      <p:ext uri="{BB962C8B-B14F-4D97-AF65-F5344CB8AC3E}">
        <p14:creationId xmlns:p14="http://schemas.microsoft.com/office/powerpoint/2010/main" val="244010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2E73C67A-D810-9CB7-B3E9-A1FA214F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75084005-B646-8EE8-FD45-798A1FEC7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Software</a:t>
            </a: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Components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00DB477C-120A-1ED2-17CA-744FA1087B9F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293F0687-C4C2-D046-6819-C42F32153274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3" name="Google Shape;775;p25">
            <a:extLst>
              <a:ext uri="{FF2B5EF4-FFF2-40B4-BE49-F238E27FC236}">
                <a16:creationId xmlns:a16="http://schemas.microsoft.com/office/drawing/2014/main" id="{6EBF507D-831E-D72F-3CC5-33064A514738}"/>
              </a:ext>
            </a:extLst>
          </p:cNvPr>
          <p:cNvGrpSpPr/>
          <p:nvPr/>
        </p:nvGrpSpPr>
        <p:grpSpPr>
          <a:xfrm rot="8093418">
            <a:off x="-1583032" y="1092073"/>
            <a:ext cx="3166064" cy="3166064"/>
            <a:chOff x="2988968" y="1342774"/>
            <a:chExt cx="3166064" cy="3166064"/>
          </a:xfrm>
        </p:grpSpPr>
        <p:grpSp>
          <p:nvGrpSpPr>
            <p:cNvPr id="7" name="Google Shape;776;p25">
              <a:extLst>
                <a:ext uri="{FF2B5EF4-FFF2-40B4-BE49-F238E27FC236}">
                  <a16:creationId xmlns:a16="http://schemas.microsoft.com/office/drawing/2014/main" id="{74B0EECC-4ACF-BE97-4AFB-35593B21FE47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36" name="Google Shape;777;p25">
                <a:extLst>
                  <a:ext uri="{FF2B5EF4-FFF2-40B4-BE49-F238E27FC236}">
                    <a16:creationId xmlns:a16="http://schemas.microsoft.com/office/drawing/2014/main" id="{FF7B6A3C-97BA-ECBD-95AD-26A1382A390C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45" name="Google Shape;778;p25">
                  <a:extLst>
                    <a:ext uri="{FF2B5EF4-FFF2-40B4-BE49-F238E27FC236}">
                      <a16:creationId xmlns:a16="http://schemas.microsoft.com/office/drawing/2014/main" id="{29736752-2FE9-ED15-203B-74AA129380CD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79;p25">
                  <a:extLst>
                    <a:ext uri="{FF2B5EF4-FFF2-40B4-BE49-F238E27FC236}">
                      <a16:creationId xmlns:a16="http://schemas.microsoft.com/office/drawing/2014/main" id="{9F8BACCB-8E27-1206-29BC-5CEF40E01FFA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80;p25">
                  <a:extLst>
                    <a:ext uri="{FF2B5EF4-FFF2-40B4-BE49-F238E27FC236}">
                      <a16:creationId xmlns:a16="http://schemas.microsoft.com/office/drawing/2014/main" id="{D259708D-E880-6832-F7FC-E85D5D2CCEF5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81;p25">
                  <a:extLst>
                    <a:ext uri="{FF2B5EF4-FFF2-40B4-BE49-F238E27FC236}">
                      <a16:creationId xmlns:a16="http://schemas.microsoft.com/office/drawing/2014/main" id="{1CEA8C68-4579-19A2-3D31-632118C2358A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82;p25">
                  <a:extLst>
                    <a:ext uri="{FF2B5EF4-FFF2-40B4-BE49-F238E27FC236}">
                      <a16:creationId xmlns:a16="http://schemas.microsoft.com/office/drawing/2014/main" id="{5A1D60E0-9127-5EB3-1D72-E2792F152025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83;p25">
                  <a:extLst>
                    <a:ext uri="{FF2B5EF4-FFF2-40B4-BE49-F238E27FC236}">
                      <a16:creationId xmlns:a16="http://schemas.microsoft.com/office/drawing/2014/main" id="{5AFF1770-020A-0C5C-5038-6EF26F29C678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784;p25">
                <a:extLst>
                  <a:ext uri="{FF2B5EF4-FFF2-40B4-BE49-F238E27FC236}">
                    <a16:creationId xmlns:a16="http://schemas.microsoft.com/office/drawing/2014/main" id="{293341CA-C94B-7C88-4134-B98318099D57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38" name="Google Shape;785;p25">
                  <a:extLst>
                    <a:ext uri="{FF2B5EF4-FFF2-40B4-BE49-F238E27FC236}">
                      <a16:creationId xmlns:a16="http://schemas.microsoft.com/office/drawing/2014/main" id="{CFC4432E-3AAA-A3B9-EE0D-0995C85D3EF5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86;p25">
                  <a:extLst>
                    <a:ext uri="{FF2B5EF4-FFF2-40B4-BE49-F238E27FC236}">
                      <a16:creationId xmlns:a16="http://schemas.microsoft.com/office/drawing/2014/main" id="{75B14F0F-7A49-7DF9-2414-8941E2BD1144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87;p25">
                  <a:extLst>
                    <a:ext uri="{FF2B5EF4-FFF2-40B4-BE49-F238E27FC236}">
                      <a16:creationId xmlns:a16="http://schemas.microsoft.com/office/drawing/2014/main" id="{72BF47CE-EF61-DDC5-B738-0673EA5FFFCF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43" name="Google Shape;788;p25">
                    <a:extLst>
                      <a:ext uri="{FF2B5EF4-FFF2-40B4-BE49-F238E27FC236}">
                        <a16:creationId xmlns:a16="http://schemas.microsoft.com/office/drawing/2014/main" id="{C0313656-BC2E-183E-0053-2447D14074AD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89;p25">
                    <a:extLst>
                      <a:ext uri="{FF2B5EF4-FFF2-40B4-BE49-F238E27FC236}">
                        <a16:creationId xmlns:a16="http://schemas.microsoft.com/office/drawing/2014/main" id="{DEDFB433-C7E4-8EFB-E070-4F9B56982E6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" name="Google Shape;790;p25">
                  <a:extLst>
                    <a:ext uri="{FF2B5EF4-FFF2-40B4-BE49-F238E27FC236}">
                      <a16:creationId xmlns:a16="http://schemas.microsoft.com/office/drawing/2014/main" id="{8812E15B-D558-6A47-82D6-DD6A67A76DE2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1;p25">
                  <a:extLst>
                    <a:ext uri="{FF2B5EF4-FFF2-40B4-BE49-F238E27FC236}">
                      <a16:creationId xmlns:a16="http://schemas.microsoft.com/office/drawing/2014/main" id="{7B745AFC-A711-F057-AE66-A9C19467BF36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792;p25">
              <a:extLst>
                <a:ext uri="{FF2B5EF4-FFF2-40B4-BE49-F238E27FC236}">
                  <a16:creationId xmlns:a16="http://schemas.microsoft.com/office/drawing/2014/main" id="{D98EE7D7-032D-053B-361C-10FDA753D249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14" name="Google Shape;793;p25">
                <a:extLst>
                  <a:ext uri="{FF2B5EF4-FFF2-40B4-BE49-F238E27FC236}">
                    <a16:creationId xmlns:a16="http://schemas.microsoft.com/office/drawing/2014/main" id="{82BE9593-D793-DC2A-7055-5D07966AB561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25">
                <a:extLst>
                  <a:ext uri="{FF2B5EF4-FFF2-40B4-BE49-F238E27FC236}">
                    <a16:creationId xmlns:a16="http://schemas.microsoft.com/office/drawing/2014/main" id="{5FA415B3-3BC4-4A24-EABC-B55760C53156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25">
                <a:extLst>
                  <a:ext uri="{FF2B5EF4-FFF2-40B4-BE49-F238E27FC236}">
                    <a16:creationId xmlns:a16="http://schemas.microsoft.com/office/drawing/2014/main" id="{F91B4D71-7E3B-49D8-5111-1E32EDF2F91B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25">
                <a:extLst>
                  <a:ext uri="{FF2B5EF4-FFF2-40B4-BE49-F238E27FC236}">
                    <a16:creationId xmlns:a16="http://schemas.microsoft.com/office/drawing/2014/main" id="{7E20B514-07A7-FE54-6CFD-AB7D8BB96A62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797;p25">
                <a:extLst>
                  <a:ext uri="{FF2B5EF4-FFF2-40B4-BE49-F238E27FC236}">
                    <a16:creationId xmlns:a16="http://schemas.microsoft.com/office/drawing/2014/main" id="{C5E0821B-C552-D0ED-E92A-EFC7481982B2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30" name="Google Shape;798;p25">
                  <a:extLst>
                    <a:ext uri="{FF2B5EF4-FFF2-40B4-BE49-F238E27FC236}">
                      <a16:creationId xmlns:a16="http://schemas.microsoft.com/office/drawing/2014/main" id="{3A31456F-D1B9-EB5B-8B92-42DA8307015D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4" name="Google Shape;799;p25">
                    <a:extLst>
                      <a:ext uri="{FF2B5EF4-FFF2-40B4-BE49-F238E27FC236}">
                        <a16:creationId xmlns:a16="http://schemas.microsoft.com/office/drawing/2014/main" id="{AC0DD14B-E0A6-9A52-F6D6-1B3F3F5BD119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00;p25">
                    <a:extLst>
                      <a:ext uri="{FF2B5EF4-FFF2-40B4-BE49-F238E27FC236}">
                        <a16:creationId xmlns:a16="http://schemas.microsoft.com/office/drawing/2014/main" id="{A272E1EE-544D-6F01-C797-7B8765B354D7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801;p25">
                  <a:extLst>
                    <a:ext uri="{FF2B5EF4-FFF2-40B4-BE49-F238E27FC236}">
                      <a16:creationId xmlns:a16="http://schemas.microsoft.com/office/drawing/2014/main" id="{8942D98A-802F-E5A2-7298-B193E61114E2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2" name="Google Shape;802;p25">
                    <a:extLst>
                      <a:ext uri="{FF2B5EF4-FFF2-40B4-BE49-F238E27FC236}">
                        <a16:creationId xmlns:a16="http://schemas.microsoft.com/office/drawing/2014/main" id="{5C2AEE13-2809-2D33-E94A-FAB59F3BD255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03;p25">
                    <a:extLst>
                      <a:ext uri="{FF2B5EF4-FFF2-40B4-BE49-F238E27FC236}">
                        <a16:creationId xmlns:a16="http://schemas.microsoft.com/office/drawing/2014/main" id="{0A7867B8-F902-22DE-C6A0-13F3F398FA58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804;p25">
                <a:extLst>
                  <a:ext uri="{FF2B5EF4-FFF2-40B4-BE49-F238E27FC236}">
                    <a16:creationId xmlns:a16="http://schemas.microsoft.com/office/drawing/2014/main" id="{4ABA173B-CE13-24A6-26A7-940747DFD567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24" name="Google Shape;805;p25">
                  <a:extLst>
                    <a:ext uri="{FF2B5EF4-FFF2-40B4-BE49-F238E27FC236}">
                      <a16:creationId xmlns:a16="http://schemas.microsoft.com/office/drawing/2014/main" id="{41573DCD-A9B4-555F-56F9-3D8DD22F02DD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8" name="Google Shape;806;p25">
                    <a:extLst>
                      <a:ext uri="{FF2B5EF4-FFF2-40B4-BE49-F238E27FC236}">
                        <a16:creationId xmlns:a16="http://schemas.microsoft.com/office/drawing/2014/main" id="{EA051346-3FDE-2B2B-AF04-B299D966D37D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807;p25">
                    <a:extLst>
                      <a:ext uri="{FF2B5EF4-FFF2-40B4-BE49-F238E27FC236}">
                        <a16:creationId xmlns:a16="http://schemas.microsoft.com/office/drawing/2014/main" id="{561EBE30-6950-6329-2D8B-E5356C007E62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Google Shape;808;p25">
                  <a:extLst>
                    <a:ext uri="{FF2B5EF4-FFF2-40B4-BE49-F238E27FC236}">
                      <a16:creationId xmlns:a16="http://schemas.microsoft.com/office/drawing/2014/main" id="{838BF12B-9774-F2BC-BFFB-B24E8CB88127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6" name="Google Shape;809;p25">
                    <a:extLst>
                      <a:ext uri="{FF2B5EF4-FFF2-40B4-BE49-F238E27FC236}">
                        <a16:creationId xmlns:a16="http://schemas.microsoft.com/office/drawing/2014/main" id="{21BB3F8F-F04A-1FB8-5CE5-018B3D5DC19D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810;p25">
                    <a:extLst>
                      <a:ext uri="{FF2B5EF4-FFF2-40B4-BE49-F238E27FC236}">
                        <a16:creationId xmlns:a16="http://schemas.microsoft.com/office/drawing/2014/main" id="{5C7E71EB-7499-AB02-8278-9116FCA04E1F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9B2B6B-11C9-3247-7D4E-71C8181CD62D}"/>
              </a:ext>
            </a:extLst>
          </p:cNvPr>
          <p:cNvSpPr txBox="1"/>
          <p:nvPr/>
        </p:nvSpPr>
        <p:spPr>
          <a:xfrm>
            <a:off x="2323562" y="1818553"/>
            <a:ext cx="62668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Database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MySQL(Stores sensor data)  </a:t>
            </a:r>
          </a:p>
          <a:p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Machine Learning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LSTM + Autoencoder</a:t>
            </a:r>
            <a:endParaRPr lang="en-IN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F0B10F6-00C6-E4C0-9E8C-0A22D1ED4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B758FC6A-C39B-C17D-31A5-2AA7682E8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Software Components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25F99174-18E4-FA36-85F8-08F46C9309F8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E9C67A0C-64F4-2147-B2AE-C08F9168A7AB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3" name="Google Shape;775;p25">
            <a:extLst>
              <a:ext uri="{FF2B5EF4-FFF2-40B4-BE49-F238E27FC236}">
                <a16:creationId xmlns:a16="http://schemas.microsoft.com/office/drawing/2014/main" id="{553A8918-F1DA-0343-56E8-0EFC085900B8}"/>
              </a:ext>
            </a:extLst>
          </p:cNvPr>
          <p:cNvGrpSpPr/>
          <p:nvPr/>
        </p:nvGrpSpPr>
        <p:grpSpPr>
          <a:xfrm rot="13502654">
            <a:off x="-1583032" y="1092073"/>
            <a:ext cx="3166064" cy="3166064"/>
            <a:chOff x="2988968" y="1342774"/>
            <a:chExt cx="3166064" cy="3166064"/>
          </a:xfrm>
        </p:grpSpPr>
        <p:grpSp>
          <p:nvGrpSpPr>
            <p:cNvPr id="7" name="Google Shape;776;p25">
              <a:extLst>
                <a:ext uri="{FF2B5EF4-FFF2-40B4-BE49-F238E27FC236}">
                  <a16:creationId xmlns:a16="http://schemas.microsoft.com/office/drawing/2014/main" id="{711BA2AD-9EA0-8A9A-7838-66F472D9B29D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36" name="Google Shape;777;p25">
                <a:extLst>
                  <a:ext uri="{FF2B5EF4-FFF2-40B4-BE49-F238E27FC236}">
                    <a16:creationId xmlns:a16="http://schemas.microsoft.com/office/drawing/2014/main" id="{007069E2-B2C4-E8CA-C133-5C365C9871A4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45" name="Google Shape;778;p25">
                  <a:extLst>
                    <a:ext uri="{FF2B5EF4-FFF2-40B4-BE49-F238E27FC236}">
                      <a16:creationId xmlns:a16="http://schemas.microsoft.com/office/drawing/2014/main" id="{4046A4D3-0E03-0B96-BB0F-0B3049E1665B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79;p25">
                  <a:extLst>
                    <a:ext uri="{FF2B5EF4-FFF2-40B4-BE49-F238E27FC236}">
                      <a16:creationId xmlns:a16="http://schemas.microsoft.com/office/drawing/2014/main" id="{B4E340CC-3145-C922-33A6-9DC683A550D7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80;p25">
                  <a:extLst>
                    <a:ext uri="{FF2B5EF4-FFF2-40B4-BE49-F238E27FC236}">
                      <a16:creationId xmlns:a16="http://schemas.microsoft.com/office/drawing/2014/main" id="{68E87C53-1A54-D286-D604-72D086317851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81;p25">
                  <a:extLst>
                    <a:ext uri="{FF2B5EF4-FFF2-40B4-BE49-F238E27FC236}">
                      <a16:creationId xmlns:a16="http://schemas.microsoft.com/office/drawing/2014/main" id="{FB149848-FEBD-2A32-3030-FD2336B30100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82;p25">
                  <a:extLst>
                    <a:ext uri="{FF2B5EF4-FFF2-40B4-BE49-F238E27FC236}">
                      <a16:creationId xmlns:a16="http://schemas.microsoft.com/office/drawing/2014/main" id="{2558B065-E26E-510D-9EA0-5339CC8E006D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83;p25">
                  <a:extLst>
                    <a:ext uri="{FF2B5EF4-FFF2-40B4-BE49-F238E27FC236}">
                      <a16:creationId xmlns:a16="http://schemas.microsoft.com/office/drawing/2014/main" id="{3EDFFCAE-D7D7-FF2F-4325-17FB432AE0C8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784;p25">
                <a:extLst>
                  <a:ext uri="{FF2B5EF4-FFF2-40B4-BE49-F238E27FC236}">
                    <a16:creationId xmlns:a16="http://schemas.microsoft.com/office/drawing/2014/main" id="{B0399AF9-EA26-98FC-C21C-C25AF75B731F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38" name="Google Shape;785;p25">
                  <a:extLst>
                    <a:ext uri="{FF2B5EF4-FFF2-40B4-BE49-F238E27FC236}">
                      <a16:creationId xmlns:a16="http://schemas.microsoft.com/office/drawing/2014/main" id="{105AD084-FA92-2521-85D5-67A20EA5DC95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86;p25">
                  <a:extLst>
                    <a:ext uri="{FF2B5EF4-FFF2-40B4-BE49-F238E27FC236}">
                      <a16:creationId xmlns:a16="http://schemas.microsoft.com/office/drawing/2014/main" id="{A4EF94A9-7B15-4B8E-EC9B-CFBC6C129F7B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87;p25">
                  <a:extLst>
                    <a:ext uri="{FF2B5EF4-FFF2-40B4-BE49-F238E27FC236}">
                      <a16:creationId xmlns:a16="http://schemas.microsoft.com/office/drawing/2014/main" id="{94828948-3779-656E-8A92-F777D36ABA9E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43" name="Google Shape;788;p25">
                    <a:extLst>
                      <a:ext uri="{FF2B5EF4-FFF2-40B4-BE49-F238E27FC236}">
                        <a16:creationId xmlns:a16="http://schemas.microsoft.com/office/drawing/2014/main" id="{A0C1B14F-2828-ED97-4DB6-9B30273733A7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89;p25">
                    <a:extLst>
                      <a:ext uri="{FF2B5EF4-FFF2-40B4-BE49-F238E27FC236}">
                        <a16:creationId xmlns:a16="http://schemas.microsoft.com/office/drawing/2014/main" id="{D9E1E0B0-72B2-3947-9AF3-077E3AF0E3B7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" name="Google Shape;790;p25">
                  <a:extLst>
                    <a:ext uri="{FF2B5EF4-FFF2-40B4-BE49-F238E27FC236}">
                      <a16:creationId xmlns:a16="http://schemas.microsoft.com/office/drawing/2014/main" id="{2EEB6228-6762-8312-06F2-DB7E2E486BD9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1;p25">
                  <a:extLst>
                    <a:ext uri="{FF2B5EF4-FFF2-40B4-BE49-F238E27FC236}">
                      <a16:creationId xmlns:a16="http://schemas.microsoft.com/office/drawing/2014/main" id="{F164632D-AED9-12A0-7D96-27F2360CD0A6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792;p25">
              <a:extLst>
                <a:ext uri="{FF2B5EF4-FFF2-40B4-BE49-F238E27FC236}">
                  <a16:creationId xmlns:a16="http://schemas.microsoft.com/office/drawing/2014/main" id="{7FE42A2C-E56D-2CC6-35DB-F273E75582EB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14" name="Google Shape;793;p25">
                <a:extLst>
                  <a:ext uri="{FF2B5EF4-FFF2-40B4-BE49-F238E27FC236}">
                    <a16:creationId xmlns:a16="http://schemas.microsoft.com/office/drawing/2014/main" id="{8FE67C6D-BB29-F69D-1469-59F44D7E4EC9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25">
                <a:extLst>
                  <a:ext uri="{FF2B5EF4-FFF2-40B4-BE49-F238E27FC236}">
                    <a16:creationId xmlns:a16="http://schemas.microsoft.com/office/drawing/2014/main" id="{2C6A7FC5-994A-EB3F-9BD8-79DB7D3174C1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25">
                <a:extLst>
                  <a:ext uri="{FF2B5EF4-FFF2-40B4-BE49-F238E27FC236}">
                    <a16:creationId xmlns:a16="http://schemas.microsoft.com/office/drawing/2014/main" id="{4381F16A-247D-FD00-6C5A-94E635A0AF32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25">
                <a:extLst>
                  <a:ext uri="{FF2B5EF4-FFF2-40B4-BE49-F238E27FC236}">
                    <a16:creationId xmlns:a16="http://schemas.microsoft.com/office/drawing/2014/main" id="{254FDCAF-2859-A880-50CD-B97F47803B70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797;p25">
                <a:extLst>
                  <a:ext uri="{FF2B5EF4-FFF2-40B4-BE49-F238E27FC236}">
                    <a16:creationId xmlns:a16="http://schemas.microsoft.com/office/drawing/2014/main" id="{954813F4-906E-6B01-C507-4DFFFD2D0101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30" name="Google Shape;798;p25">
                  <a:extLst>
                    <a:ext uri="{FF2B5EF4-FFF2-40B4-BE49-F238E27FC236}">
                      <a16:creationId xmlns:a16="http://schemas.microsoft.com/office/drawing/2014/main" id="{38012C1C-D63B-F56A-688A-1B75CA2609DA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4" name="Google Shape;799;p25">
                    <a:extLst>
                      <a:ext uri="{FF2B5EF4-FFF2-40B4-BE49-F238E27FC236}">
                        <a16:creationId xmlns:a16="http://schemas.microsoft.com/office/drawing/2014/main" id="{29F36F53-AD8C-AA46-C7BD-81198DE4CA44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00;p25">
                    <a:extLst>
                      <a:ext uri="{FF2B5EF4-FFF2-40B4-BE49-F238E27FC236}">
                        <a16:creationId xmlns:a16="http://schemas.microsoft.com/office/drawing/2014/main" id="{FBD4C13A-58AC-E32C-6645-565BFE399ECF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801;p25">
                  <a:extLst>
                    <a:ext uri="{FF2B5EF4-FFF2-40B4-BE49-F238E27FC236}">
                      <a16:creationId xmlns:a16="http://schemas.microsoft.com/office/drawing/2014/main" id="{AD1C4F89-9846-961F-F35F-48116484392B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2" name="Google Shape;802;p25">
                    <a:extLst>
                      <a:ext uri="{FF2B5EF4-FFF2-40B4-BE49-F238E27FC236}">
                        <a16:creationId xmlns:a16="http://schemas.microsoft.com/office/drawing/2014/main" id="{538BC0CF-5106-E1D6-C3F5-72416D0788FB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03;p25">
                    <a:extLst>
                      <a:ext uri="{FF2B5EF4-FFF2-40B4-BE49-F238E27FC236}">
                        <a16:creationId xmlns:a16="http://schemas.microsoft.com/office/drawing/2014/main" id="{34BA500D-7164-5D4C-C569-AE34C5A175EE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804;p25">
                <a:extLst>
                  <a:ext uri="{FF2B5EF4-FFF2-40B4-BE49-F238E27FC236}">
                    <a16:creationId xmlns:a16="http://schemas.microsoft.com/office/drawing/2014/main" id="{261376B6-79B2-4B53-1D80-95E8FD8F5614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24" name="Google Shape;805;p25">
                  <a:extLst>
                    <a:ext uri="{FF2B5EF4-FFF2-40B4-BE49-F238E27FC236}">
                      <a16:creationId xmlns:a16="http://schemas.microsoft.com/office/drawing/2014/main" id="{A37EB936-B334-E7CB-A952-4E6275869B58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8" name="Google Shape;806;p25">
                    <a:extLst>
                      <a:ext uri="{FF2B5EF4-FFF2-40B4-BE49-F238E27FC236}">
                        <a16:creationId xmlns:a16="http://schemas.microsoft.com/office/drawing/2014/main" id="{C88E5A66-1015-DCE4-515F-FFB7F3FD8C24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807;p25">
                    <a:extLst>
                      <a:ext uri="{FF2B5EF4-FFF2-40B4-BE49-F238E27FC236}">
                        <a16:creationId xmlns:a16="http://schemas.microsoft.com/office/drawing/2014/main" id="{5A29D8C8-627C-2182-0A6E-9DD5F001263A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Google Shape;808;p25">
                  <a:extLst>
                    <a:ext uri="{FF2B5EF4-FFF2-40B4-BE49-F238E27FC236}">
                      <a16:creationId xmlns:a16="http://schemas.microsoft.com/office/drawing/2014/main" id="{47BA8DEF-1E6A-1C3A-5E90-7EEBCD1BFC2C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6" name="Google Shape;809;p25">
                    <a:extLst>
                      <a:ext uri="{FF2B5EF4-FFF2-40B4-BE49-F238E27FC236}">
                        <a16:creationId xmlns:a16="http://schemas.microsoft.com/office/drawing/2014/main" id="{C3526E1C-76DD-4BBC-8A1A-54A3CC81D7F6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810;p25">
                    <a:extLst>
                      <a:ext uri="{FF2B5EF4-FFF2-40B4-BE49-F238E27FC236}">
                        <a16:creationId xmlns:a16="http://schemas.microsoft.com/office/drawing/2014/main" id="{2887EECA-0FC5-73AF-36AD-56774E84A923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40E915-60A4-D441-23B5-5A436AE43C1D}"/>
              </a:ext>
            </a:extLst>
          </p:cNvPr>
          <p:cNvSpPr txBox="1"/>
          <p:nvPr/>
        </p:nvSpPr>
        <p:spPr>
          <a:xfrm>
            <a:off x="2303251" y="1449318"/>
            <a:ext cx="55317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Mobile App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Flutter / React Native(Real-time monitoring &amp; alerts)   </a:t>
            </a:r>
          </a:p>
          <a:p>
            <a:endParaRPr lang="en-US" sz="200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Notification System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Twilio SMS API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Firebase Cloud Messaging (FCM) for mobile app</a:t>
            </a:r>
            <a:endParaRPr lang="en-IN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oogle Shape;541;p21">
            <a:extLst>
              <a:ext uri="{FF2B5EF4-FFF2-40B4-BE49-F238E27FC236}">
                <a16:creationId xmlns:a16="http://schemas.microsoft.com/office/drawing/2014/main" id="{C07E36AE-9B83-F3CD-A4D9-6ED8EA35BB46}"/>
              </a:ext>
            </a:extLst>
          </p:cNvPr>
          <p:cNvGrpSpPr/>
          <p:nvPr/>
        </p:nvGrpSpPr>
        <p:grpSpPr>
          <a:xfrm>
            <a:off x="-2667951" y="2615920"/>
            <a:ext cx="1598352" cy="630886"/>
            <a:chOff x="994726" y="3132651"/>
            <a:chExt cx="1598387" cy="630900"/>
          </a:xfrm>
        </p:grpSpPr>
        <p:sp>
          <p:nvSpPr>
            <p:cNvPr id="4" name="Google Shape;542;p21">
              <a:extLst>
                <a:ext uri="{FF2B5EF4-FFF2-40B4-BE49-F238E27FC236}">
                  <a16:creationId xmlns:a16="http://schemas.microsoft.com/office/drawing/2014/main" id="{1E5125D2-93C4-C772-4652-4E4790F43EB1}"/>
                </a:ext>
              </a:extLst>
            </p:cNvPr>
            <p:cNvSpPr/>
            <p:nvPr/>
          </p:nvSpPr>
          <p:spPr>
            <a:xfrm rot="5400000">
              <a:off x="1563376" y="2682791"/>
              <a:ext cx="393300" cy="153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43;p21">
              <a:extLst>
                <a:ext uri="{FF2B5EF4-FFF2-40B4-BE49-F238E27FC236}">
                  <a16:creationId xmlns:a16="http://schemas.microsoft.com/office/drawing/2014/main" id="{C01593FD-0FC1-5065-2F96-AE4027887206}"/>
                </a:ext>
              </a:extLst>
            </p:cNvPr>
            <p:cNvSpPr/>
            <p:nvPr/>
          </p:nvSpPr>
          <p:spPr>
            <a:xfrm rot="-5400000">
              <a:off x="2233875" y="3353301"/>
              <a:ext cx="393300" cy="189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4;p21">
              <a:extLst>
                <a:ext uri="{FF2B5EF4-FFF2-40B4-BE49-F238E27FC236}">
                  <a16:creationId xmlns:a16="http://schemas.microsoft.com/office/drawing/2014/main" id="{9A9790DE-DD98-F8A2-DC56-44B1652E22D8}"/>
                </a:ext>
              </a:extLst>
            </p:cNvPr>
            <p:cNvSpPr/>
            <p:nvPr/>
          </p:nvSpPr>
          <p:spPr>
            <a:xfrm rot="5400000">
              <a:off x="2195313" y="3365751"/>
              <a:ext cx="630900" cy="16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545;p21">
            <a:extLst>
              <a:ext uri="{FF2B5EF4-FFF2-40B4-BE49-F238E27FC236}">
                <a16:creationId xmlns:a16="http://schemas.microsoft.com/office/drawing/2014/main" id="{24EF0937-C19F-86B4-F8F1-347624AA8D7E}"/>
              </a:ext>
            </a:extLst>
          </p:cNvPr>
          <p:cNvGrpSpPr/>
          <p:nvPr/>
        </p:nvGrpSpPr>
        <p:grpSpPr>
          <a:xfrm>
            <a:off x="-2679890" y="2612239"/>
            <a:ext cx="1598352" cy="630886"/>
            <a:chOff x="994726" y="3132651"/>
            <a:chExt cx="1598387" cy="630900"/>
          </a:xfrm>
        </p:grpSpPr>
        <p:sp>
          <p:nvSpPr>
            <p:cNvPr id="10" name="Google Shape;546;p21">
              <a:extLst>
                <a:ext uri="{FF2B5EF4-FFF2-40B4-BE49-F238E27FC236}">
                  <a16:creationId xmlns:a16="http://schemas.microsoft.com/office/drawing/2014/main" id="{81B6E10F-A2E5-7406-25B1-1ED6F7FB7853}"/>
                </a:ext>
              </a:extLst>
            </p:cNvPr>
            <p:cNvSpPr/>
            <p:nvPr/>
          </p:nvSpPr>
          <p:spPr>
            <a:xfrm rot="5400000">
              <a:off x="1563376" y="2682791"/>
              <a:ext cx="393300" cy="153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7;p21">
              <a:extLst>
                <a:ext uri="{FF2B5EF4-FFF2-40B4-BE49-F238E27FC236}">
                  <a16:creationId xmlns:a16="http://schemas.microsoft.com/office/drawing/2014/main" id="{87CFC343-EBCB-4737-8422-F676D7F2F6B7}"/>
                </a:ext>
              </a:extLst>
            </p:cNvPr>
            <p:cNvSpPr/>
            <p:nvPr/>
          </p:nvSpPr>
          <p:spPr>
            <a:xfrm rot="-5400000">
              <a:off x="2233875" y="3353301"/>
              <a:ext cx="393300" cy="189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8;p21">
              <a:extLst>
                <a:ext uri="{FF2B5EF4-FFF2-40B4-BE49-F238E27FC236}">
                  <a16:creationId xmlns:a16="http://schemas.microsoft.com/office/drawing/2014/main" id="{E0FC3DFC-396E-4044-2D5A-CAF5EA3F8E87}"/>
                </a:ext>
              </a:extLst>
            </p:cNvPr>
            <p:cNvSpPr/>
            <p:nvPr/>
          </p:nvSpPr>
          <p:spPr>
            <a:xfrm rot="5400000">
              <a:off x="2195313" y="3365751"/>
              <a:ext cx="630900" cy="16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49;p21">
            <a:extLst>
              <a:ext uri="{FF2B5EF4-FFF2-40B4-BE49-F238E27FC236}">
                <a16:creationId xmlns:a16="http://schemas.microsoft.com/office/drawing/2014/main" id="{40948EB1-C9F8-ED03-EF4C-726688FBC7BC}"/>
              </a:ext>
            </a:extLst>
          </p:cNvPr>
          <p:cNvGrpSpPr/>
          <p:nvPr/>
        </p:nvGrpSpPr>
        <p:grpSpPr>
          <a:xfrm>
            <a:off x="-3619275" y="2610508"/>
            <a:ext cx="2816987" cy="630900"/>
            <a:chOff x="-223875" y="3132651"/>
            <a:chExt cx="2816987" cy="630900"/>
          </a:xfrm>
        </p:grpSpPr>
        <p:sp>
          <p:nvSpPr>
            <p:cNvPr id="19" name="Google Shape;550;p21">
              <a:extLst>
                <a:ext uri="{FF2B5EF4-FFF2-40B4-BE49-F238E27FC236}">
                  <a16:creationId xmlns:a16="http://schemas.microsoft.com/office/drawing/2014/main" id="{7A408413-87E0-19D1-79C4-49401CBFE7FE}"/>
                </a:ext>
              </a:extLst>
            </p:cNvPr>
            <p:cNvSpPr/>
            <p:nvPr/>
          </p:nvSpPr>
          <p:spPr>
            <a:xfrm rot="5400000">
              <a:off x="954075" y="2073493"/>
              <a:ext cx="393300" cy="274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1;p21">
              <a:extLst>
                <a:ext uri="{FF2B5EF4-FFF2-40B4-BE49-F238E27FC236}">
                  <a16:creationId xmlns:a16="http://schemas.microsoft.com/office/drawing/2014/main" id="{15A1135B-C1F5-DC85-970F-0C04F03827C5}"/>
                </a:ext>
              </a:extLst>
            </p:cNvPr>
            <p:cNvSpPr/>
            <p:nvPr/>
          </p:nvSpPr>
          <p:spPr>
            <a:xfrm rot="-5400000">
              <a:off x="2233875" y="3353301"/>
              <a:ext cx="393300" cy="189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2;p21">
              <a:extLst>
                <a:ext uri="{FF2B5EF4-FFF2-40B4-BE49-F238E27FC236}">
                  <a16:creationId xmlns:a16="http://schemas.microsoft.com/office/drawing/2014/main" id="{403CBE5C-C464-FD96-20D6-7347FA276315}"/>
                </a:ext>
              </a:extLst>
            </p:cNvPr>
            <p:cNvSpPr/>
            <p:nvPr/>
          </p:nvSpPr>
          <p:spPr>
            <a:xfrm rot="5400000">
              <a:off x="2195313" y="3365751"/>
              <a:ext cx="630900" cy="16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53;p21">
              <a:extLst>
                <a:ext uri="{FF2B5EF4-FFF2-40B4-BE49-F238E27FC236}">
                  <a16:creationId xmlns:a16="http://schemas.microsoft.com/office/drawing/2014/main" id="{8CBBC519-704B-CB81-9B42-FF29BA752691}"/>
                </a:ext>
              </a:extLst>
            </p:cNvPr>
            <p:cNvGrpSpPr/>
            <p:nvPr/>
          </p:nvGrpSpPr>
          <p:grpSpPr>
            <a:xfrm>
              <a:off x="125711" y="3132651"/>
              <a:ext cx="360300" cy="630900"/>
              <a:chOff x="2156636" y="3285051"/>
              <a:chExt cx="360300" cy="630900"/>
            </a:xfrm>
          </p:grpSpPr>
          <p:sp>
            <p:nvSpPr>
              <p:cNvPr id="54" name="Google Shape;554;p21">
                <a:extLst>
                  <a:ext uri="{FF2B5EF4-FFF2-40B4-BE49-F238E27FC236}">
                    <a16:creationId xmlns:a16="http://schemas.microsoft.com/office/drawing/2014/main" id="{D20D06BD-CAA0-7A07-9BF0-77A37B6CA8F9}"/>
                  </a:ext>
                </a:extLst>
              </p:cNvPr>
              <p:cNvSpPr/>
              <p:nvPr/>
            </p:nvSpPr>
            <p:spPr>
              <a:xfrm rot="5400000">
                <a:off x="2140136" y="3420343"/>
                <a:ext cx="393300" cy="3603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5;p21">
                <a:extLst>
                  <a:ext uri="{FF2B5EF4-FFF2-40B4-BE49-F238E27FC236}">
                    <a16:creationId xmlns:a16="http://schemas.microsoft.com/office/drawing/2014/main" id="{A772AA00-D76A-5492-4919-E431923B428F}"/>
                  </a:ext>
                </a:extLst>
              </p:cNvPr>
              <p:cNvSpPr/>
              <p:nvPr/>
            </p:nvSpPr>
            <p:spPr>
              <a:xfrm rot="-5400000">
                <a:off x="2021336" y="3518151"/>
                <a:ext cx="630900" cy="164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47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AI-Powered Machine Learning Model </a:t>
            </a:r>
            <a:endParaRPr dirty="0"/>
          </a:p>
        </p:txBody>
      </p:sp>
      <p:sp>
        <p:nvSpPr>
          <p:cNvPr id="539" name="Google Shape;539;p21"/>
          <p:cNvSpPr/>
          <p:nvPr/>
        </p:nvSpPr>
        <p:spPr>
          <a:xfrm>
            <a:off x="582406" y="2775167"/>
            <a:ext cx="1850886" cy="49"/>
          </a:xfrm>
          <a:custGeom>
            <a:avLst/>
            <a:gdLst/>
            <a:ahLst/>
            <a:cxnLst/>
            <a:rect l="l" t="t" r="r" b="b"/>
            <a:pathLst>
              <a:path w="37530" h="1" extrusionOk="0">
                <a:moveTo>
                  <a:pt x="1" y="1"/>
                </a:moveTo>
                <a:lnTo>
                  <a:pt x="37530" y="1"/>
                </a:lnTo>
              </a:path>
            </a:pathLst>
          </a:custGeom>
          <a:solidFill>
            <a:srgbClr val="A0A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1"/>
          <p:cNvGrpSpPr/>
          <p:nvPr/>
        </p:nvGrpSpPr>
        <p:grpSpPr>
          <a:xfrm rot="19799956">
            <a:off x="939610" y="2202251"/>
            <a:ext cx="1598352" cy="630886"/>
            <a:chOff x="994726" y="3132651"/>
            <a:chExt cx="1598387" cy="630900"/>
          </a:xfrm>
        </p:grpSpPr>
        <p:sp>
          <p:nvSpPr>
            <p:cNvPr id="542" name="Google Shape;542;p21"/>
            <p:cNvSpPr/>
            <p:nvPr/>
          </p:nvSpPr>
          <p:spPr>
            <a:xfrm rot="5400000">
              <a:off x="1563376" y="2682791"/>
              <a:ext cx="393300" cy="153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 rot="-5400000">
              <a:off x="2233875" y="3353301"/>
              <a:ext cx="393300" cy="189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 rot="5400000">
              <a:off x="2195313" y="3365751"/>
              <a:ext cx="630900" cy="16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1"/>
          <p:cNvGrpSpPr/>
          <p:nvPr/>
        </p:nvGrpSpPr>
        <p:grpSpPr>
          <a:xfrm rot="1800044">
            <a:off x="939610" y="3018639"/>
            <a:ext cx="1598352" cy="630886"/>
            <a:chOff x="994726" y="3132651"/>
            <a:chExt cx="1598387" cy="630900"/>
          </a:xfrm>
        </p:grpSpPr>
        <p:sp>
          <p:nvSpPr>
            <p:cNvPr id="546" name="Google Shape;546;p21"/>
            <p:cNvSpPr/>
            <p:nvPr/>
          </p:nvSpPr>
          <p:spPr>
            <a:xfrm rot="5400000">
              <a:off x="1563376" y="2682791"/>
              <a:ext cx="393300" cy="153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 rot="-5400000">
              <a:off x="2233875" y="3353301"/>
              <a:ext cx="393300" cy="189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 rot="5400000">
              <a:off x="2195313" y="3365751"/>
              <a:ext cx="630900" cy="16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21"/>
          <p:cNvGrpSpPr/>
          <p:nvPr/>
        </p:nvGrpSpPr>
        <p:grpSpPr>
          <a:xfrm>
            <a:off x="225" y="2610508"/>
            <a:ext cx="2816987" cy="630900"/>
            <a:chOff x="-223875" y="3132651"/>
            <a:chExt cx="2816987" cy="630900"/>
          </a:xfrm>
        </p:grpSpPr>
        <p:sp>
          <p:nvSpPr>
            <p:cNvPr id="550" name="Google Shape;550;p21"/>
            <p:cNvSpPr/>
            <p:nvPr/>
          </p:nvSpPr>
          <p:spPr>
            <a:xfrm rot="5400000">
              <a:off x="954075" y="2073493"/>
              <a:ext cx="393300" cy="274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-5400000">
              <a:off x="2233875" y="3353301"/>
              <a:ext cx="393300" cy="189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5400000">
              <a:off x="2195313" y="3365751"/>
              <a:ext cx="630900" cy="16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21"/>
            <p:cNvGrpSpPr/>
            <p:nvPr/>
          </p:nvGrpSpPr>
          <p:grpSpPr>
            <a:xfrm>
              <a:off x="125711" y="3132651"/>
              <a:ext cx="360300" cy="630900"/>
              <a:chOff x="2156636" y="3285051"/>
              <a:chExt cx="360300" cy="630900"/>
            </a:xfrm>
          </p:grpSpPr>
          <p:sp>
            <p:nvSpPr>
              <p:cNvPr id="554" name="Google Shape;554;p21"/>
              <p:cNvSpPr/>
              <p:nvPr/>
            </p:nvSpPr>
            <p:spPr>
              <a:xfrm rot="5400000">
                <a:off x="2140136" y="3420343"/>
                <a:ext cx="393300" cy="3603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 rot="-5400000">
                <a:off x="2021336" y="3518151"/>
                <a:ext cx="630900" cy="164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1"/>
          <p:cNvGrpSpPr/>
          <p:nvPr/>
        </p:nvGrpSpPr>
        <p:grpSpPr>
          <a:xfrm>
            <a:off x="3044821" y="2462500"/>
            <a:ext cx="5646479" cy="905358"/>
            <a:chOff x="3049321" y="2462500"/>
            <a:chExt cx="5646479" cy="905358"/>
          </a:xfrm>
        </p:grpSpPr>
        <p:grpSp>
          <p:nvGrpSpPr>
            <p:cNvPr id="557" name="Google Shape;557;p21"/>
            <p:cNvGrpSpPr/>
            <p:nvPr/>
          </p:nvGrpSpPr>
          <p:grpSpPr>
            <a:xfrm>
              <a:off x="4160730" y="2462500"/>
              <a:ext cx="4535070" cy="879696"/>
              <a:chOff x="4160730" y="2462500"/>
              <a:chExt cx="4535070" cy="879696"/>
            </a:xfrm>
          </p:grpSpPr>
          <p:sp>
            <p:nvSpPr>
              <p:cNvPr id="558" name="Google Shape;558;p21"/>
              <p:cNvSpPr/>
              <p:nvPr/>
            </p:nvSpPr>
            <p:spPr>
              <a:xfrm>
                <a:off x="4160730" y="2631888"/>
                <a:ext cx="587700" cy="587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B</a:t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59" name="Google Shape;559;p21"/>
              <p:cNvSpPr txBox="1"/>
              <p:nvPr/>
            </p:nvSpPr>
            <p:spPr>
              <a:xfrm>
                <a:off x="4805400" y="2462500"/>
                <a:ext cx="3890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Why?</a:t>
                </a:r>
                <a:endParaRPr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60" name="Google Shape;560;p21"/>
              <p:cNvSpPr txBox="1"/>
              <p:nvPr/>
            </p:nvSpPr>
            <p:spPr>
              <a:xfrm>
                <a:off x="4805400" y="2769496"/>
                <a:ext cx="38904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Learns pipeline behavior over time, improving failure prediction accuracy.</a:t>
                </a:r>
                <a:endParaRPr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61" name="Google Shape;561;p21"/>
            <p:cNvSpPr/>
            <p:nvPr/>
          </p:nvSpPr>
          <p:spPr>
            <a:xfrm>
              <a:off x="3049321" y="2484058"/>
              <a:ext cx="883800" cy="88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2553851" y="1344525"/>
            <a:ext cx="5646474" cy="905183"/>
            <a:chOff x="2558351" y="1344525"/>
            <a:chExt cx="5646474" cy="905183"/>
          </a:xfrm>
        </p:grpSpPr>
        <p:grpSp>
          <p:nvGrpSpPr>
            <p:cNvPr id="563" name="Google Shape;563;p21"/>
            <p:cNvGrpSpPr/>
            <p:nvPr/>
          </p:nvGrpSpPr>
          <p:grpSpPr>
            <a:xfrm>
              <a:off x="3669755" y="1344525"/>
              <a:ext cx="4535070" cy="879690"/>
              <a:chOff x="3669755" y="1344525"/>
              <a:chExt cx="4535070" cy="879690"/>
            </a:xfrm>
          </p:grpSpPr>
          <p:sp>
            <p:nvSpPr>
              <p:cNvPr id="564" name="Google Shape;564;p21"/>
              <p:cNvSpPr/>
              <p:nvPr/>
            </p:nvSpPr>
            <p:spPr>
              <a:xfrm>
                <a:off x="3669755" y="1513938"/>
                <a:ext cx="587700" cy="587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</a:t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65" name="Google Shape;565;p21"/>
              <p:cNvSpPr txBox="1"/>
              <p:nvPr/>
            </p:nvSpPr>
            <p:spPr>
              <a:xfrm>
                <a:off x="4314425" y="1344525"/>
                <a:ext cx="3890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Model Used: </a:t>
                </a:r>
                <a:endParaRPr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66" name="Google Shape;566;p21"/>
              <p:cNvSpPr txBox="1"/>
              <p:nvPr/>
            </p:nvSpPr>
            <p:spPr>
              <a:xfrm>
                <a:off x="4314425" y="1651515"/>
                <a:ext cx="38904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LSTM (Long Short-Term Memory) + Autoencoder for Anomaly Detection</a:t>
                </a:r>
                <a:endParaRPr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67" name="Google Shape;567;p21"/>
            <p:cNvSpPr/>
            <p:nvPr/>
          </p:nvSpPr>
          <p:spPr>
            <a:xfrm>
              <a:off x="2558351" y="1365908"/>
              <a:ext cx="883800" cy="88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1"/>
          <p:cNvGrpSpPr/>
          <p:nvPr/>
        </p:nvGrpSpPr>
        <p:grpSpPr>
          <a:xfrm>
            <a:off x="2567002" y="3574793"/>
            <a:ext cx="7021498" cy="1071533"/>
            <a:chOff x="2558351" y="3602208"/>
            <a:chExt cx="7021498" cy="1071533"/>
          </a:xfrm>
        </p:grpSpPr>
        <p:grpSp>
          <p:nvGrpSpPr>
            <p:cNvPr id="569" name="Google Shape;569;p21"/>
            <p:cNvGrpSpPr/>
            <p:nvPr/>
          </p:nvGrpSpPr>
          <p:grpSpPr>
            <a:xfrm>
              <a:off x="3669755" y="3602208"/>
              <a:ext cx="5910094" cy="1071533"/>
              <a:chOff x="3669755" y="3602208"/>
              <a:chExt cx="5910094" cy="1071533"/>
            </a:xfrm>
          </p:grpSpPr>
          <p:sp>
            <p:nvSpPr>
              <p:cNvPr id="570" name="Google Shape;570;p21"/>
              <p:cNvSpPr/>
              <p:nvPr/>
            </p:nvSpPr>
            <p:spPr>
              <a:xfrm>
                <a:off x="3669755" y="3750250"/>
                <a:ext cx="587700" cy="587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</a:t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1" name="Google Shape;571;p21"/>
              <p:cNvSpPr txBox="1"/>
              <p:nvPr/>
            </p:nvSpPr>
            <p:spPr>
              <a:xfrm>
                <a:off x="4301274" y="3602208"/>
                <a:ext cx="3890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Data Inputs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2" name="Google Shape;572;p21"/>
              <p:cNvSpPr txBox="1"/>
              <p:nvPr/>
            </p:nvSpPr>
            <p:spPr>
              <a:xfrm>
                <a:off x="4301274" y="4101041"/>
                <a:ext cx="5278575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Pressure (&lt;4.0 = Normal, &gt;4.5 = Leak Risk)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Flow Rate (Unusual flow drop = Leakage)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Vibration (High vibrations indicate cracks)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Temperature (Overheating = Pipe burst risk)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chemeClr val="dk1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Water Quality (Contamination suggests pipeline damage)</a:t>
                </a:r>
                <a:endParaRPr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3" name="Google Shape;573;p21"/>
            <p:cNvSpPr/>
            <p:nvPr/>
          </p:nvSpPr>
          <p:spPr>
            <a:xfrm>
              <a:off x="2558351" y="3602208"/>
              <a:ext cx="883800" cy="88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1"/>
          <p:cNvGrpSpPr/>
          <p:nvPr/>
        </p:nvGrpSpPr>
        <p:grpSpPr>
          <a:xfrm>
            <a:off x="2784817" y="1596854"/>
            <a:ext cx="421868" cy="421908"/>
            <a:chOff x="5049725" y="2027900"/>
            <a:chExt cx="481750" cy="481850"/>
          </a:xfrm>
        </p:grpSpPr>
        <p:sp>
          <p:nvSpPr>
            <p:cNvPr id="575" name="Google Shape;575;p21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3" name="Google Shape;583;p21"/>
          <p:cNvGrpSpPr/>
          <p:nvPr/>
        </p:nvGrpSpPr>
        <p:grpSpPr>
          <a:xfrm>
            <a:off x="3275754" y="2728204"/>
            <a:ext cx="421934" cy="395509"/>
            <a:chOff x="5049725" y="2635825"/>
            <a:chExt cx="481825" cy="451700"/>
          </a:xfrm>
        </p:grpSpPr>
        <p:sp>
          <p:nvSpPr>
            <p:cNvPr id="584" name="Google Shape;584;p21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7" name="Google Shape;587;p21"/>
          <p:cNvGrpSpPr/>
          <p:nvPr/>
        </p:nvGrpSpPr>
        <p:grpSpPr>
          <a:xfrm>
            <a:off x="2782715" y="3833997"/>
            <a:ext cx="426072" cy="420222"/>
            <a:chOff x="2084100" y="4400250"/>
            <a:chExt cx="486550" cy="479925"/>
          </a:xfrm>
        </p:grpSpPr>
        <p:sp>
          <p:nvSpPr>
            <p:cNvPr id="588" name="Google Shape;588;p21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94;p15">
            <a:extLst>
              <a:ext uri="{FF2B5EF4-FFF2-40B4-BE49-F238E27FC236}">
                <a16:creationId xmlns:a16="http://schemas.microsoft.com/office/drawing/2014/main" id="{A4CA50A9-9FD3-1170-324C-27CFE7E1D4A0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3" name="Google Shape;94;p15">
            <a:extLst>
              <a:ext uri="{FF2B5EF4-FFF2-40B4-BE49-F238E27FC236}">
                <a16:creationId xmlns:a16="http://schemas.microsoft.com/office/drawing/2014/main" id="{1AE2BDEE-5E74-B0FE-917F-80E0252567F1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>
          <a:extLst>
            <a:ext uri="{FF2B5EF4-FFF2-40B4-BE49-F238E27FC236}">
              <a16:creationId xmlns:a16="http://schemas.microsoft.com/office/drawing/2014/main" id="{674D1086-962D-E0CB-6256-D9558D86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>
            <a:extLst>
              <a:ext uri="{FF2B5EF4-FFF2-40B4-BE49-F238E27FC236}">
                <a16:creationId xmlns:a16="http://schemas.microsoft.com/office/drawing/2014/main" id="{264BA36C-1C9C-D1AF-0FC9-B68233A68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MySQL Database Structure</a:t>
            </a:r>
            <a:endParaRPr dirty="0"/>
          </a:p>
        </p:txBody>
      </p:sp>
      <p:sp>
        <p:nvSpPr>
          <p:cNvPr id="9" name="Google Shape;282;p18">
            <a:extLst>
              <a:ext uri="{FF2B5EF4-FFF2-40B4-BE49-F238E27FC236}">
                <a16:creationId xmlns:a16="http://schemas.microsoft.com/office/drawing/2014/main" id="{61FA7AFD-B38E-5BF3-04F8-1158CC015ED9}"/>
              </a:ext>
            </a:extLst>
          </p:cNvPr>
          <p:cNvSpPr/>
          <p:nvPr/>
        </p:nvSpPr>
        <p:spPr>
          <a:xfrm>
            <a:off x="-3420386" y="1433848"/>
            <a:ext cx="1026251" cy="1026276"/>
          </a:xfrm>
          <a:custGeom>
            <a:avLst/>
            <a:gdLst/>
            <a:ahLst/>
            <a:cxnLst/>
            <a:rect l="l" t="t" r="r" b="b"/>
            <a:pathLst>
              <a:path w="40964" h="40965" extrusionOk="0">
                <a:moveTo>
                  <a:pt x="0" y="1"/>
                </a:moveTo>
                <a:lnTo>
                  <a:pt x="0" y="13865"/>
                </a:lnTo>
                <a:lnTo>
                  <a:pt x="21480" y="13865"/>
                </a:lnTo>
                <a:cubicBezTo>
                  <a:pt x="24586" y="13865"/>
                  <a:pt x="27100" y="16379"/>
                  <a:pt x="27100" y="19484"/>
                </a:cubicBezTo>
                <a:lnTo>
                  <a:pt x="27100" y="40964"/>
                </a:lnTo>
                <a:lnTo>
                  <a:pt x="40964" y="40964"/>
                </a:lnTo>
                <a:lnTo>
                  <a:pt x="40964" y="14567"/>
                </a:lnTo>
                <a:cubicBezTo>
                  <a:pt x="40964" y="6508"/>
                  <a:pt x="34457" y="1"/>
                  <a:pt x="26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3;p18">
            <a:extLst>
              <a:ext uri="{FF2B5EF4-FFF2-40B4-BE49-F238E27FC236}">
                <a16:creationId xmlns:a16="http://schemas.microsoft.com/office/drawing/2014/main" id="{EFA3020B-2061-D6D5-0587-0E5EC7D27454}"/>
              </a:ext>
            </a:extLst>
          </p:cNvPr>
          <p:cNvSpPr/>
          <p:nvPr/>
        </p:nvSpPr>
        <p:spPr>
          <a:xfrm>
            <a:off x="-1381970" y="1428688"/>
            <a:ext cx="431630" cy="440749"/>
          </a:xfrm>
          <a:custGeom>
            <a:avLst/>
            <a:gdLst/>
            <a:ahLst/>
            <a:cxnLst/>
            <a:rect l="l" t="t" r="r" b="b"/>
            <a:pathLst>
              <a:path w="17229" h="17593" extrusionOk="0">
                <a:moveTo>
                  <a:pt x="7592" y="0"/>
                </a:moveTo>
                <a:cubicBezTo>
                  <a:pt x="6490" y="0"/>
                  <a:pt x="5441" y="668"/>
                  <a:pt x="5028" y="1760"/>
                </a:cubicBezTo>
                <a:cubicBezTo>
                  <a:pt x="3623" y="5309"/>
                  <a:pt x="37" y="13479"/>
                  <a:pt x="37" y="14921"/>
                </a:cubicBezTo>
                <a:cubicBezTo>
                  <a:pt x="0" y="16030"/>
                  <a:pt x="703" y="17028"/>
                  <a:pt x="1738" y="17435"/>
                </a:cubicBezTo>
                <a:cubicBezTo>
                  <a:pt x="1981" y="17526"/>
                  <a:pt x="2225" y="17593"/>
                  <a:pt x="2468" y="17593"/>
                </a:cubicBezTo>
                <a:cubicBezTo>
                  <a:pt x="2520" y="17593"/>
                  <a:pt x="2573" y="17590"/>
                  <a:pt x="2625" y="17583"/>
                </a:cubicBezTo>
                <a:lnTo>
                  <a:pt x="2662" y="17583"/>
                </a:lnTo>
                <a:cubicBezTo>
                  <a:pt x="3106" y="17583"/>
                  <a:pt x="3549" y="17472"/>
                  <a:pt x="3956" y="17250"/>
                </a:cubicBezTo>
                <a:lnTo>
                  <a:pt x="15306" y="12333"/>
                </a:lnTo>
                <a:cubicBezTo>
                  <a:pt x="16563" y="11779"/>
                  <a:pt x="17229" y="10411"/>
                  <a:pt x="16822" y="9117"/>
                </a:cubicBezTo>
                <a:cubicBezTo>
                  <a:pt x="16009" y="6344"/>
                  <a:pt x="13864" y="1907"/>
                  <a:pt x="8430" y="133"/>
                </a:cubicBezTo>
                <a:cubicBezTo>
                  <a:pt x="8153" y="43"/>
                  <a:pt x="7871" y="0"/>
                  <a:pt x="75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84;p18">
            <a:extLst>
              <a:ext uri="{FF2B5EF4-FFF2-40B4-BE49-F238E27FC236}">
                <a16:creationId xmlns:a16="http://schemas.microsoft.com/office/drawing/2014/main" id="{8702093D-AE83-75E7-8AEF-B211113F4BD6}"/>
              </a:ext>
            </a:extLst>
          </p:cNvPr>
          <p:cNvSpPr/>
          <p:nvPr/>
        </p:nvSpPr>
        <p:spPr>
          <a:xfrm>
            <a:off x="-6506698" y="1434600"/>
            <a:ext cx="24582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87;p18">
            <a:extLst>
              <a:ext uri="{FF2B5EF4-FFF2-40B4-BE49-F238E27FC236}">
                <a16:creationId xmlns:a16="http://schemas.microsoft.com/office/drawing/2014/main" id="{DD4E26E7-F383-1F71-F891-1927D805BCCB}"/>
              </a:ext>
            </a:extLst>
          </p:cNvPr>
          <p:cNvSpPr/>
          <p:nvPr/>
        </p:nvSpPr>
        <p:spPr>
          <a:xfrm rot="10800000">
            <a:off x="2802143" y="7394018"/>
            <a:ext cx="1026251" cy="1026276"/>
          </a:xfrm>
          <a:custGeom>
            <a:avLst/>
            <a:gdLst/>
            <a:ahLst/>
            <a:cxnLst/>
            <a:rect l="l" t="t" r="r" b="b"/>
            <a:pathLst>
              <a:path w="40964" h="40965" extrusionOk="0">
                <a:moveTo>
                  <a:pt x="0" y="1"/>
                </a:moveTo>
                <a:lnTo>
                  <a:pt x="0" y="13865"/>
                </a:lnTo>
                <a:lnTo>
                  <a:pt x="21480" y="13865"/>
                </a:lnTo>
                <a:cubicBezTo>
                  <a:pt x="24586" y="13865"/>
                  <a:pt x="27100" y="16379"/>
                  <a:pt x="27100" y="19484"/>
                </a:cubicBezTo>
                <a:lnTo>
                  <a:pt x="27100" y="40964"/>
                </a:lnTo>
                <a:lnTo>
                  <a:pt x="40964" y="40964"/>
                </a:lnTo>
                <a:lnTo>
                  <a:pt x="40964" y="14567"/>
                </a:lnTo>
                <a:cubicBezTo>
                  <a:pt x="40964" y="6508"/>
                  <a:pt x="34457" y="1"/>
                  <a:pt x="26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8;p18">
            <a:extLst>
              <a:ext uri="{FF2B5EF4-FFF2-40B4-BE49-F238E27FC236}">
                <a16:creationId xmlns:a16="http://schemas.microsoft.com/office/drawing/2014/main" id="{1EBAB263-59B9-22D5-AD31-2D834B7DF7CA}"/>
              </a:ext>
            </a:extLst>
          </p:cNvPr>
          <p:cNvSpPr/>
          <p:nvPr/>
        </p:nvSpPr>
        <p:spPr>
          <a:xfrm rot="10800000">
            <a:off x="2802143" y="7118428"/>
            <a:ext cx="431630" cy="440749"/>
          </a:xfrm>
          <a:custGeom>
            <a:avLst/>
            <a:gdLst/>
            <a:ahLst/>
            <a:cxnLst/>
            <a:rect l="l" t="t" r="r" b="b"/>
            <a:pathLst>
              <a:path w="17229" h="17593" extrusionOk="0">
                <a:moveTo>
                  <a:pt x="7592" y="0"/>
                </a:moveTo>
                <a:cubicBezTo>
                  <a:pt x="6490" y="0"/>
                  <a:pt x="5441" y="668"/>
                  <a:pt x="5028" y="1760"/>
                </a:cubicBezTo>
                <a:cubicBezTo>
                  <a:pt x="3623" y="5309"/>
                  <a:pt x="37" y="13479"/>
                  <a:pt x="37" y="14921"/>
                </a:cubicBezTo>
                <a:cubicBezTo>
                  <a:pt x="0" y="16030"/>
                  <a:pt x="703" y="17028"/>
                  <a:pt x="1738" y="17435"/>
                </a:cubicBezTo>
                <a:cubicBezTo>
                  <a:pt x="1981" y="17526"/>
                  <a:pt x="2225" y="17593"/>
                  <a:pt x="2468" y="17593"/>
                </a:cubicBezTo>
                <a:cubicBezTo>
                  <a:pt x="2520" y="17593"/>
                  <a:pt x="2573" y="17590"/>
                  <a:pt x="2625" y="17583"/>
                </a:cubicBezTo>
                <a:lnTo>
                  <a:pt x="2662" y="17583"/>
                </a:lnTo>
                <a:cubicBezTo>
                  <a:pt x="3106" y="17583"/>
                  <a:pt x="3549" y="17472"/>
                  <a:pt x="3956" y="17250"/>
                </a:cubicBezTo>
                <a:lnTo>
                  <a:pt x="15306" y="12333"/>
                </a:lnTo>
                <a:cubicBezTo>
                  <a:pt x="16563" y="11779"/>
                  <a:pt x="17229" y="10411"/>
                  <a:pt x="16822" y="9117"/>
                </a:cubicBezTo>
                <a:cubicBezTo>
                  <a:pt x="16009" y="6344"/>
                  <a:pt x="13864" y="1907"/>
                  <a:pt x="8430" y="133"/>
                </a:cubicBezTo>
                <a:cubicBezTo>
                  <a:pt x="8153" y="43"/>
                  <a:pt x="7871" y="0"/>
                  <a:pt x="7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289;p18">
            <a:extLst>
              <a:ext uri="{FF2B5EF4-FFF2-40B4-BE49-F238E27FC236}">
                <a16:creationId xmlns:a16="http://schemas.microsoft.com/office/drawing/2014/main" id="{1F1A86D1-3A00-AF95-AFFA-DB3FEB17A2CB}"/>
              </a:ext>
            </a:extLst>
          </p:cNvPr>
          <p:cNvSpPr/>
          <p:nvPr/>
        </p:nvSpPr>
        <p:spPr>
          <a:xfrm>
            <a:off x="3493925" y="6533572"/>
            <a:ext cx="8406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91;p18">
            <a:extLst>
              <a:ext uri="{FF2B5EF4-FFF2-40B4-BE49-F238E27FC236}">
                <a16:creationId xmlns:a16="http://schemas.microsoft.com/office/drawing/2014/main" id="{D27A3947-302E-611A-0948-0C01D5574F9F}"/>
              </a:ext>
            </a:extLst>
          </p:cNvPr>
          <p:cNvSpPr/>
          <p:nvPr/>
        </p:nvSpPr>
        <p:spPr>
          <a:xfrm>
            <a:off x="2802837" y="6918105"/>
            <a:ext cx="346500" cy="156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8;p18">
            <a:extLst>
              <a:ext uri="{FF2B5EF4-FFF2-40B4-BE49-F238E27FC236}">
                <a16:creationId xmlns:a16="http://schemas.microsoft.com/office/drawing/2014/main" id="{3CCAF211-61F9-0C43-8CC2-B5AD399D8FAD}"/>
              </a:ext>
            </a:extLst>
          </p:cNvPr>
          <p:cNvSpPr/>
          <p:nvPr/>
        </p:nvSpPr>
        <p:spPr>
          <a:xfrm flipH="1">
            <a:off x="5993967" y="-2714652"/>
            <a:ext cx="1026251" cy="1026276"/>
          </a:xfrm>
          <a:custGeom>
            <a:avLst/>
            <a:gdLst/>
            <a:ahLst/>
            <a:cxnLst/>
            <a:rect l="l" t="t" r="r" b="b"/>
            <a:pathLst>
              <a:path w="40964" h="40965" extrusionOk="0">
                <a:moveTo>
                  <a:pt x="0" y="1"/>
                </a:moveTo>
                <a:lnTo>
                  <a:pt x="0" y="13865"/>
                </a:lnTo>
                <a:lnTo>
                  <a:pt x="21480" y="13865"/>
                </a:lnTo>
                <a:cubicBezTo>
                  <a:pt x="24586" y="13865"/>
                  <a:pt x="27100" y="16379"/>
                  <a:pt x="27100" y="19484"/>
                </a:cubicBezTo>
                <a:lnTo>
                  <a:pt x="27100" y="40964"/>
                </a:lnTo>
                <a:lnTo>
                  <a:pt x="40964" y="40964"/>
                </a:lnTo>
                <a:lnTo>
                  <a:pt x="40964" y="14567"/>
                </a:lnTo>
                <a:cubicBezTo>
                  <a:pt x="40964" y="6508"/>
                  <a:pt x="34457" y="1"/>
                  <a:pt x="26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9;p18">
            <a:extLst>
              <a:ext uri="{FF2B5EF4-FFF2-40B4-BE49-F238E27FC236}">
                <a16:creationId xmlns:a16="http://schemas.microsoft.com/office/drawing/2014/main" id="{CBC29F15-F0CF-43AA-6EA3-67928F9739CB}"/>
              </a:ext>
            </a:extLst>
          </p:cNvPr>
          <p:cNvSpPr/>
          <p:nvPr/>
        </p:nvSpPr>
        <p:spPr>
          <a:xfrm flipH="1">
            <a:off x="5993967" y="-1612902"/>
            <a:ext cx="431630" cy="440749"/>
          </a:xfrm>
          <a:custGeom>
            <a:avLst/>
            <a:gdLst/>
            <a:ahLst/>
            <a:cxnLst/>
            <a:rect l="l" t="t" r="r" b="b"/>
            <a:pathLst>
              <a:path w="17229" h="17593" extrusionOk="0">
                <a:moveTo>
                  <a:pt x="7592" y="0"/>
                </a:moveTo>
                <a:cubicBezTo>
                  <a:pt x="6490" y="0"/>
                  <a:pt x="5441" y="668"/>
                  <a:pt x="5028" y="1760"/>
                </a:cubicBezTo>
                <a:cubicBezTo>
                  <a:pt x="3623" y="5309"/>
                  <a:pt x="37" y="13479"/>
                  <a:pt x="37" y="14921"/>
                </a:cubicBezTo>
                <a:cubicBezTo>
                  <a:pt x="0" y="16030"/>
                  <a:pt x="703" y="17028"/>
                  <a:pt x="1738" y="17435"/>
                </a:cubicBezTo>
                <a:cubicBezTo>
                  <a:pt x="1981" y="17526"/>
                  <a:pt x="2225" y="17593"/>
                  <a:pt x="2468" y="17593"/>
                </a:cubicBezTo>
                <a:cubicBezTo>
                  <a:pt x="2520" y="17593"/>
                  <a:pt x="2573" y="17590"/>
                  <a:pt x="2625" y="17583"/>
                </a:cubicBezTo>
                <a:lnTo>
                  <a:pt x="2662" y="17583"/>
                </a:lnTo>
                <a:cubicBezTo>
                  <a:pt x="3106" y="17583"/>
                  <a:pt x="3549" y="17472"/>
                  <a:pt x="3956" y="17250"/>
                </a:cubicBezTo>
                <a:lnTo>
                  <a:pt x="15306" y="12333"/>
                </a:lnTo>
                <a:cubicBezTo>
                  <a:pt x="16563" y="11779"/>
                  <a:pt x="17229" y="10411"/>
                  <a:pt x="16822" y="9117"/>
                </a:cubicBezTo>
                <a:cubicBezTo>
                  <a:pt x="16009" y="6344"/>
                  <a:pt x="13864" y="1907"/>
                  <a:pt x="8430" y="133"/>
                </a:cubicBezTo>
                <a:cubicBezTo>
                  <a:pt x="8153" y="43"/>
                  <a:pt x="7871" y="0"/>
                  <a:pt x="7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0;p18">
            <a:extLst>
              <a:ext uri="{FF2B5EF4-FFF2-40B4-BE49-F238E27FC236}">
                <a16:creationId xmlns:a16="http://schemas.microsoft.com/office/drawing/2014/main" id="{29FAEF19-C355-38EE-64A1-8154D72BE85B}"/>
              </a:ext>
            </a:extLst>
          </p:cNvPr>
          <p:cNvSpPr/>
          <p:nvPr/>
        </p:nvSpPr>
        <p:spPr>
          <a:xfrm flipH="1">
            <a:off x="10304858" y="1434600"/>
            <a:ext cx="24582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3;p18">
            <a:extLst>
              <a:ext uri="{FF2B5EF4-FFF2-40B4-BE49-F238E27FC236}">
                <a16:creationId xmlns:a16="http://schemas.microsoft.com/office/drawing/2014/main" id="{AA14F295-691A-799F-81C2-C3A651D59A81}"/>
              </a:ext>
            </a:extLst>
          </p:cNvPr>
          <p:cNvSpPr/>
          <p:nvPr/>
        </p:nvSpPr>
        <p:spPr>
          <a:xfrm rot="10800000" flipH="1">
            <a:off x="5710242" y="6845376"/>
            <a:ext cx="1026251" cy="1026276"/>
          </a:xfrm>
          <a:custGeom>
            <a:avLst/>
            <a:gdLst/>
            <a:ahLst/>
            <a:cxnLst/>
            <a:rect l="l" t="t" r="r" b="b"/>
            <a:pathLst>
              <a:path w="40964" h="40965" extrusionOk="0">
                <a:moveTo>
                  <a:pt x="0" y="1"/>
                </a:moveTo>
                <a:lnTo>
                  <a:pt x="0" y="13865"/>
                </a:lnTo>
                <a:lnTo>
                  <a:pt x="21480" y="13865"/>
                </a:lnTo>
                <a:cubicBezTo>
                  <a:pt x="24586" y="13865"/>
                  <a:pt x="27100" y="16379"/>
                  <a:pt x="27100" y="19484"/>
                </a:cubicBezTo>
                <a:lnTo>
                  <a:pt x="27100" y="40964"/>
                </a:lnTo>
                <a:lnTo>
                  <a:pt x="40964" y="40964"/>
                </a:lnTo>
                <a:lnTo>
                  <a:pt x="40964" y="14567"/>
                </a:lnTo>
                <a:cubicBezTo>
                  <a:pt x="40964" y="6508"/>
                  <a:pt x="34457" y="1"/>
                  <a:pt x="26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304;p18">
            <a:extLst>
              <a:ext uri="{FF2B5EF4-FFF2-40B4-BE49-F238E27FC236}">
                <a16:creationId xmlns:a16="http://schemas.microsoft.com/office/drawing/2014/main" id="{43CDA829-4DAC-BE60-9939-B77C9613BA76}"/>
              </a:ext>
            </a:extLst>
          </p:cNvPr>
          <p:cNvSpPr/>
          <p:nvPr/>
        </p:nvSpPr>
        <p:spPr>
          <a:xfrm rot="10800000" flipH="1">
            <a:off x="6728376" y="6223275"/>
            <a:ext cx="431630" cy="440749"/>
          </a:xfrm>
          <a:custGeom>
            <a:avLst/>
            <a:gdLst/>
            <a:ahLst/>
            <a:cxnLst/>
            <a:rect l="l" t="t" r="r" b="b"/>
            <a:pathLst>
              <a:path w="17229" h="17593" extrusionOk="0">
                <a:moveTo>
                  <a:pt x="7592" y="0"/>
                </a:moveTo>
                <a:cubicBezTo>
                  <a:pt x="6490" y="0"/>
                  <a:pt x="5441" y="668"/>
                  <a:pt x="5028" y="1760"/>
                </a:cubicBezTo>
                <a:cubicBezTo>
                  <a:pt x="3623" y="5309"/>
                  <a:pt x="37" y="13479"/>
                  <a:pt x="37" y="14921"/>
                </a:cubicBezTo>
                <a:cubicBezTo>
                  <a:pt x="0" y="16030"/>
                  <a:pt x="703" y="17028"/>
                  <a:pt x="1738" y="17435"/>
                </a:cubicBezTo>
                <a:cubicBezTo>
                  <a:pt x="1981" y="17526"/>
                  <a:pt x="2225" y="17593"/>
                  <a:pt x="2468" y="17593"/>
                </a:cubicBezTo>
                <a:cubicBezTo>
                  <a:pt x="2520" y="17593"/>
                  <a:pt x="2573" y="17590"/>
                  <a:pt x="2625" y="17583"/>
                </a:cubicBezTo>
                <a:lnTo>
                  <a:pt x="2662" y="17583"/>
                </a:lnTo>
                <a:cubicBezTo>
                  <a:pt x="3106" y="17583"/>
                  <a:pt x="3549" y="17472"/>
                  <a:pt x="3956" y="17250"/>
                </a:cubicBezTo>
                <a:lnTo>
                  <a:pt x="15306" y="12333"/>
                </a:lnTo>
                <a:cubicBezTo>
                  <a:pt x="16563" y="11779"/>
                  <a:pt x="17229" y="10411"/>
                  <a:pt x="16822" y="9117"/>
                </a:cubicBezTo>
                <a:cubicBezTo>
                  <a:pt x="16009" y="6344"/>
                  <a:pt x="13864" y="1907"/>
                  <a:pt x="8430" y="133"/>
                </a:cubicBezTo>
                <a:cubicBezTo>
                  <a:pt x="8153" y="43"/>
                  <a:pt x="7871" y="0"/>
                  <a:pt x="7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5;p18">
            <a:extLst>
              <a:ext uri="{FF2B5EF4-FFF2-40B4-BE49-F238E27FC236}">
                <a16:creationId xmlns:a16="http://schemas.microsoft.com/office/drawing/2014/main" id="{6BA3DB96-F790-83ED-FA2A-598E5EACBDE6}"/>
              </a:ext>
            </a:extLst>
          </p:cNvPr>
          <p:cNvSpPr/>
          <p:nvPr/>
        </p:nvSpPr>
        <p:spPr>
          <a:xfrm flipH="1">
            <a:off x="4809475" y="6437319"/>
            <a:ext cx="8406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07;p18">
            <a:extLst>
              <a:ext uri="{FF2B5EF4-FFF2-40B4-BE49-F238E27FC236}">
                <a16:creationId xmlns:a16="http://schemas.microsoft.com/office/drawing/2014/main" id="{59D591B1-AA06-362E-4B8A-D70AED617831}"/>
              </a:ext>
            </a:extLst>
          </p:cNvPr>
          <p:cNvSpPr/>
          <p:nvPr/>
        </p:nvSpPr>
        <p:spPr>
          <a:xfrm flipH="1">
            <a:off x="7560086" y="-3015195"/>
            <a:ext cx="315000" cy="156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09;p18">
            <a:extLst>
              <a:ext uri="{FF2B5EF4-FFF2-40B4-BE49-F238E27FC236}">
                <a16:creationId xmlns:a16="http://schemas.microsoft.com/office/drawing/2014/main" id="{2C025E41-2BFF-A87D-D996-0B8CC10EB66E}"/>
              </a:ext>
            </a:extLst>
          </p:cNvPr>
          <p:cNvSpPr/>
          <p:nvPr/>
        </p:nvSpPr>
        <p:spPr>
          <a:xfrm flipH="1">
            <a:off x="5994662" y="-2091492"/>
            <a:ext cx="346626" cy="292212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4;p15">
            <a:extLst>
              <a:ext uri="{FF2B5EF4-FFF2-40B4-BE49-F238E27FC236}">
                <a16:creationId xmlns:a16="http://schemas.microsoft.com/office/drawing/2014/main" id="{B7A264E3-150D-CC69-BD01-C509824805FF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3" name="Google Shape;94;p15">
            <a:extLst>
              <a:ext uri="{FF2B5EF4-FFF2-40B4-BE49-F238E27FC236}">
                <a16:creationId xmlns:a16="http://schemas.microsoft.com/office/drawing/2014/main" id="{E3408C8C-0584-37B1-A249-6C87F4A53FA1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4660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/>
          <p:nvPr/>
        </p:nvSpPr>
        <p:spPr>
          <a:xfrm>
            <a:off x="2123782" y="1433848"/>
            <a:ext cx="1026251" cy="1026276"/>
          </a:xfrm>
          <a:custGeom>
            <a:avLst/>
            <a:gdLst/>
            <a:ahLst/>
            <a:cxnLst/>
            <a:rect l="l" t="t" r="r" b="b"/>
            <a:pathLst>
              <a:path w="40964" h="40965" extrusionOk="0">
                <a:moveTo>
                  <a:pt x="0" y="1"/>
                </a:moveTo>
                <a:lnTo>
                  <a:pt x="0" y="13865"/>
                </a:lnTo>
                <a:lnTo>
                  <a:pt x="21480" y="13865"/>
                </a:lnTo>
                <a:cubicBezTo>
                  <a:pt x="24586" y="13865"/>
                  <a:pt x="27100" y="16379"/>
                  <a:pt x="27100" y="19484"/>
                </a:cubicBezTo>
                <a:lnTo>
                  <a:pt x="27100" y="40964"/>
                </a:lnTo>
                <a:lnTo>
                  <a:pt x="40964" y="40964"/>
                </a:lnTo>
                <a:lnTo>
                  <a:pt x="40964" y="14567"/>
                </a:lnTo>
                <a:cubicBezTo>
                  <a:pt x="40964" y="6508"/>
                  <a:pt x="34457" y="1"/>
                  <a:pt x="26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2718403" y="1428688"/>
            <a:ext cx="431630" cy="440749"/>
          </a:xfrm>
          <a:custGeom>
            <a:avLst/>
            <a:gdLst/>
            <a:ahLst/>
            <a:cxnLst/>
            <a:rect l="l" t="t" r="r" b="b"/>
            <a:pathLst>
              <a:path w="17229" h="17593" extrusionOk="0">
                <a:moveTo>
                  <a:pt x="7592" y="0"/>
                </a:moveTo>
                <a:cubicBezTo>
                  <a:pt x="6490" y="0"/>
                  <a:pt x="5441" y="668"/>
                  <a:pt x="5028" y="1760"/>
                </a:cubicBezTo>
                <a:cubicBezTo>
                  <a:pt x="3623" y="5309"/>
                  <a:pt x="37" y="13479"/>
                  <a:pt x="37" y="14921"/>
                </a:cubicBezTo>
                <a:cubicBezTo>
                  <a:pt x="0" y="16030"/>
                  <a:pt x="703" y="17028"/>
                  <a:pt x="1738" y="17435"/>
                </a:cubicBezTo>
                <a:cubicBezTo>
                  <a:pt x="1981" y="17526"/>
                  <a:pt x="2225" y="17593"/>
                  <a:pt x="2468" y="17593"/>
                </a:cubicBezTo>
                <a:cubicBezTo>
                  <a:pt x="2520" y="17593"/>
                  <a:pt x="2573" y="17590"/>
                  <a:pt x="2625" y="17583"/>
                </a:cubicBezTo>
                <a:lnTo>
                  <a:pt x="2662" y="17583"/>
                </a:lnTo>
                <a:cubicBezTo>
                  <a:pt x="3106" y="17583"/>
                  <a:pt x="3549" y="17472"/>
                  <a:pt x="3956" y="17250"/>
                </a:cubicBezTo>
                <a:lnTo>
                  <a:pt x="15306" y="12333"/>
                </a:lnTo>
                <a:cubicBezTo>
                  <a:pt x="16563" y="11779"/>
                  <a:pt x="17229" y="10411"/>
                  <a:pt x="16822" y="9117"/>
                </a:cubicBezTo>
                <a:cubicBezTo>
                  <a:pt x="16009" y="6344"/>
                  <a:pt x="13864" y="1907"/>
                  <a:pt x="8430" y="133"/>
                </a:cubicBezTo>
                <a:cubicBezTo>
                  <a:pt x="8153" y="43"/>
                  <a:pt x="7871" y="0"/>
                  <a:pt x="75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0" y="1434600"/>
            <a:ext cx="24582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6" name="Google Shape;286;p18"/>
          <p:cNvGrpSpPr/>
          <p:nvPr/>
        </p:nvGrpSpPr>
        <p:grpSpPr>
          <a:xfrm rot="10800000">
            <a:off x="2802143" y="3389898"/>
            <a:ext cx="1026251" cy="1031436"/>
            <a:chOff x="6690391" y="1196275"/>
            <a:chExt cx="1026251" cy="1031436"/>
          </a:xfrm>
        </p:grpSpPr>
        <p:sp>
          <p:nvSpPr>
            <p:cNvPr id="287" name="Google Shape;287;p18"/>
            <p:cNvSpPr/>
            <p:nvPr/>
          </p:nvSpPr>
          <p:spPr>
            <a:xfrm>
              <a:off x="6690391" y="1201435"/>
              <a:ext cx="1026251" cy="1026276"/>
            </a:xfrm>
            <a:custGeom>
              <a:avLst/>
              <a:gdLst/>
              <a:ahLst/>
              <a:cxnLst/>
              <a:rect l="l" t="t" r="r" b="b"/>
              <a:pathLst>
                <a:path w="40964" h="40965" extrusionOk="0">
                  <a:moveTo>
                    <a:pt x="0" y="1"/>
                  </a:moveTo>
                  <a:lnTo>
                    <a:pt x="0" y="13865"/>
                  </a:lnTo>
                  <a:lnTo>
                    <a:pt x="21480" y="13865"/>
                  </a:lnTo>
                  <a:cubicBezTo>
                    <a:pt x="24586" y="13865"/>
                    <a:pt x="27100" y="16379"/>
                    <a:pt x="27100" y="19484"/>
                  </a:cubicBezTo>
                  <a:lnTo>
                    <a:pt x="27100" y="40964"/>
                  </a:lnTo>
                  <a:lnTo>
                    <a:pt x="40964" y="40964"/>
                  </a:lnTo>
                  <a:lnTo>
                    <a:pt x="40964" y="14567"/>
                  </a:lnTo>
                  <a:cubicBezTo>
                    <a:pt x="40964" y="6508"/>
                    <a:pt x="34457" y="1"/>
                    <a:pt x="26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7285012" y="1196275"/>
              <a:ext cx="431630" cy="440749"/>
            </a:xfrm>
            <a:custGeom>
              <a:avLst/>
              <a:gdLst/>
              <a:ahLst/>
              <a:cxnLst/>
              <a:rect l="l" t="t" r="r" b="b"/>
              <a:pathLst>
                <a:path w="17229" h="17593" extrusionOk="0">
                  <a:moveTo>
                    <a:pt x="7592" y="0"/>
                  </a:moveTo>
                  <a:cubicBezTo>
                    <a:pt x="6490" y="0"/>
                    <a:pt x="5441" y="668"/>
                    <a:pt x="5028" y="1760"/>
                  </a:cubicBezTo>
                  <a:cubicBezTo>
                    <a:pt x="3623" y="5309"/>
                    <a:pt x="37" y="13479"/>
                    <a:pt x="37" y="14921"/>
                  </a:cubicBezTo>
                  <a:cubicBezTo>
                    <a:pt x="0" y="16030"/>
                    <a:pt x="703" y="17028"/>
                    <a:pt x="1738" y="17435"/>
                  </a:cubicBezTo>
                  <a:cubicBezTo>
                    <a:pt x="1981" y="17526"/>
                    <a:pt x="2225" y="17593"/>
                    <a:pt x="2468" y="17593"/>
                  </a:cubicBezTo>
                  <a:cubicBezTo>
                    <a:pt x="2520" y="17593"/>
                    <a:pt x="2573" y="17590"/>
                    <a:pt x="2625" y="17583"/>
                  </a:cubicBezTo>
                  <a:lnTo>
                    <a:pt x="2662" y="17583"/>
                  </a:lnTo>
                  <a:cubicBezTo>
                    <a:pt x="3106" y="17583"/>
                    <a:pt x="3549" y="17472"/>
                    <a:pt x="3956" y="17250"/>
                  </a:cubicBezTo>
                  <a:lnTo>
                    <a:pt x="15306" y="12333"/>
                  </a:lnTo>
                  <a:cubicBezTo>
                    <a:pt x="16563" y="11779"/>
                    <a:pt x="17229" y="10411"/>
                    <a:pt x="16822" y="9117"/>
                  </a:cubicBezTo>
                  <a:cubicBezTo>
                    <a:pt x="16009" y="6344"/>
                    <a:pt x="13864" y="1907"/>
                    <a:pt x="8430" y="133"/>
                  </a:cubicBezTo>
                  <a:cubicBezTo>
                    <a:pt x="8153" y="43"/>
                    <a:pt x="7871" y="0"/>
                    <a:pt x="7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9" name="Google Shape;289;p18"/>
          <p:cNvSpPr/>
          <p:nvPr/>
        </p:nvSpPr>
        <p:spPr>
          <a:xfrm>
            <a:off x="3493925" y="4069500"/>
            <a:ext cx="8406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8"/>
          <p:cNvSpPr/>
          <p:nvPr/>
        </p:nvSpPr>
        <p:spPr>
          <a:xfrm>
            <a:off x="2802837" y="2143961"/>
            <a:ext cx="346500" cy="156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2763968" y="2778905"/>
            <a:ext cx="424239" cy="292212"/>
            <a:chOff x="7333700" y="2091725"/>
            <a:chExt cx="423350" cy="291600"/>
          </a:xfrm>
        </p:grpSpPr>
        <p:sp>
          <p:nvSpPr>
            <p:cNvPr id="293" name="Google Shape;293;p18"/>
            <p:cNvSpPr/>
            <p:nvPr/>
          </p:nvSpPr>
          <p:spPr>
            <a:xfrm>
              <a:off x="7372362" y="2091725"/>
              <a:ext cx="345900" cy="291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333700" y="2181138"/>
              <a:ext cx="423350" cy="112775"/>
            </a:xfrm>
            <a:custGeom>
              <a:avLst/>
              <a:gdLst/>
              <a:ahLst/>
              <a:cxnLst/>
              <a:rect l="l" t="t" r="r" b="b"/>
              <a:pathLst>
                <a:path w="16934" h="4511" extrusionOk="0">
                  <a:moveTo>
                    <a:pt x="2256" y="0"/>
                  </a:moveTo>
                  <a:cubicBezTo>
                    <a:pt x="999" y="0"/>
                    <a:pt x="1" y="998"/>
                    <a:pt x="1" y="2255"/>
                  </a:cubicBezTo>
                  <a:cubicBezTo>
                    <a:pt x="1" y="3475"/>
                    <a:pt x="999" y="4511"/>
                    <a:pt x="2256" y="4511"/>
                  </a:cubicBezTo>
                  <a:lnTo>
                    <a:pt x="14678" y="4511"/>
                  </a:lnTo>
                  <a:cubicBezTo>
                    <a:pt x="15898" y="4511"/>
                    <a:pt x="16933" y="3475"/>
                    <a:pt x="16933" y="2255"/>
                  </a:cubicBezTo>
                  <a:cubicBezTo>
                    <a:pt x="16933" y="998"/>
                    <a:pt x="15898" y="0"/>
                    <a:pt x="1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8"/>
          <p:cNvSpPr/>
          <p:nvPr/>
        </p:nvSpPr>
        <p:spPr>
          <a:xfrm flipH="1">
            <a:off x="5993967" y="1433848"/>
            <a:ext cx="1026251" cy="1026276"/>
          </a:xfrm>
          <a:custGeom>
            <a:avLst/>
            <a:gdLst/>
            <a:ahLst/>
            <a:cxnLst/>
            <a:rect l="l" t="t" r="r" b="b"/>
            <a:pathLst>
              <a:path w="40964" h="40965" extrusionOk="0">
                <a:moveTo>
                  <a:pt x="0" y="1"/>
                </a:moveTo>
                <a:lnTo>
                  <a:pt x="0" y="13865"/>
                </a:lnTo>
                <a:lnTo>
                  <a:pt x="21480" y="13865"/>
                </a:lnTo>
                <a:cubicBezTo>
                  <a:pt x="24586" y="13865"/>
                  <a:pt x="27100" y="16379"/>
                  <a:pt x="27100" y="19484"/>
                </a:cubicBezTo>
                <a:lnTo>
                  <a:pt x="27100" y="40964"/>
                </a:lnTo>
                <a:lnTo>
                  <a:pt x="40964" y="40964"/>
                </a:lnTo>
                <a:lnTo>
                  <a:pt x="40964" y="14567"/>
                </a:lnTo>
                <a:cubicBezTo>
                  <a:pt x="40964" y="6508"/>
                  <a:pt x="34457" y="1"/>
                  <a:pt x="263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5993967" y="1428688"/>
            <a:ext cx="431630" cy="440749"/>
          </a:xfrm>
          <a:custGeom>
            <a:avLst/>
            <a:gdLst/>
            <a:ahLst/>
            <a:cxnLst/>
            <a:rect l="l" t="t" r="r" b="b"/>
            <a:pathLst>
              <a:path w="17229" h="17593" extrusionOk="0">
                <a:moveTo>
                  <a:pt x="7592" y="0"/>
                </a:moveTo>
                <a:cubicBezTo>
                  <a:pt x="6490" y="0"/>
                  <a:pt x="5441" y="668"/>
                  <a:pt x="5028" y="1760"/>
                </a:cubicBezTo>
                <a:cubicBezTo>
                  <a:pt x="3623" y="5309"/>
                  <a:pt x="37" y="13479"/>
                  <a:pt x="37" y="14921"/>
                </a:cubicBezTo>
                <a:cubicBezTo>
                  <a:pt x="0" y="16030"/>
                  <a:pt x="703" y="17028"/>
                  <a:pt x="1738" y="17435"/>
                </a:cubicBezTo>
                <a:cubicBezTo>
                  <a:pt x="1981" y="17526"/>
                  <a:pt x="2225" y="17593"/>
                  <a:pt x="2468" y="17593"/>
                </a:cubicBezTo>
                <a:cubicBezTo>
                  <a:pt x="2520" y="17593"/>
                  <a:pt x="2573" y="17590"/>
                  <a:pt x="2625" y="17583"/>
                </a:cubicBezTo>
                <a:lnTo>
                  <a:pt x="2662" y="17583"/>
                </a:lnTo>
                <a:cubicBezTo>
                  <a:pt x="3106" y="17583"/>
                  <a:pt x="3549" y="17472"/>
                  <a:pt x="3956" y="17250"/>
                </a:cubicBezTo>
                <a:lnTo>
                  <a:pt x="15306" y="12333"/>
                </a:lnTo>
                <a:cubicBezTo>
                  <a:pt x="16563" y="11779"/>
                  <a:pt x="17229" y="10411"/>
                  <a:pt x="16822" y="9117"/>
                </a:cubicBezTo>
                <a:cubicBezTo>
                  <a:pt x="16009" y="6344"/>
                  <a:pt x="13864" y="1907"/>
                  <a:pt x="8430" y="133"/>
                </a:cubicBezTo>
                <a:cubicBezTo>
                  <a:pt x="8153" y="43"/>
                  <a:pt x="7871" y="0"/>
                  <a:pt x="7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6685750" y="1434600"/>
            <a:ext cx="24582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18"/>
          <p:cNvGrpSpPr/>
          <p:nvPr/>
        </p:nvGrpSpPr>
        <p:grpSpPr>
          <a:xfrm rot="10800000" flipH="1">
            <a:off x="5315606" y="3389898"/>
            <a:ext cx="1026251" cy="1031436"/>
            <a:chOff x="6690391" y="1196275"/>
            <a:chExt cx="1026251" cy="1031436"/>
          </a:xfrm>
        </p:grpSpPr>
        <p:sp>
          <p:nvSpPr>
            <p:cNvPr id="303" name="Google Shape;303;p18"/>
            <p:cNvSpPr/>
            <p:nvPr/>
          </p:nvSpPr>
          <p:spPr>
            <a:xfrm>
              <a:off x="6690391" y="1201435"/>
              <a:ext cx="1026251" cy="1026276"/>
            </a:xfrm>
            <a:custGeom>
              <a:avLst/>
              <a:gdLst/>
              <a:ahLst/>
              <a:cxnLst/>
              <a:rect l="l" t="t" r="r" b="b"/>
              <a:pathLst>
                <a:path w="40964" h="40965" extrusionOk="0">
                  <a:moveTo>
                    <a:pt x="0" y="1"/>
                  </a:moveTo>
                  <a:lnTo>
                    <a:pt x="0" y="13865"/>
                  </a:lnTo>
                  <a:lnTo>
                    <a:pt x="21480" y="13865"/>
                  </a:lnTo>
                  <a:cubicBezTo>
                    <a:pt x="24586" y="13865"/>
                    <a:pt x="27100" y="16379"/>
                    <a:pt x="27100" y="19484"/>
                  </a:cubicBezTo>
                  <a:lnTo>
                    <a:pt x="27100" y="40964"/>
                  </a:lnTo>
                  <a:lnTo>
                    <a:pt x="40964" y="40964"/>
                  </a:lnTo>
                  <a:lnTo>
                    <a:pt x="40964" y="14567"/>
                  </a:lnTo>
                  <a:cubicBezTo>
                    <a:pt x="40964" y="6508"/>
                    <a:pt x="34457" y="1"/>
                    <a:pt x="26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7285012" y="1196275"/>
              <a:ext cx="431630" cy="440749"/>
            </a:xfrm>
            <a:custGeom>
              <a:avLst/>
              <a:gdLst/>
              <a:ahLst/>
              <a:cxnLst/>
              <a:rect l="l" t="t" r="r" b="b"/>
              <a:pathLst>
                <a:path w="17229" h="17593" extrusionOk="0">
                  <a:moveTo>
                    <a:pt x="7592" y="0"/>
                  </a:moveTo>
                  <a:cubicBezTo>
                    <a:pt x="6490" y="0"/>
                    <a:pt x="5441" y="668"/>
                    <a:pt x="5028" y="1760"/>
                  </a:cubicBezTo>
                  <a:cubicBezTo>
                    <a:pt x="3623" y="5309"/>
                    <a:pt x="37" y="13479"/>
                    <a:pt x="37" y="14921"/>
                  </a:cubicBezTo>
                  <a:cubicBezTo>
                    <a:pt x="0" y="16030"/>
                    <a:pt x="703" y="17028"/>
                    <a:pt x="1738" y="17435"/>
                  </a:cubicBezTo>
                  <a:cubicBezTo>
                    <a:pt x="1981" y="17526"/>
                    <a:pt x="2225" y="17593"/>
                    <a:pt x="2468" y="17593"/>
                  </a:cubicBezTo>
                  <a:cubicBezTo>
                    <a:pt x="2520" y="17593"/>
                    <a:pt x="2573" y="17590"/>
                    <a:pt x="2625" y="17583"/>
                  </a:cubicBezTo>
                  <a:lnTo>
                    <a:pt x="2662" y="17583"/>
                  </a:lnTo>
                  <a:cubicBezTo>
                    <a:pt x="3106" y="17583"/>
                    <a:pt x="3549" y="17472"/>
                    <a:pt x="3956" y="17250"/>
                  </a:cubicBezTo>
                  <a:lnTo>
                    <a:pt x="15306" y="12333"/>
                  </a:lnTo>
                  <a:cubicBezTo>
                    <a:pt x="16563" y="11779"/>
                    <a:pt x="17229" y="10411"/>
                    <a:pt x="16822" y="9117"/>
                  </a:cubicBezTo>
                  <a:cubicBezTo>
                    <a:pt x="16009" y="6344"/>
                    <a:pt x="13864" y="1907"/>
                    <a:pt x="8430" y="133"/>
                  </a:cubicBezTo>
                  <a:cubicBezTo>
                    <a:pt x="8153" y="43"/>
                    <a:pt x="7871" y="0"/>
                    <a:pt x="7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8"/>
          <p:cNvSpPr/>
          <p:nvPr/>
        </p:nvSpPr>
        <p:spPr>
          <a:xfrm flipH="1">
            <a:off x="4809475" y="4069500"/>
            <a:ext cx="840600" cy="3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18"/>
          <p:cNvSpPr/>
          <p:nvPr/>
        </p:nvSpPr>
        <p:spPr>
          <a:xfrm flipH="1">
            <a:off x="5994663" y="2143961"/>
            <a:ext cx="346500" cy="156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8"/>
          <p:cNvGrpSpPr/>
          <p:nvPr/>
        </p:nvGrpSpPr>
        <p:grpSpPr>
          <a:xfrm flipH="1">
            <a:off x="5955793" y="2778905"/>
            <a:ext cx="424239" cy="292212"/>
            <a:chOff x="7333700" y="2091725"/>
            <a:chExt cx="423350" cy="291600"/>
          </a:xfrm>
        </p:grpSpPr>
        <p:sp>
          <p:nvSpPr>
            <p:cNvPr id="309" name="Google Shape;309;p18"/>
            <p:cNvSpPr/>
            <p:nvPr/>
          </p:nvSpPr>
          <p:spPr>
            <a:xfrm>
              <a:off x="7372362" y="2091725"/>
              <a:ext cx="345900" cy="2916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7333700" y="2181138"/>
              <a:ext cx="423350" cy="112775"/>
            </a:xfrm>
            <a:custGeom>
              <a:avLst/>
              <a:gdLst/>
              <a:ahLst/>
              <a:cxnLst/>
              <a:rect l="l" t="t" r="r" b="b"/>
              <a:pathLst>
                <a:path w="16934" h="4511" extrusionOk="0">
                  <a:moveTo>
                    <a:pt x="2256" y="0"/>
                  </a:moveTo>
                  <a:cubicBezTo>
                    <a:pt x="999" y="0"/>
                    <a:pt x="1" y="998"/>
                    <a:pt x="1" y="2255"/>
                  </a:cubicBezTo>
                  <a:cubicBezTo>
                    <a:pt x="1" y="3475"/>
                    <a:pt x="999" y="4511"/>
                    <a:pt x="2256" y="4511"/>
                  </a:cubicBezTo>
                  <a:lnTo>
                    <a:pt x="14678" y="4511"/>
                  </a:lnTo>
                  <a:cubicBezTo>
                    <a:pt x="15898" y="4511"/>
                    <a:pt x="16933" y="3475"/>
                    <a:pt x="16933" y="2255"/>
                  </a:cubicBezTo>
                  <a:cubicBezTo>
                    <a:pt x="16933" y="998"/>
                    <a:pt x="15898" y="0"/>
                    <a:pt x="14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8"/>
          <p:cNvGrpSpPr/>
          <p:nvPr/>
        </p:nvGrpSpPr>
        <p:grpSpPr>
          <a:xfrm>
            <a:off x="301890" y="2152235"/>
            <a:ext cx="2335300" cy="1787316"/>
            <a:chOff x="832653" y="1700028"/>
            <a:chExt cx="2335300" cy="1787316"/>
          </a:xfrm>
        </p:grpSpPr>
        <p:sp>
          <p:nvSpPr>
            <p:cNvPr id="313" name="Google Shape;313;p18"/>
            <p:cNvSpPr txBox="1"/>
            <p:nvPr/>
          </p:nvSpPr>
          <p:spPr>
            <a:xfrm>
              <a:off x="849487" y="170002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Twilio SMS Alert 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832653" y="2790444"/>
              <a:ext cx="233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Century Gothic" panose="020B0502020202020204" pitchFamily="34" charset="0"/>
                </a:rPr>
                <a:t>Sends instant SMS alerts to the maintenance team when sensor values indicate a failure risk.</a:t>
              </a: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Century Gothic" panose="020B0502020202020204" pitchFamily="34" charset="0"/>
                </a:rPr>
                <a:t>Ensures quick response to prevent pipeline damage or leaks.</a:t>
              </a:r>
            </a:p>
          </p:txBody>
        </p:sp>
      </p:grpSp>
      <p:sp>
        <p:nvSpPr>
          <p:cNvPr id="317" name="Google Shape;317;p18"/>
          <p:cNvSpPr/>
          <p:nvPr/>
        </p:nvSpPr>
        <p:spPr>
          <a:xfrm>
            <a:off x="938275" y="1166398"/>
            <a:ext cx="883800" cy="88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7321925" y="1166398"/>
            <a:ext cx="883800" cy="88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18"/>
          <p:cNvGrpSpPr/>
          <p:nvPr/>
        </p:nvGrpSpPr>
        <p:grpSpPr>
          <a:xfrm>
            <a:off x="6593824" y="2316597"/>
            <a:ext cx="2445039" cy="1752903"/>
            <a:chOff x="740937" y="1864390"/>
            <a:chExt cx="2445039" cy="1752903"/>
          </a:xfrm>
        </p:grpSpPr>
        <p:sp>
          <p:nvSpPr>
            <p:cNvPr id="321" name="Google Shape;321;p18"/>
            <p:cNvSpPr txBox="1"/>
            <p:nvPr/>
          </p:nvSpPr>
          <p:spPr>
            <a:xfrm>
              <a:off x="995115" y="1864390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Stored in MySQL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2" name="Google Shape;322;p18"/>
            <p:cNvSpPr txBox="1"/>
            <p:nvPr/>
          </p:nvSpPr>
          <p:spPr>
            <a:xfrm>
              <a:off x="740937" y="2920393"/>
              <a:ext cx="2445039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Century Gothic" panose="020B0502020202020204" pitchFamily="34" charset="0"/>
                </a:rPr>
                <a:t>Logs all sensor data and alerts in a MySQL database for future analysis.</a:t>
              </a: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Century Gothic" panose="020B0502020202020204" pitchFamily="34" charset="0"/>
                </a:rPr>
                <a:t>Enables tracking of pipeline health trends and improving predictive accuracy.</a:t>
              </a:r>
            </a:p>
          </p:txBody>
        </p:sp>
      </p:grpSp>
      <p:sp>
        <p:nvSpPr>
          <p:cNvPr id="326" name="Google Shape;326;p18"/>
          <p:cNvSpPr/>
          <p:nvPr/>
        </p:nvSpPr>
        <p:spPr>
          <a:xfrm>
            <a:off x="4130100" y="3801298"/>
            <a:ext cx="883800" cy="8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861653" y="1047453"/>
            <a:ext cx="3420694" cy="2002644"/>
            <a:chOff x="5522716" y="2505735"/>
            <a:chExt cx="3420694" cy="2002644"/>
          </a:xfrm>
        </p:grpSpPr>
        <p:sp>
          <p:nvSpPr>
            <p:cNvPr id="328" name="Google Shape;328;p18"/>
            <p:cNvSpPr txBox="1"/>
            <p:nvPr/>
          </p:nvSpPr>
          <p:spPr>
            <a:xfrm flipH="1">
              <a:off x="5522716" y="2505735"/>
              <a:ext cx="3420694" cy="503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Mobile App Push Notification 📱 (via Firebase)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" name="Google Shape;329;p18"/>
            <p:cNvSpPr txBox="1"/>
            <p:nvPr/>
          </p:nvSpPr>
          <p:spPr>
            <a:xfrm flipH="1">
              <a:off x="6127223" y="3811479"/>
              <a:ext cx="234989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Century Gothic" panose="020B0502020202020204" pitchFamily="34" charset="0"/>
                </a:rPr>
                <a:t>Sends real-time push notifications to the mobile app for immediate attention.</a:t>
              </a:r>
            </a:p>
            <a:p>
              <a:pPr algn="l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Century Gothic" panose="020B0502020202020204" pitchFamily="34" charset="0"/>
                </a:rPr>
                <a:t>Provides detailed alerts with sensor data and risk level for better decision-making.</a:t>
              </a:r>
            </a:p>
          </p:txBody>
        </p:sp>
      </p:grp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Alert &amp; Notification System</a:t>
            </a:r>
            <a:endParaRPr dirty="0"/>
          </a:p>
        </p:txBody>
      </p:sp>
      <p:sp>
        <p:nvSpPr>
          <p:cNvPr id="334" name="Google Shape;334;p18"/>
          <p:cNvSpPr/>
          <p:nvPr/>
        </p:nvSpPr>
        <p:spPr>
          <a:xfrm>
            <a:off x="7536346" y="1718274"/>
            <a:ext cx="131315" cy="120960"/>
          </a:xfrm>
          <a:custGeom>
            <a:avLst/>
            <a:gdLst/>
            <a:ahLst/>
            <a:cxnLst/>
            <a:rect l="l" t="t" r="r" b="b"/>
            <a:pathLst>
              <a:path w="3592" h="3309" extrusionOk="0">
                <a:moveTo>
                  <a:pt x="1796" y="851"/>
                </a:moveTo>
                <a:cubicBezTo>
                  <a:pt x="2048" y="851"/>
                  <a:pt x="2237" y="1071"/>
                  <a:pt x="2237" y="1260"/>
                </a:cubicBezTo>
                <a:cubicBezTo>
                  <a:pt x="2237" y="1449"/>
                  <a:pt x="2048" y="1701"/>
                  <a:pt x="1796" y="1701"/>
                </a:cubicBezTo>
                <a:cubicBezTo>
                  <a:pt x="1576" y="1701"/>
                  <a:pt x="1418" y="1481"/>
                  <a:pt x="1418" y="1260"/>
                </a:cubicBezTo>
                <a:cubicBezTo>
                  <a:pt x="1418" y="1008"/>
                  <a:pt x="1576" y="851"/>
                  <a:pt x="1796" y="851"/>
                </a:cubicBezTo>
                <a:close/>
                <a:moveTo>
                  <a:pt x="0" y="0"/>
                </a:moveTo>
                <a:lnTo>
                  <a:pt x="0" y="2079"/>
                </a:lnTo>
                <a:cubicBezTo>
                  <a:pt x="0" y="2741"/>
                  <a:pt x="536" y="3308"/>
                  <a:pt x="1229" y="3308"/>
                </a:cubicBezTo>
                <a:lnTo>
                  <a:pt x="2332" y="3308"/>
                </a:lnTo>
                <a:cubicBezTo>
                  <a:pt x="2993" y="3308"/>
                  <a:pt x="3592" y="2741"/>
                  <a:pt x="3592" y="2079"/>
                </a:cubicBezTo>
                <a:lnTo>
                  <a:pt x="35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7537479" y="1377362"/>
            <a:ext cx="131351" cy="311010"/>
          </a:xfrm>
          <a:custGeom>
            <a:avLst/>
            <a:gdLst/>
            <a:ahLst/>
            <a:cxnLst/>
            <a:rect l="l" t="t" r="r" b="b"/>
            <a:pathLst>
              <a:path w="3593" h="8508" extrusionOk="0">
                <a:moveTo>
                  <a:pt x="1734" y="1607"/>
                </a:moveTo>
                <a:cubicBezTo>
                  <a:pt x="1923" y="1607"/>
                  <a:pt x="2175" y="1797"/>
                  <a:pt x="2175" y="2049"/>
                </a:cubicBezTo>
                <a:lnTo>
                  <a:pt x="2175" y="7278"/>
                </a:lnTo>
                <a:cubicBezTo>
                  <a:pt x="2175" y="7499"/>
                  <a:pt x="1986" y="7656"/>
                  <a:pt x="1734" y="7656"/>
                </a:cubicBezTo>
                <a:cubicBezTo>
                  <a:pt x="1513" y="7656"/>
                  <a:pt x="1356" y="7467"/>
                  <a:pt x="1356" y="7278"/>
                </a:cubicBezTo>
                <a:lnTo>
                  <a:pt x="1356" y="2049"/>
                </a:lnTo>
                <a:cubicBezTo>
                  <a:pt x="1356" y="1797"/>
                  <a:pt x="1545" y="1607"/>
                  <a:pt x="1734" y="1607"/>
                </a:cubicBezTo>
                <a:close/>
                <a:moveTo>
                  <a:pt x="1230" y="1"/>
                </a:moveTo>
                <a:cubicBezTo>
                  <a:pt x="568" y="1"/>
                  <a:pt x="1" y="536"/>
                  <a:pt x="1" y="1198"/>
                </a:cubicBezTo>
                <a:lnTo>
                  <a:pt x="1" y="8507"/>
                </a:lnTo>
                <a:lnTo>
                  <a:pt x="3593" y="8507"/>
                </a:lnTo>
                <a:lnTo>
                  <a:pt x="3593" y="1198"/>
                </a:lnTo>
                <a:cubicBezTo>
                  <a:pt x="3561" y="536"/>
                  <a:pt x="2994" y="1"/>
                  <a:pt x="2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7697601" y="1718274"/>
            <a:ext cx="131315" cy="120960"/>
          </a:xfrm>
          <a:custGeom>
            <a:avLst/>
            <a:gdLst/>
            <a:ahLst/>
            <a:cxnLst/>
            <a:rect l="l" t="t" r="r" b="b"/>
            <a:pathLst>
              <a:path w="3592" h="3309" extrusionOk="0">
                <a:moveTo>
                  <a:pt x="1796" y="851"/>
                </a:moveTo>
                <a:cubicBezTo>
                  <a:pt x="2048" y="851"/>
                  <a:pt x="2205" y="1071"/>
                  <a:pt x="2205" y="1260"/>
                </a:cubicBezTo>
                <a:cubicBezTo>
                  <a:pt x="2205" y="1449"/>
                  <a:pt x="2016" y="1701"/>
                  <a:pt x="1796" y="1701"/>
                </a:cubicBezTo>
                <a:cubicBezTo>
                  <a:pt x="1575" y="1701"/>
                  <a:pt x="1386" y="1481"/>
                  <a:pt x="1386" y="1260"/>
                </a:cubicBezTo>
                <a:cubicBezTo>
                  <a:pt x="1386" y="1008"/>
                  <a:pt x="1575" y="851"/>
                  <a:pt x="1796" y="851"/>
                </a:cubicBezTo>
                <a:close/>
                <a:moveTo>
                  <a:pt x="0" y="0"/>
                </a:moveTo>
                <a:lnTo>
                  <a:pt x="0" y="2079"/>
                </a:lnTo>
                <a:cubicBezTo>
                  <a:pt x="0" y="2741"/>
                  <a:pt x="536" y="3308"/>
                  <a:pt x="1260" y="3308"/>
                </a:cubicBezTo>
                <a:lnTo>
                  <a:pt x="2363" y="3308"/>
                </a:lnTo>
                <a:cubicBezTo>
                  <a:pt x="3025" y="3308"/>
                  <a:pt x="3592" y="2741"/>
                  <a:pt x="3592" y="2079"/>
                </a:cubicBezTo>
                <a:lnTo>
                  <a:pt x="35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7697601" y="1377362"/>
            <a:ext cx="131315" cy="311010"/>
          </a:xfrm>
          <a:custGeom>
            <a:avLst/>
            <a:gdLst/>
            <a:ahLst/>
            <a:cxnLst/>
            <a:rect l="l" t="t" r="r" b="b"/>
            <a:pathLst>
              <a:path w="3592" h="8508" extrusionOk="0">
                <a:moveTo>
                  <a:pt x="1796" y="1607"/>
                </a:moveTo>
                <a:cubicBezTo>
                  <a:pt x="2048" y="1607"/>
                  <a:pt x="2205" y="1797"/>
                  <a:pt x="2205" y="2049"/>
                </a:cubicBezTo>
                <a:lnTo>
                  <a:pt x="2205" y="7278"/>
                </a:lnTo>
                <a:cubicBezTo>
                  <a:pt x="2205" y="7499"/>
                  <a:pt x="2016" y="7656"/>
                  <a:pt x="1796" y="7656"/>
                </a:cubicBezTo>
                <a:cubicBezTo>
                  <a:pt x="1607" y="7656"/>
                  <a:pt x="1386" y="7467"/>
                  <a:pt x="1386" y="7278"/>
                </a:cubicBezTo>
                <a:lnTo>
                  <a:pt x="1386" y="2049"/>
                </a:lnTo>
                <a:cubicBezTo>
                  <a:pt x="1386" y="1797"/>
                  <a:pt x="1575" y="1607"/>
                  <a:pt x="1796" y="1607"/>
                </a:cubicBezTo>
                <a:close/>
                <a:moveTo>
                  <a:pt x="1260" y="1"/>
                </a:moveTo>
                <a:cubicBezTo>
                  <a:pt x="599" y="1"/>
                  <a:pt x="0" y="536"/>
                  <a:pt x="0" y="1198"/>
                </a:cubicBezTo>
                <a:lnTo>
                  <a:pt x="0" y="8507"/>
                </a:lnTo>
                <a:lnTo>
                  <a:pt x="3592" y="8507"/>
                </a:lnTo>
                <a:lnTo>
                  <a:pt x="3592" y="1198"/>
                </a:lnTo>
                <a:cubicBezTo>
                  <a:pt x="3592" y="536"/>
                  <a:pt x="3025" y="1"/>
                  <a:pt x="23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7857686" y="1718274"/>
            <a:ext cx="131315" cy="120960"/>
          </a:xfrm>
          <a:custGeom>
            <a:avLst/>
            <a:gdLst/>
            <a:ahLst/>
            <a:cxnLst/>
            <a:rect l="l" t="t" r="r" b="b"/>
            <a:pathLst>
              <a:path w="3592" h="3309" extrusionOk="0">
                <a:moveTo>
                  <a:pt x="1828" y="851"/>
                </a:moveTo>
                <a:cubicBezTo>
                  <a:pt x="2080" y="851"/>
                  <a:pt x="2269" y="1071"/>
                  <a:pt x="2269" y="1260"/>
                </a:cubicBezTo>
                <a:cubicBezTo>
                  <a:pt x="2269" y="1449"/>
                  <a:pt x="2080" y="1701"/>
                  <a:pt x="1828" y="1701"/>
                </a:cubicBezTo>
                <a:cubicBezTo>
                  <a:pt x="1607" y="1701"/>
                  <a:pt x="1450" y="1481"/>
                  <a:pt x="1450" y="1260"/>
                </a:cubicBezTo>
                <a:cubicBezTo>
                  <a:pt x="1450" y="1008"/>
                  <a:pt x="1607" y="851"/>
                  <a:pt x="1828" y="851"/>
                </a:cubicBezTo>
                <a:close/>
                <a:moveTo>
                  <a:pt x="0" y="0"/>
                </a:moveTo>
                <a:lnTo>
                  <a:pt x="0" y="2079"/>
                </a:lnTo>
                <a:lnTo>
                  <a:pt x="32" y="2079"/>
                </a:lnTo>
                <a:cubicBezTo>
                  <a:pt x="32" y="2741"/>
                  <a:pt x="567" y="3308"/>
                  <a:pt x="1261" y="3308"/>
                </a:cubicBezTo>
                <a:lnTo>
                  <a:pt x="2363" y="3308"/>
                </a:lnTo>
                <a:cubicBezTo>
                  <a:pt x="3025" y="3308"/>
                  <a:pt x="3592" y="2741"/>
                  <a:pt x="3592" y="2079"/>
                </a:cubicBezTo>
                <a:lnTo>
                  <a:pt x="35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859989" y="1377362"/>
            <a:ext cx="131315" cy="311010"/>
          </a:xfrm>
          <a:custGeom>
            <a:avLst/>
            <a:gdLst/>
            <a:ahLst/>
            <a:cxnLst/>
            <a:rect l="l" t="t" r="r" b="b"/>
            <a:pathLst>
              <a:path w="3592" h="8508" extrusionOk="0">
                <a:moveTo>
                  <a:pt x="1733" y="1607"/>
                </a:moveTo>
                <a:cubicBezTo>
                  <a:pt x="1922" y="1607"/>
                  <a:pt x="2174" y="1797"/>
                  <a:pt x="2174" y="2049"/>
                </a:cubicBezTo>
                <a:lnTo>
                  <a:pt x="2174" y="7278"/>
                </a:lnTo>
                <a:cubicBezTo>
                  <a:pt x="2174" y="7499"/>
                  <a:pt x="1985" y="7656"/>
                  <a:pt x="1733" y="7656"/>
                </a:cubicBezTo>
                <a:cubicBezTo>
                  <a:pt x="1513" y="7656"/>
                  <a:pt x="1355" y="7467"/>
                  <a:pt x="1355" y="7278"/>
                </a:cubicBezTo>
                <a:lnTo>
                  <a:pt x="1355" y="2049"/>
                </a:lnTo>
                <a:cubicBezTo>
                  <a:pt x="1355" y="1797"/>
                  <a:pt x="1544" y="1607"/>
                  <a:pt x="1733" y="1607"/>
                </a:cubicBezTo>
                <a:close/>
                <a:moveTo>
                  <a:pt x="1229" y="1"/>
                </a:moveTo>
                <a:cubicBezTo>
                  <a:pt x="567" y="1"/>
                  <a:pt x="0" y="536"/>
                  <a:pt x="0" y="1198"/>
                </a:cubicBezTo>
                <a:lnTo>
                  <a:pt x="0" y="8507"/>
                </a:lnTo>
                <a:lnTo>
                  <a:pt x="3592" y="8507"/>
                </a:lnTo>
                <a:lnTo>
                  <a:pt x="3592" y="1198"/>
                </a:lnTo>
                <a:cubicBezTo>
                  <a:pt x="3560" y="536"/>
                  <a:pt x="2993" y="1"/>
                  <a:pt x="2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Emergency icon">
            <a:extLst>
              <a:ext uri="{FF2B5EF4-FFF2-40B4-BE49-F238E27FC236}">
                <a16:creationId xmlns:a16="http://schemas.microsoft.com/office/drawing/2014/main" id="{1FFF0A42-8F67-D5AF-8617-EF33DB3B8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26" y="1387829"/>
            <a:ext cx="475592" cy="4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larm icon">
            <a:extLst>
              <a:ext uri="{FF2B5EF4-FFF2-40B4-BE49-F238E27FC236}">
                <a16:creationId xmlns:a16="http://schemas.microsoft.com/office/drawing/2014/main" id="{643039B5-F301-D84A-275F-9C64CE6C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46" y="3941536"/>
            <a:ext cx="622529" cy="6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599;p22">
            <a:extLst>
              <a:ext uri="{FF2B5EF4-FFF2-40B4-BE49-F238E27FC236}">
                <a16:creationId xmlns:a16="http://schemas.microsoft.com/office/drawing/2014/main" id="{688175F6-6E3F-2484-5DE3-FAFDD7702AD9}"/>
              </a:ext>
            </a:extLst>
          </p:cNvPr>
          <p:cNvGrpSpPr/>
          <p:nvPr/>
        </p:nvGrpSpPr>
        <p:grpSpPr>
          <a:xfrm>
            <a:off x="-2305089" y="1889131"/>
            <a:ext cx="1162858" cy="2073238"/>
            <a:chOff x="1437113" y="2130077"/>
            <a:chExt cx="1162858" cy="2073238"/>
          </a:xfrm>
        </p:grpSpPr>
        <p:grpSp>
          <p:nvGrpSpPr>
            <p:cNvPr id="3" name="Google Shape;600;p22">
              <a:extLst>
                <a:ext uri="{FF2B5EF4-FFF2-40B4-BE49-F238E27FC236}">
                  <a16:creationId xmlns:a16="http://schemas.microsoft.com/office/drawing/2014/main" id="{0B94DED7-FBC6-19B6-7545-CDAA95526BAE}"/>
                </a:ext>
              </a:extLst>
            </p:cNvPr>
            <p:cNvGrpSpPr/>
            <p:nvPr/>
          </p:nvGrpSpPr>
          <p:grpSpPr>
            <a:xfrm>
              <a:off x="1437113" y="2180175"/>
              <a:ext cx="1024138" cy="1973125"/>
              <a:chOff x="1369488" y="1359350"/>
              <a:chExt cx="1024138" cy="1973125"/>
            </a:xfrm>
          </p:grpSpPr>
          <p:sp>
            <p:nvSpPr>
              <p:cNvPr id="8" name="Google Shape;601;p22">
                <a:extLst>
                  <a:ext uri="{FF2B5EF4-FFF2-40B4-BE49-F238E27FC236}">
                    <a16:creationId xmlns:a16="http://schemas.microsoft.com/office/drawing/2014/main" id="{E383F595-222D-B557-BB3C-59BCAB5EE39C}"/>
                  </a:ext>
                </a:extLst>
              </p:cNvPr>
              <p:cNvSpPr/>
              <p:nvPr/>
            </p:nvSpPr>
            <p:spPr>
              <a:xfrm rot="-5400000">
                <a:off x="1369500" y="1359338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02;p22">
                <a:extLst>
                  <a:ext uri="{FF2B5EF4-FFF2-40B4-BE49-F238E27FC236}">
                    <a16:creationId xmlns:a16="http://schemas.microsoft.com/office/drawing/2014/main" id="{764098A9-0A22-0500-07F2-1009A64B6A72}"/>
                  </a:ext>
                </a:extLst>
              </p:cNvPr>
              <p:cNvSpPr/>
              <p:nvPr/>
            </p:nvSpPr>
            <p:spPr>
              <a:xfrm rot="-5400000" flipH="1">
                <a:off x="1369513" y="2308363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603;p22">
              <a:extLst>
                <a:ext uri="{FF2B5EF4-FFF2-40B4-BE49-F238E27FC236}">
                  <a16:creationId xmlns:a16="http://schemas.microsoft.com/office/drawing/2014/main" id="{275840DE-0526-6E88-88EB-8E7E93B77B3C}"/>
                </a:ext>
              </a:extLst>
            </p:cNvPr>
            <p:cNvSpPr/>
            <p:nvPr/>
          </p:nvSpPr>
          <p:spPr>
            <a:xfrm>
              <a:off x="2336750" y="2180900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4;p22">
              <a:extLst>
                <a:ext uri="{FF2B5EF4-FFF2-40B4-BE49-F238E27FC236}">
                  <a16:creationId xmlns:a16="http://schemas.microsoft.com/office/drawing/2014/main" id="{9538A831-553C-FF4C-8F56-054EC9A2164B}"/>
                </a:ext>
              </a:extLst>
            </p:cNvPr>
            <p:cNvSpPr/>
            <p:nvPr/>
          </p:nvSpPr>
          <p:spPr>
            <a:xfrm>
              <a:off x="2336750" y="3807596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5;p22">
              <a:extLst>
                <a:ext uri="{FF2B5EF4-FFF2-40B4-BE49-F238E27FC236}">
                  <a16:creationId xmlns:a16="http://schemas.microsoft.com/office/drawing/2014/main" id="{9D912C7C-EAA9-1B07-029A-827F3D2F7CAE}"/>
                </a:ext>
              </a:extLst>
            </p:cNvPr>
            <p:cNvSpPr/>
            <p:nvPr/>
          </p:nvSpPr>
          <p:spPr>
            <a:xfrm rot="5400000">
              <a:off x="2292997" y="2270054"/>
              <a:ext cx="446940" cy="166987"/>
            </a:xfrm>
            <a:custGeom>
              <a:avLst/>
              <a:gdLst/>
              <a:ahLst/>
              <a:cxnLst/>
              <a:rect l="l" t="t" r="r" b="b"/>
              <a:pathLst>
                <a:path w="21503" h="8034" extrusionOk="0">
                  <a:moveTo>
                    <a:pt x="3997" y="0"/>
                  </a:moveTo>
                  <a:cubicBezTo>
                    <a:pt x="1799" y="0"/>
                    <a:pt x="0" y="1799"/>
                    <a:pt x="0" y="4037"/>
                  </a:cubicBezTo>
                  <a:cubicBezTo>
                    <a:pt x="0" y="6235"/>
                    <a:pt x="1799" y="8034"/>
                    <a:pt x="3997" y="8034"/>
                  </a:cubicBezTo>
                  <a:lnTo>
                    <a:pt x="17466" y="8034"/>
                  </a:lnTo>
                  <a:cubicBezTo>
                    <a:pt x="19704" y="8034"/>
                    <a:pt x="21503" y="6235"/>
                    <a:pt x="21503" y="4037"/>
                  </a:cubicBezTo>
                  <a:cubicBezTo>
                    <a:pt x="21503" y="1799"/>
                    <a:pt x="19704" y="0"/>
                    <a:pt x="17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6;p22">
              <a:extLst>
                <a:ext uri="{FF2B5EF4-FFF2-40B4-BE49-F238E27FC236}">
                  <a16:creationId xmlns:a16="http://schemas.microsoft.com/office/drawing/2014/main" id="{2FD337AC-72A8-6DBC-B64E-E8F77215C1B9}"/>
                </a:ext>
              </a:extLst>
            </p:cNvPr>
            <p:cNvSpPr/>
            <p:nvPr/>
          </p:nvSpPr>
          <p:spPr>
            <a:xfrm rot="5400000">
              <a:off x="2293402" y="3896747"/>
              <a:ext cx="446129" cy="167007"/>
            </a:xfrm>
            <a:custGeom>
              <a:avLst/>
              <a:gdLst/>
              <a:ahLst/>
              <a:cxnLst/>
              <a:rect l="l" t="t" r="r" b="b"/>
              <a:pathLst>
                <a:path w="21464" h="8035" extrusionOk="0">
                  <a:moveTo>
                    <a:pt x="3998" y="1"/>
                  </a:moveTo>
                  <a:cubicBezTo>
                    <a:pt x="1799" y="1"/>
                    <a:pt x="1" y="1799"/>
                    <a:pt x="1" y="3998"/>
                  </a:cubicBezTo>
                  <a:cubicBezTo>
                    <a:pt x="1" y="6236"/>
                    <a:pt x="1799" y="8034"/>
                    <a:pt x="3998" y="8034"/>
                  </a:cubicBezTo>
                  <a:lnTo>
                    <a:pt x="17467" y="8034"/>
                  </a:lnTo>
                  <a:cubicBezTo>
                    <a:pt x="19705" y="8034"/>
                    <a:pt x="21463" y="6236"/>
                    <a:pt x="21463" y="3998"/>
                  </a:cubicBezTo>
                  <a:cubicBezTo>
                    <a:pt x="21463" y="1799"/>
                    <a:pt x="19705" y="1"/>
                    <a:pt x="17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607;p22">
            <a:extLst>
              <a:ext uri="{FF2B5EF4-FFF2-40B4-BE49-F238E27FC236}">
                <a16:creationId xmlns:a16="http://schemas.microsoft.com/office/drawing/2014/main" id="{0484BBF1-F0B6-A7B5-8CEA-879B9E73F69E}"/>
              </a:ext>
            </a:extLst>
          </p:cNvPr>
          <p:cNvGrpSpPr/>
          <p:nvPr/>
        </p:nvGrpSpPr>
        <p:grpSpPr>
          <a:xfrm rot="10800000">
            <a:off x="10179516" y="1889131"/>
            <a:ext cx="1162858" cy="2073238"/>
            <a:chOff x="1437113" y="2130077"/>
            <a:chExt cx="1162858" cy="2073238"/>
          </a:xfrm>
        </p:grpSpPr>
        <p:grpSp>
          <p:nvGrpSpPr>
            <p:cNvPr id="11" name="Google Shape;608;p22">
              <a:extLst>
                <a:ext uri="{FF2B5EF4-FFF2-40B4-BE49-F238E27FC236}">
                  <a16:creationId xmlns:a16="http://schemas.microsoft.com/office/drawing/2014/main" id="{F786FE75-6A02-AB73-F919-D26CEABD2559}"/>
                </a:ext>
              </a:extLst>
            </p:cNvPr>
            <p:cNvGrpSpPr/>
            <p:nvPr/>
          </p:nvGrpSpPr>
          <p:grpSpPr>
            <a:xfrm>
              <a:off x="1437113" y="2180175"/>
              <a:ext cx="1024138" cy="1973125"/>
              <a:chOff x="1369488" y="1359350"/>
              <a:chExt cx="1024138" cy="1973125"/>
            </a:xfrm>
          </p:grpSpPr>
          <p:sp>
            <p:nvSpPr>
              <p:cNvPr id="16" name="Google Shape;609;p22">
                <a:extLst>
                  <a:ext uri="{FF2B5EF4-FFF2-40B4-BE49-F238E27FC236}">
                    <a16:creationId xmlns:a16="http://schemas.microsoft.com/office/drawing/2014/main" id="{E0C398F8-3749-605E-C551-7E4E4F249E48}"/>
                  </a:ext>
                </a:extLst>
              </p:cNvPr>
              <p:cNvSpPr/>
              <p:nvPr/>
            </p:nvSpPr>
            <p:spPr>
              <a:xfrm rot="-5400000">
                <a:off x="1369500" y="1359338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10;p22">
                <a:extLst>
                  <a:ext uri="{FF2B5EF4-FFF2-40B4-BE49-F238E27FC236}">
                    <a16:creationId xmlns:a16="http://schemas.microsoft.com/office/drawing/2014/main" id="{D7419DA2-4B25-83CB-4D31-6735FB13CF15}"/>
                  </a:ext>
                </a:extLst>
              </p:cNvPr>
              <p:cNvSpPr/>
              <p:nvPr/>
            </p:nvSpPr>
            <p:spPr>
              <a:xfrm rot="-5400000" flipH="1">
                <a:off x="1369513" y="2308363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611;p22">
              <a:extLst>
                <a:ext uri="{FF2B5EF4-FFF2-40B4-BE49-F238E27FC236}">
                  <a16:creationId xmlns:a16="http://schemas.microsoft.com/office/drawing/2014/main" id="{7BEC3274-9A9B-6645-68EE-B053A13CEE4F}"/>
                </a:ext>
              </a:extLst>
            </p:cNvPr>
            <p:cNvSpPr/>
            <p:nvPr/>
          </p:nvSpPr>
          <p:spPr>
            <a:xfrm>
              <a:off x="2336750" y="2180900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2;p22">
              <a:extLst>
                <a:ext uri="{FF2B5EF4-FFF2-40B4-BE49-F238E27FC236}">
                  <a16:creationId xmlns:a16="http://schemas.microsoft.com/office/drawing/2014/main" id="{353860C6-5AD8-575E-769B-B1EA813F6A9F}"/>
                </a:ext>
              </a:extLst>
            </p:cNvPr>
            <p:cNvSpPr/>
            <p:nvPr/>
          </p:nvSpPr>
          <p:spPr>
            <a:xfrm>
              <a:off x="2336750" y="3807596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3;p22">
              <a:extLst>
                <a:ext uri="{FF2B5EF4-FFF2-40B4-BE49-F238E27FC236}">
                  <a16:creationId xmlns:a16="http://schemas.microsoft.com/office/drawing/2014/main" id="{55C9D195-E9BA-9115-95A0-3489C047A255}"/>
                </a:ext>
              </a:extLst>
            </p:cNvPr>
            <p:cNvSpPr/>
            <p:nvPr/>
          </p:nvSpPr>
          <p:spPr>
            <a:xfrm rot="5400000">
              <a:off x="2292997" y="2270054"/>
              <a:ext cx="446940" cy="166987"/>
            </a:xfrm>
            <a:custGeom>
              <a:avLst/>
              <a:gdLst/>
              <a:ahLst/>
              <a:cxnLst/>
              <a:rect l="l" t="t" r="r" b="b"/>
              <a:pathLst>
                <a:path w="21503" h="8034" extrusionOk="0">
                  <a:moveTo>
                    <a:pt x="3997" y="0"/>
                  </a:moveTo>
                  <a:cubicBezTo>
                    <a:pt x="1799" y="0"/>
                    <a:pt x="0" y="1799"/>
                    <a:pt x="0" y="4037"/>
                  </a:cubicBezTo>
                  <a:cubicBezTo>
                    <a:pt x="0" y="6235"/>
                    <a:pt x="1799" y="8034"/>
                    <a:pt x="3997" y="8034"/>
                  </a:cubicBezTo>
                  <a:lnTo>
                    <a:pt x="17466" y="8034"/>
                  </a:lnTo>
                  <a:cubicBezTo>
                    <a:pt x="19704" y="8034"/>
                    <a:pt x="21503" y="6235"/>
                    <a:pt x="21503" y="4037"/>
                  </a:cubicBezTo>
                  <a:cubicBezTo>
                    <a:pt x="21503" y="1799"/>
                    <a:pt x="19704" y="0"/>
                    <a:pt x="17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4;p22">
              <a:extLst>
                <a:ext uri="{FF2B5EF4-FFF2-40B4-BE49-F238E27FC236}">
                  <a16:creationId xmlns:a16="http://schemas.microsoft.com/office/drawing/2014/main" id="{C84F735D-98FE-18CE-3185-0F9EC5696485}"/>
                </a:ext>
              </a:extLst>
            </p:cNvPr>
            <p:cNvSpPr/>
            <p:nvPr/>
          </p:nvSpPr>
          <p:spPr>
            <a:xfrm rot="5400000">
              <a:off x="2293402" y="3896747"/>
              <a:ext cx="446129" cy="167007"/>
            </a:xfrm>
            <a:custGeom>
              <a:avLst/>
              <a:gdLst/>
              <a:ahLst/>
              <a:cxnLst/>
              <a:rect l="l" t="t" r="r" b="b"/>
              <a:pathLst>
                <a:path w="21464" h="8035" extrusionOk="0">
                  <a:moveTo>
                    <a:pt x="3998" y="1"/>
                  </a:moveTo>
                  <a:cubicBezTo>
                    <a:pt x="1799" y="1"/>
                    <a:pt x="1" y="1799"/>
                    <a:pt x="1" y="3998"/>
                  </a:cubicBezTo>
                  <a:cubicBezTo>
                    <a:pt x="1" y="6236"/>
                    <a:pt x="1799" y="8034"/>
                    <a:pt x="3998" y="8034"/>
                  </a:cubicBezTo>
                  <a:lnTo>
                    <a:pt x="17467" y="8034"/>
                  </a:lnTo>
                  <a:cubicBezTo>
                    <a:pt x="19705" y="8034"/>
                    <a:pt x="21463" y="6236"/>
                    <a:pt x="21463" y="3998"/>
                  </a:cubicBezTo>
                  <a:cubicBezTo>
                    <a:pt x="21463" y="1799"/>
                    <a:pt x="19705" y="1"/>
                    <a:pt x="17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628;p22">
            <a:extLst>
              <a:ext uri="{FF2B5EF4-FFF2-40B4-BE49-F238E27FC236}">
                <a16:creationId xmlns:a16="http://schemas.microsoft.com/office/drawing/2014/main" id="{9EA7F52D-79AE-E28F-F2B8-BACAEF443E71}"/>
              </a:ext>
            </a:extLst>
          </p:cNvPr>
          <p:cNvGrpSpPr/>
          <p:nvPr/>
        </p:nvGrpSpPr>
        <p:grpSpPr>
          <a:xfrm>
            <a:off x="4278505" y="5862018"/>
            <a:ext cx="584162" cy="595657"/>
            <a:chOff x="785335" y="2087786"/>
            <a:chExt cx="584162" cy="595657"/>
          </a:xfrm>
        </p:grpSpPr>
        <p:sp>
          <p:nvSpPr>
            <p:cNvPr id="19" name="Google Shape;629;p22">
              <a:extLst>
                <a:ext uri="{FF2B5EF4-FFF2-40B4-BE49-F238E27FC236}">
                  <a16:creationId xmlns:a16="http://schemas.microsoft.com/office/drawing/2014/main" id="{5BA3807C-BBD5-80FF-2C25-01ACEABDCEF1}"/>
                </a:ext>
              </a:extLst>
            </p:cNvPr>
            <p:cNvSpPr/>
            <p:nvPr/>
          </p:nvSpPr>
          <p:spPr>
            <a:xfrm rot="5400000">
              <a:off x="899154" y="2220914"/>
              <a:ext cx="355569" cy="355153"/>
            </a:xfrm>
            <a:custGeom>
              <a:avLst/>
              <a:gdLst/>
              <a:ahLst/>
              <a:cxnLst/>
              <a:rect l="l" t="t" r="r" b="b"/>
              <a:pathLst>
                <a:path w="17107" h="17087" extrusionOk="0">
                  <a:moveTo>
                    <a:pt x="1479" y="1"/>
                  </a:moveTo>
                  <a:cubicBezTo>
                    <a:pt x="1130" y="1"/>
                    <a:pt x="780" y="130"/>
                    <a:pt x="520" y="390"/>
                  </a:cubicBezTo>
                  <a:cubicBezTo>
                    <a:pt x="1" y="910"/>
                    <a:pt x="1" y="1749"/>
                    <a:pt x="520" y="2309"/>
                  </a:cubicBezTo>
                  <a:lnTo>
                    <a:pt x="14709" y="16697"/>
                  </a:lnTo>
                  <a:cubicBezTo>
                    <a:pt x="14969" y="16957"/>
                    <a:pt x="15308" y="17087"/>
                    <a:pt x="15648" y="17087"/>
                  </a:cubicBezTo>
                  <a:cubicBezTo>
                    <a:pt x="15988" y="17087"/>
                    <a:pt x="16327" y="16957"/>
                    <a:pt x="16587" y="16697"/>
                  </a:cubicBezTo>
                  <a:cubicBezTo>
                    <a:pt x="17107" y="16137"/>
                    <a:pt x="17107" y="15298"/>
                    <a:pt x="16587" y="14779"/>
                  </a:cubicBezTo>
                  <a:lnTo>
                    <a:pt x="2439" y="390"/>
                  </a:lnTo>
                  <a:cubicBezTo>
                    <a:pt x="2179" y="130"/>
                    <a:pt x="1829" y="1"/>
                    <a:pt x="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0;p22">
              <a:extLst>
                <a:ext uri="{FF2B5EF4-FFF2-40B4-BE49-F238E27FC236}">
                  <a16:creationId xmlns:a16="http://schemas.microsoft.com/office/drawing/2014/main" id="{76696E70-18D1-42F7-4EC5-F7DFC357E4BD}"/>
                </a:ext>
              </a:extLst>
            </p:cNvPr>
            <p:cNvSpPr/>
            <p:nvPr/>
          </p:nvSpPr>
          <p:spPr>
            <a:xfrm rot="5400000">
              <a:off x="896660" y="2223408"/>
              <a:ext cx="360557" cy="350165"/>
            </a:xfrm>
            <a:custGeom>
              <a:avLst/>
              <a:gdLst/>
              <a:ahLst/>
              <a:cxnLst/>
              <a:rect l="l" t="t" r="r" b="b"/>
              <a:pathLst>
                <a:path w="17347" h="16847" extrusionOk="0">
                  <a:moveTo>
                    <a:pt x="15888" y="0"/>
                  </a:moveTo>
                  <a:cubicBezTo>
                    <a:pt x="15548" y="0"/>
                    <a:pt x="15208" y="130"/>
                    <a:pt x="14949" y="390"/>
                  </a:cubicBezTo>
                  <a:lnTo>
                    <a:pt x="560" y="14539"/>
                  </a:lnTo>
                  <a:cubicBezTo>
                    <a:pt x="1" y="15058"/>
                    <a:pt x="1" y="15898"/>
                    <a:pt x="560" y="16457"/>
                  </a:cubicBezTo>
                  <a:cubicBezTo>
                    <a:pt x="820" y="16717"/>
                    <a:pt x="1160" y="16847"/>
                    <a:pt x="1500" y="16847"/>
                  </a:cubicBezTo>
                  <a:cubicBezTo>
                    <a:pt x="1839" y="16847"/>
                    <a:pt x="2179" y="16717"/>
                    <a:pt x="2439" y="16457"/>
                  </a:cubicBezTo>
                  <a:lnTo>
                    <a:pt x="16827" y="2269"/>
                  </a:lnTo>
                  <a:cubicBezTo>
                    <a:pt x="17347" y="1749"/>
                    <a:pt x="17347" y="910"/>
                    <a:pt x="16827" y="390"/>
                  </a:cubicBezTo>
                  <a:cubicBezTo>
                    <a:pt x="16567" y="130"/>
                    <a:pt x="16228" y="0"/>
                    <a:pt x="15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1;p22">
              <a:extLst>
                <a:ext uri="{FF2B5EF4-FFF2-40B4-BE49-F238E27FC236}">
                  <a16:creationId xmlns:a16="http://schemas.microsoft.com/office/drawing/2014/main" id="{B6FCADFD-5D7C-C4EB-7DE5-94DC78F937B7}"/>
                </a:ext>
              </a:extLst>
            </p:cNvPr>
            <p:cNvSpPr/>
            <p:nvPr/>
          </p:nvSpPr>
          <p:spPr>
            <a:xfrm rot="5400000">
              <a:off x="1047434" y="2161302"/>
              <a:ext cx="59840" cy="476039"/>
            </a:xfrm>
            <a:custGeom>
              <a:avLst/>
              <a:gdLst/>
              <a:ahLst/>
              <a:cxnLst/>
              <a:rect l="l" t="t" r="r" b="b"/>
              <a:pathLst>
                <a:path w="2879" h="22903" extrusionOk="0">
                  <a:moveTo>
                    <a:pt x="1520" y="1"/>
                  </a:moveTo>
                  <a:cubicBezTo>
                    <a:pt x="760" y="1"/>
                    <a:pt x="161" y="600"/>
                    <a:pt x="161" y="1360"/>
                  </a:cubicBezTo>
                  <a:lnTo>
                    <a:pt x="1" y="21543"/>
                  </a:lnTo>
                  <a:cubicBezTo>
                    <a:pt x="1" y="22263"/>
                    <a:pt x="600" y="22862"/>
                    <a:pt x="1320" y="22902"/>
                  </a:cubicBezTo>
                  <a:cubicBezTo>
                    <a:pt x="2039" y="22902"/>
                    <a:pt x="2639" y="22303"/>
                    <a:pt x="2679" y="21583"/>
                  </a:cubicBezTo>
                  <a:lnTo>
                    <a:pt x="2839" y="1400"/>
                  </a:lnTo>
                  <a:cubicBezTo>
                    <a:pt x="2879" y="640"/>
                    <a:pt x="2279" y="1"/>
                    <a:pt x="1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2;p22">
              <a:extLst>
                <a:ext uri="{FF2B5EF4-FFF2-40B4-BE49-F238E27FC236}">
                  <a16:creationId xmlns:a16="http://schemas.microsoft.com/office/drawing/2014/main" id="{84585265-D49B-8879-201C-CB497DB48A6E}"/>
                </a:ext>
              </a:extLst>
            </p:cNvPr>
            <p:cNvSpPr/>
            <p:nvPr/>
          </p:nvSpPr>
          <p:spPr>
            <a:xfrm rot="5400000">
              <a:off x="838514" y="2369412"/>
              <a:ext cx="476018" cy="59009"/>
            </a:xfrm>
            <a:custGeom>
              <a:avLst/>
              <a:gdLst/>
              <a:ahLst/>
              <a:cxnLst/>
              <a:rect l="l" t="t" r="r" b="b"/>
              <a:pathLst>
                <a:path w="22902" h="2839" extrusionOk="0">
                  <a:moveTo>
                    <a:pt x="1359" y="1"/>
                  </a:moveTo>
                  <a:cubicBezTo>
                    <a:pt x="640" y="1"/>
                    <a:pt x="0" y="560"/>
                    <a:pt x="0" y="1320"/>
                  </a:cubicBezTo>
                  <a:cubicBezTo>
                    <a:pt x="0" y="2039"/>
                    <a:pt x="600" y="2639"/>
                    <a:pt x="1359" y="2679"/>
                  </a:cubicBezTo>
                  <a:lnTo>
                    <a:pt x="21543" y="2838"/>
                  </a:lnTo>
                  <a:cubicBezTo>
                    <a:pt x="22262" y="2838"/>
                    <a:pt x="22861" y="2239"/>
                    <a:pt x="22901" y="1480"/>
                  </a:cubicBezTo>
                  <a:cubicBezTo>
                    <a:pt x="22901" y="760"/>
                    <a:pt x="22302" y="161"/>
                    <a:pt x="21543" y="161"/>
                  </a:cubicBezTo>
                  <a:lnTo>
                    <a:pt x="1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3;p22">
              <a:extLst>
                <a:ext uri="{FF2B5EF4-FFF2-40B4-BE49-F238E27FC236}">
                  <a16:creationId xmlns:a16="http://schemas.microsoft.com/office/drawing/2014/main" id="{75F2142F-DC78-BF85-2AA2-A5F70488A164}"/>
                </a:ext>
              </a:extLst>
            </p:cNvPr>
            <p:cNvSpPr/>
            <p:nvPr/>
          </p:nvSpPr>
          <p:spPr>
            <a:xfrm rot="5400000">
              <a:off x="941108" y="2275547"/>
              <a:ext cx="271660" cy="246739"/>
            </a:xfrm>
            <a:custGeom>
              <a:avLst/>
              <a:gdLst/>
              <a:ahLst/>
              <a:cxnLst/>
              <a:rect l="l" t="t" r="r" b="b"/>
              <a:pathLst>
                <a:path w="13070" h="11871" extrusionOk="0">
                  <a:moveTo>
                    <a:pt x="6520" y="0"/>
                  </a:moveTo>
                  <a:cubicBezTo>
                    <a:pt x="4996" y="0"/>
                    <a:pt x="3477" y="580"/>
                    <a:pt x="2318" y="1739"/>
                  </a:cubicBezTo>
                  <a:cubicBezTo>
                    <a:pt x="0" y="4057"/>
                    <a:pt x="0" y="7814"/>
                    <a:pt x="2318" y="10132"/>
                  </a:cubicBezTo>
                  <a:cubicBezTo>
                    <a:pt x="3477" y="11291"/>
                    <a:pt x="4996" y="11871"/>
                    <a:pt x="6520" y="11871"/>
                  </a:cubicBezTo>
                  <a:cubicBezTo>
                    <a:pt x="8043" y="11871"/>
                    <a:pt x="9572" y="11291"/>
                    <a:pt x="10751" y="10132"/>
                  </a:cubicBezTo>
                  <a:cubicBezTo>
                    <a:pt x="13069" y="7814"/>
                    <a:pt x="13069" y="4057"/>
                    <a:pt x="10751" y="1739"/>
                  </a:cubicBezTo>
                  <a:cubicBezTo>
                    <a:pt x="9572" y="580"/>
                    <a:pt x="8043" y="0"/>
                    <a:pt x="6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4;p22">
              <a:extLst>
                <a:ext uri="{FF2B5EF4-FFF2-40B4-BE49-F238E27FC236}">
                  <a16:creationId xmlns:a16="http://schemas.microsoft.com/office/drawing/2014/main" id="{6A090DB1-5171-A589-0B88-102DCABA3E9A}"/>
                </a:ext>
              </a:extLst>
            </p:cNvPr>
            <p:cNvSpPr/>
            <p:nvPr/>
          </p:nvSpPr>
          <p:spPr>
            <a:xfrm rot="5400000">
              <a:off x="992510" y="2314269"/>
              <a:ext cx="168649" cy="144352"/>
            </a:xfrm>
            <a:custGeom>
              <a:avLst/>
              <a:gdLst/>
              <a:ahLst/>
              <a:cxnLst/>
              <a:rect l="l" t="t" r="r" b="b"/>
              <a:pathLst>
                <a:path w="8114" h="6945" extrusionOk="0">
                  <a:moveTo>
                    <a:pt x="4634" y="0"/>
                  </a:moveTo>
                  <a:cubicBezTo>
                    <a:pt x="3781" y="0"/>
                    <a:pt x="2910" y="318"/>
                    <a:pt x="2199" y="1030"/>
                  </a:cubicBezTo>
                  <a:cubicBezTo>
                    <a:pt x="1" y="3188"/>
                    <a:pt x="1559" y="6945"/>
                    <a:pt x="4637" y="6945"/>
                  </a:cubicBezTo>
                  <a:cubicBezTo>
                    <a:pt x="6555" y="6945"/>
                    <a:pt x="8114" y="5386"/>
                    <a:pt x="8114" y="3468"/>
                  </a:cubicBezTo>
                  <a:cubicBezTo>
                    <a:pt x="8114" y="1387"/>
                    <a:pt x="6414" y="0"/>
                    <a:pt x="4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5;p22">
              <a:extLst>
                <a:ext uri="{FF2B5EF4-FFF2-40B4-BE49-F238E27FC236}">
                  <a16:creationId xmlns:a16="http://schemas.microsoft.com/office/drawing/2014/main" id="{26C7A561-2042-D126-B931-C13E36E91594}"/>
                </a:ext>
              </a:extLst>
            </p:cNvPr>
            <p:cNvSpPr/>
            <p:nvPr/>
          </p:nvSpPr>
          <p:spPr>
            <a:xfrm rot="5400000">
              <a:off x="1250618" y="2336946"/>
              <a:ext cx="127952" cy="109807"/>
            </a:xfrm>
            <a:custGeom>
              <a:avLst/>
              <a:gdLst/>
              <a:ahLst/>
              <a:cxnLst/>
              <a:rect l="l" t="t" r="r" b="b"/>
              <a:pathLst>
                <a:path w="6156" h="5283" extrusionOk="0">
                  <a:moveTo>
                    <a:pt x="3491" y="0"/>
                  </a:moveTo>
                  <a:cubicBezTo>
                    <a:pt x="2843" y="0"/>
                    <a:pt x="2181" y="238"/>
                    <a:pt x="1639" y="766"/>
                  </a:cubicBezTo>
                  <a:cubicBezTo>
                    <a:pt x="1" y="2445"/>
                    <a:pt x="1160" y="5283"/>
                    <a:pt x="3518" y="5283"/>
                  </a:cubicBezTo>
                  <a:cubicBezTo>
                    <a:pt x="4956" y="5283"/>
                    <a:pt x="6155" y="4084"/>
                    <a:pt x="6155" y="2645"/>
                  </a:cubicBezTo>
                  <a:cubicBezTo>
                    <a:pt x="6155" y="1048"/>
                    <a:pt x="4853" y="0"/>
                    <a:pt x="3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6;p22">
              <a:extLst>
                <a:ext uri="{FF2B5EF4-FFF2-40B4-BE49-F238E27FC236}">
                  <a16:creationId xmlns:a16="http://schemas.microsoft.com/office/drawing/2014/main" id="{1DD897FF-53E0-16F8-C106-89EBC34E9385}"/>
                </a:ext>
              </a:extLst>
            </p:cNvPr>
            <p:cNvSpPr/>
            <p:nvPr/>
          </p:nvSpPr>
          <p:spPr>
            <a:xfrm rot="5400000">
              <a:off x="776034" y="2337174"/>
              <a:ext cx="127952" cy="109350"/>
            </a:xfrm>
            <a:custGeom>
              <a:avLst/>
              <a:gdLst/>
              <a:ahLst/>
              <a:cxnLst/>
              <a:rect l="l" t="t" r="r" b="b"/>
              <a:pathLst>
                <a:path w="6156" h="5261" extrusionOk="0">
                  <a:moveTo>
                    <a:pt x="3493" y="0"/>
                  </a:moveTo>
                  <a:cubicBezTo>
                    <a:pt x="2844" y="0"/>
                    <a:pt x="2181" y="242"/>
                    <a:pt x="1639" y="784"/>
                  </a:cubicBezTo>
                  <a:cubicBezTo>
                    <a:pt x="1" y="2423"/>
                    <a:pt x="1160" y="5260"/>
                    <a:pt x="3518" y="5260"/>
                  </a:cubicBezTo>
                  <a:cubicBezTo>
                    <a:pt x="4956" y="5260"/>
                    <a:pt x="6155" y="4101"/>
                    <a:pt x="6155" y="2662"/>
                  </a:cubicBezTo>
                  <a:cubicBezTo>
                    <a:pt x="6155" y="1065"/>
                    <a:pt x="4854" y="0"/>
                    <a:pt x="3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7;p22">
              <a:extLst>
                <a:ext uri="{FF2B5EF4-FFF2-40B4-BE49-F238E27FC236}">
                  <a16:creationId xmlns:a16="http://schemas.microsoft.com/office/drawing/2014/main" id="{679CB26F-B6C0-AA4B-9696-D0559B1C1FE6}"/>
                </a:ext>
              </a:extLst>
            </p:cNvPr>
            <p:cNvSpPr/>
            <p:nvPr/>
          </p:nvSpPr>
          <p:spPr>
            <a:xfrm rot="5400000">
              <a:off x="1013024" y="2564562"/>
              <a:ext cx="127952" cy="109807"/>
            </a:xfrm>
            <a:custGeom>
              <a:avLst/>
              <a:gdLst/>
              <a:ahLst/>
              <a:cxnLst/>
              <a:rect l="l" t="t" r="r" b="b"/>
              <a:pathLst>
                <a:path w="6156" h="5283" extrusionOk="0">
                  <a:moveTo>
                    <a:pt x="3491" y="0"/>
                  </a:moveTo>
                  <a:cubicBezTo>
                    <a:pt x="2843" y="0"/>
                    <a:pt x="2181" y="238"/>
                    <a:pt x="1639" y="766"/>
                  </a:cubicBezTo>
                  <a:cubicBezTo>
                    <a:pt x="1" y="2445"/>
                    <a:pt x="1160" y="5283"/>
                    <a:pt x="3518" y="5283"/>
                  </a:cubicBezTo>
                  <a:cubicBezTo>
                    <a:pt x="4957" y="5283"/>
                    <a:pt x="6156" y="4083"/>
                    <a:pt x="6156" y="2645"/>
                  </a:cubicBezTo>
                  <a:cubicBezTo>
                    <a:pt x="6156" y="1047"/>
                    <a:pt x="4853" y="0"/>
                    <a:pt x="3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8;p22">
              <a:extLst>
                <a:ext uri="{FF2B5EF4-FFF2-40B4-BE49-F238E27FC236}">
                  <a16:creationId xmlns:a16="http://schemas.microsoft.com/office/drawing/2014/main" id="{37753843-0927-7678-3EBB-38C42691FBF8}"/>
                </a:ext>
              </a:extLst>
            </p:cNvPr>
            <p:cNvSpPr/>
            <p:nvPr/>
          </p:nvSpPr>
          <p:spPr>
            <a:xfrm rot="5400000">
              <a:off x="1013024" y="2096858"/>
              <a:ext cx="127952" cy="109807"/>
            </a:xfrm>
            <a:custGeom>
              <a:avLst/>
              <a:gdLst/>
              <a:ahLst/>
              <a:cxnLst/>
              <a:rect l="l" t="t" r="r" b="b"/>
              <a:pathLst>
                <a:path w="6156" h="5283" extrusionOk="0">
                  <a:moveTo>
                    <a:pt x="3504" y="0"/>
                  </a:moveTo>
                  <a:cubicBezTo>
                    <a:pt x="2862" y="0"/>
                    <a:pt x="2208" y="238"/>
                    <a:pt x="1680" y="766"/>
                  </a:cubicBezTo>
                  <a:cubicBezTo>
                    <a:pt x="1" y="2445"/>
                    <a:pt x="1160" y="5283"/>
                    <a:pt x="3518" y="5283"/>
                  </a:cubicBezTo>
                  <a:cubicBezTo>
                    <a:pt x="4997" y="5283"/>
                    <a:pt x="6156" y="4083"/>
                    <a:pt x="6156" y="2645"/>
                  </a:cubicBezTo>
                  <a:cubicBezTo>
                    <a:pt x="6156" y="1047"/>
                    <a:pt x="4854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9;p22">
              <a:extLst>
                <a:ext uri="{FF2B5EF4-FFF2-40B4-BE49-F238E27FC236}">
                  <a16:creationId xmlns:a16="http://schemas.microsoft.com/office/drawing/2014/main" id="{0D4C973E-818D-9DD2-9BF3-31A0ACE0D8B2}"/>
                </a:ext>
              </a:extLst>
            </p:cNvPr>
            <p:cNvSpPr/>
            <p:nvPr/>
          </p:nvSpPr>
          <p:spPr>
            <a:xfrm rot="5400000">
              <a:off x="1197377" y="2174189"/>
              <a:ext cx="109682" cy="109682"/>
            </a:xfrm>
            <a:custGeom>
              <a:avLst/>
              <a:gdLst/>
              <a:ahLst/>
              <a:cxnLst/>
              <a:rect l="l" t="t" r="r" b="b"/>
              <a:pathLst>
                <a:path w="5277" h="5277" extrusionOk="0">
                  <a:moveTo>
                    <a:pt x="2638" y="1"/>
                  </a:moveTo>
                  <a:cubicBezTo>
                    <a:pt x="1200" y="1"/>
                    <a:pt x="1" y="1200"/>
                    <a:pt x="1" y="2638"/>
                  </a:cubicBezTo>
                  <a:cubicBezTo>
                    <a:pt x="1" y="4117"/>
                    <a:pt x="1200" y="5276"/>
                    <a:pt x="2638" y="5276"/>
                  </a:cubicBezTo>
                  <a:cubicBezTo>
                    <a:pt x="4117" y="5276"/>
                    <a:pt x="5276" y="4117"/>
                    <a:pt x="5276" y="2638"/>
                  </a:cubicBezTo>
                  <a:cubicBezTo>
                    <a:pt x="5276" y="1200"/>
                    <a:pt x="4117" y="1"/>
                    <a:pt x="2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0;p22">
              <a:extLst>
                <a:ext uri="{FF2B5EF4-FFF2-40B4-BE49-F238E27FC236}">
                  <a16:creationId xmlns:a16="http://schemas.microsoft.com/office/drawing/2014/main" id="{339532E7-5C57-B2F9-8570-AA99CC7B99A2}"/>
                </a:ext>
              </a:extLst>
            </p:cNvPr>
            <p:cNvSpPr/>
            <p:nvPr/>
          </p:nvSpPr>
          <p:spPr>
            <a:xfrm rot="5400000">
              <a:off x="1188180" y="2512350"/>
              <a:ext cx="127952" cy="109558"/>
            </a:xfrm>
            <a:custGeom>
              <a:avLst/>
              <a:gdLst/>
              <a:ahLst/>
              <a:cxnLst/>
              <a:rect l="l" t="t" r="r" b="b"/>
              <a:pathLst>
                <a:path w="6156" h="5271" extrusionOk="0">
                  <a:moveTo>
                    <a:pt x="3528" y="0"/>
                  </a:moveTo>
                  <a:cubicBezTo>
                    <a:pt x="2877" y="0"/>
                    <a:pt x="2214" y="246"/>
                    <a:pt x="1679" y="794"/>
                  </a:cubicBezTo>
                  <a:cubicBezTo>
                    <a:pt x="1" y="2433"/>
                    <a:pt x="1160" y="5270"/>
                    <a:pt x="3518" y="5270"/>
                  </a:cubicBezTo>
                  <a:cubicBezTo>
                    <a:pt x="4997" y="5270"/>
                    <a:pt x="6156" y="4111"/>
                    <a:pt x="6156" y="2632"/>
                  </a:cubicBezTo>
                  <a:cubicBezTo>
                    <a:pt x="6156" y="1044"/>
                    <a:pt x="4869" y="0"/>
                    <a:pt x="3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1;p22">
              <a:extLst>
                <a:ext uri="{FF2B5EF4-FFF2-40B4-BE49-F238E27FC236}">
                  <a16:creationId xmlns:a16="http://schemas.microsoft.com/office/drawing/2014/main" id="{6B125ADD-1198-80F0-89FC-C605601AA420}"/>
                </a:ext>
              </a:extLst>
            </p:cNvPr>
            <p:cNvSpPr/>
            <p:nvPr/>
          </p:nvSpPr>
          <p:spPr>
            <a:xfrm rot="5400000">
              <a:off x="867581" y="2174189"/>
              <a:ext cx="109682" cy="109682"/>
            </a:xfrm>
            <a:custGeom>
              <a:avLst/>
              <a:gdLst/>
              <a:ahLst/>
              <a:cxnLst/>
              <a:rect l="l" t="t" r="r" b="b"/>
              <a:pathLst>
                <a:path w="5277" h="5277" extrusionOk="0">
                  <a:moveTo>
                    <a:pt x="2638" y="1"/>
                  </a:moveTo>
                  <a:cubicBezTo>
                    <a:pt x="1200" y="1"/>
                    <a:pt x="1" y="1200"/>
                    <a:pt x="1" y="2639"/>
                  </a:cubicBezTo>
                  <a:cubicBezTo>
                    <a:pt x="1" y="4077"/>
                    <a:pt x="1200" y="5276"/>
                    <a:pt x="2638" y="5276"/>
                  </a:cubicBezTo>
                  <a:cubicBezTo>
                    <a:pt x="4117" y="5276"/>
                    <a:pt x="5276" y="4077"/>
                    <a:pt x="5276" y="2639"/>
                  </a:cubicBezTo>
                  <a:cubicBezTo>
                    <a:pt x="5276" y="1200"/>
                    <a:pt x="4117" y="1"/>
                    <a:pt x="2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2;p22">
              <a:extLst>
                <a:ext uri="{FF2B5EF4-FFF2-40B4-BE49-F238E27FC236}">
                  <a16:creationId xmlns:a16="http://schemas.microsoft.com/office/drawing/2014/main" id="{4D307501-FE71-53FD-7F0F-B8BA1C6D3F12}"/>
                </a:ext>
              </a:extLst>
            </p:cNvPr>
            <p:cNvSpPr/>
            <p:nvPr/>
          </p:nvSpPr>
          <p:spPr>
            <a:xfrm rot="5400000">
              <a:off x="859111" y="2512454"/>
              <a:ext cx="127952" cy="109350"/>
            </a:xfrm>
            <a:custGeom>
              <a:avLst/>
              <a:gdLst/>
              <a:ahLst/>
              <a:cxnLst/>
              <a:rect l="l" t="t" r="r" b="b"/>
              <a:pathLst>
                <a:path w="6156" h="5261" extrusionOk="0">
                  <a:moveTo>
                    <a:pt x="3505" y="0"/>
                  </a:moveTo>
                  <a:cubicBezTo>
                    <a:pt x="2862" y="0"/>
                    <a:pt x="2208" y="242"/>
                    <a:pt x="1679" y="784"/>
                  </a:cubicBezTo>
                  <a:cubicBezTo>
                    <a:pt x="1" y="2423"/>
                    <a:pt x="1160" y="5261"/>
                    <a:pt x="3518" y="5261"/>
                  </a:cubicBezTo>
                  <a:cubicBezTo>
                    <a:pt x="4997" y="5261"/>
                    <a:pt x="6156" y="4101"/>
                    <a:pt x="6156" y="2663"/>
                  </a:cubicBezTo>
                  <a:cubicBezTo>
                    <a:pt x="6156" y="1066"/>
                    <a:pt x="4854" y="0"/>
                    <a:pt x="3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94;p15">
            <a:extLst>
              <a:ext uri="{FF2B5EF4-FFF2-40B4-BE49-F238E27FC236}">
                <a16:creationId xmlns:a16="http://schemas.microsoft.com/office/drawing/2014/main" id="{916AC63A-209F-A654-F564-A56A52E646F8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34" name="Google Shape;94;p15">
            <a:extLst>
              <a:ext uri="{FF2B5EF4-FFF2-40B4-BE49-F238E27FC236}">
                <a16:creationId xmlns:a16="http://schemas.microsoft.com/office/drawing/2014/main" id="{6BAFF9AE-1CCA-1E9F-1C83-68DFECC33EE3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2"/>
          <p:cNvGrpSpPr/>
          <p:nvPr/>
        </p:nvGrpSpPr>
        <p:grpSpPr>
          <a:xfrm>
            <a:off x="4394115" y="1889131"/>
            <a:ext cx="1162858" cy="2073238"/>
            <a:chOff x="1437113" y="2130077"/>
            <a:chExt cx="1162858" cy="2073238"/>
          </a:xfrm>
        </p:grpSpPr>
        <p:grpSp>
          <p:nvGrpSpPr>
            <p:cNvPr id="600" name="Google Shape;600;p22"/>
            <p:cNvGrpSpPr/>
            <p:nvPr/>
          </p:nvGrpSpPr>
          <p:grpSpPr>
            <a:xfrm>
              <a:off x="1437113" y="2180175"/>
              <a:ext cx="1024138" cy="1973125"/>
              <a:chOff x="1369488" y="1359350"/>
              <a:chExt cx="1024138" cy="1973125"/>
            </a:xfrm>
          </p:grpSpPr>
          <p:sp>
            <p:nvSpPr>
              <p:cNvPr id="601" name="Google Shape;601;p22"/>
              <p:cNvSpPr/>
              <p:nvPr/>
            </p:nvSpPr>
            <p:spPr>
              <a:xfrm rot="-5400000">
                <a:off x="1369500" y="1359338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 rot="-5400000" flipH="1">
                <a:off x="1369513" y="2308363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p22"/>
            <p:cNvSpPr/>
            <p:nvPr/>
          </p:nvSpPr>
          <p:spPr>
            <a:xfrm>
              <a:off x="2336750" y="2180900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336750" y="3807596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rot="5400000">
              <a:off x="2292997" y="2270054"/>
              <a:ext cx="446940" cy="166987"/>
            </a:xfrm>
            <a:custGeom>
              <a:avLst/>
              <a:gdLst/>
              <a:ahLst/>
              <a:cxnLst/>
              <a:rect l="l" t="t" r="r" b="b"/>
              <a:pathLst>
                <a:path w="21503" h="8034" extrusionOk="0">
                  <a:moveTo>
                    <a:pt x="3997" y="0"/>
                  </a:moveTo>
                  <a:cubicBezTo>
                    <a:pt x="1799" y="0"/>
                    <a:pt x="0" y="1799"/>
                    <a:pt x="0" y="4037"/>
                  </a:cubicBezTo>
                  <a:cubicBezTo>
                    <a:pt x="0" y="6235"/>
                    <a:pt x="1799" y="8034"/>
                    <a:pt x="3997" y="8034"/>
                  </a:cubicBezTo>
                  <a:lnTo>
                    <a:pt x="17466" y="8034"/>
                  </a:lnTo>
                  <a:cubicBezTo>
                    <a:pt x="19704" y="8034"/>
                    <a:pt x="21503" y="6235"/>
                    <a:pt x="21503" y="4037"/>
                  </a:cubicBezTo>
                  <a:cubicBezTo>
                    <a:pt x="21503" y="1799"/>
                    <a:pt x="19704" y="0"/>
                    <a:pt x="17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rot="5400000">
              <a:off x="2293402" y="3896747"/>
              <a:ext cx="446129" cy="167007"/>
            </a:xfrm>
            <a:custGeom>
              <a:avLst/>
              <a:gdLst/>
              <a:ahLst/>
              <a:cxnLst/>
              <a:rect l="l" t="t" r="r" b="b"/>
              <a:pathLst>
                <a:path w="21464" h="8035" extrusionOk="0">
                  <a:moveTo>
                    <a:pt x="3998" y="1"/>
                  </a:moveTo>
                  <a:cubicBezTo>
                    <a:pt x="1799" y="1"/>
                    <a:pt x="1" y="1799"/>
                    <a:pt x="1" y="3998"/>
                  </a:cubicBezTo>
                  <a:cubicBezTo>
                    <a:pt x="1" y="6236"/>
                    <a:pt x="1799" y="8034"/>
                    <a:pt x="3998" y="8034"/>
                  </a:cubicBezTo>
                  <a:lnTo>
                    <a:pt x="17467" y="8034"/>
                  </a:lnTo>
                  <a:cubicBezTo>
                    <a:pt x="19705" y="8034"/>
                    <a:pt x="21463" y="6236"/>
                    <a:pt x="21463" y="3998"/>
                  </a:cubicBezTo>
                  <a:cubicBezTo>
                    <a:pt x="21463" y="1799"/>
                    <a:pt x="19705" y="1"/>
                    <a:pt x="17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2"/>
          <p:cNvGrpSpPr/>
          <p:nvPr/>
        </p:nvGrpSpPr>
        <p:grpSpPr>
          <a:xfrm rot="10800000">
            <a:off x="3576565" y="1889131"/>
            <a:ext cx="1162858" cy="2073238"/>
            <a:chOff x="1437113" y="2130077"/>
            <a:chExt cx="1162858" cy="2073238"/>
          </a:xfrm>
        </p:grpSpPr>
        <p:grpSp>
          <p:nvGrpSpPr>
            <p:cNvPr id="608" name="Google Shape;608;p22"/>
            <p:cNvGrpSpPr/>
            <p:nvPr/>
          </p:nvGrpSpPr>
          <p:grpSpPr>
            <a:xfrm>
              <a:off x="1437113" y="2180175"/>
              <a:ext cx="1024138" cy="1973125"/>
              <a:chOff x="1369488" y="1359350"/>
              <a:chExt cx="1024138" cy="1973125"/>
            </a:xfrm>
          </p:grpSpPr>
          <p:sp>
            <p:nvSpPr>
              <p:cNvPr id="609" name="Google Shape;609;p22"/>
              <p:cNvSpPr/>
              <p:nvPr/>
            </p:nvSpPr>
            <p:spPr>
              <a:xfrm rot="-5400000">
                <a:off x="1369500" y="1359338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 rot="-5400000" flipH="1">
                <a:off x="1369513" y="2308363"/>
                <a:ext cx="1024100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40965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21480" y="13865"/>
                    </a:lnTo>
                    <a:cubicBezTo>
                      <a:pt x="24586" y="13865"/>
                      <a:pt x="27100" y="16379"/>
                      <a:pt x="27100" y="19484"/>
                    </a:cubicBezTo>
                    <a:lnTo>
                      <a:pt x="27100" y="40964"/>
                    </a:lnTo>
                    <a:lnTo>
                      <a:pt x="40964" y="40964"/>
                    </a:lnTo>
                    <a:lnTo>
                      <a:pt x="40964" y="14567"/>
                    </a:lnTo>
                    <a:cubicBezTo>
                      <a:pt x="40964" y="6508"/>
                      <a:pt x="34457" y="1"/>
                      <a:pt x="263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22"/>
            <p:cNvSpPr/>
            <p:nvPr/>
          </p:nvSpPr>
          <p:spPr>
            <a:xfrm>
              <a:off x="2336750" y="2180900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336750" y="3807596"/>
              <a:ext cx="124500" cy="345300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rot="5400000">
              <a:off x="2292997" y="2270054"/>
              <a:ext cx="446940" cy="166987"/>
            </a:xfrm>
            <a:custGeom>
              <a:avLst/>
              <a:gdLst/>
              <a:ahLst/>
              <a:cxnLst/>
              <a:rect l="l" t="t" r="r" b="b"/>
              <a:pathLst>
                <a:path w="21503" h="8034" extrusionOk="0">
                  <a:moveTo>
                    <a:pt x="3997" y="0"/>
                  </a:moveTo>
                  <a:cubicBezTo>
                    <a:pt x="1799" y="0"/>
                    <a:pt x="0" y="1799"/>
                    <a:pt x="0" y="4037"/>
                  </a:cubicBezTo>
                  <a:cubicBezTo>
                    <a:pt x="0" y="6235"/>
                    <a:pt x="1799" y="8034"/>
                    <a:pt x="3997" y="8034"/>
                  </a:cubicBezTo>
                  <a:lnTo>
                    <a:pt x="17466" y="8034"/>
                  </a:lnTo>
                  <a:cubicBezTo>
                    <a:pt x="19704" y="8034"/>
                    <a:pt x="21503" y="6235"/>
                    <a:pt x="21503" y="4037"/>
                  </a:cubicBezTo>
                  <a:cubicBezTo>
                    <a:pt x="21503" y="1799"/>
                    <a:pt x="19704" y="0"/>
                    <a:pt x="17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rot="5400000">
              <a:off x="2293402" y="3896747"/>
              <a:ext cx="446129" cy="167007"/>
            </a:xfrm>
            <a:custGeom>
              <a:avLst/>
              <a:gdLst/>
              <a:ahLst/>
              <a:cxnLst/>
              <a:rect l="l" t="t" r="r" b="b"/>
              <a:pathLst>
                <a:path w="21464" h="8035" extrusionOk="0">
                  <a:moveTo>
                    <a:pt x="3998" y="1"/>
                  </a:moveTo>
                  <a:cubicBezTo>
                    <a:pt x="1799" y="1"/>
                    <a:pt x="1" y="1799"/>
                    <a:pt x="1" y="3998"/>
                  </a:cubicBezTo>
                  <a:cubicBezTo>
                    <a:pt x="1" y="6236"/>
                    <a:pt x="1799" y="8034"/>
                    <a:pt x="3998" y="8034"/>
                  </a:cubicBezTo>
                  <a:lnTo>
                    <a:pt x="17467" y="8034"/>
                  </a:lnTo>
                  <a:cubicBezTo>
                    <a:pt x="19705" y="8034"/>
                    <a:pt x="21463" y="6236"/>
                    <a:pt x="21463" y="3998"/>
                  </a:cubicBezTo>
                  <a:cubicBezTo>
                    <a:pt x="21463" y="1799"/>
                    <a:pt x="19705" y="1"/>
                    <a:pt x="17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2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Mobile App Features</a:t>
            </a:r>
            <a:endParaRPr dirty="0"/>
          </a:p>
        </p:txBody>
      </p:sp>
      <p:grpSp>
        <p:nvGrpSpPr>
          <p:cNvPr id="616" name="Google Shape;616;p22"/>
          <p:cNvGrpSpPr/>
          <p:nvPr/>
        </p:nvGrpSpPr>
        <p:grpSpPr>
          <a:xfrm>
            <a:off x="5695750" y="1649325"/>
            <a:ext cx="2994569" cy="879690"/>
            <a:chOff x="5695750" y="1649325"/>
            <a:chExt cx="2994569" cy="879690"/>
          </a:xfrm>
        </p:grpSpPr>
        <p:sp>
          <p:nvSpPr>
            <p:cNvPr id="617" name="Google Shape;617;p22"/>
            <p:cNvSpPr/>
            <p:nvPr/>
          </p:nvSpPr>
          <p:spPr>
            <a:xfrm>
              <a:off x="5695750" y="1818738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8" name="Google Shape;618;p22"/>
            <p:cNvSpPr txBox="1"/>
            <p:nvPr/>
          </p:nvSpPr>
          <p:spPr>
            <a:xfrm>
              <a:off x="6340419" y="1649325"/>
              <a:ext cx="234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Maintenance Report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6340419" y="1956315"/>
              <a:ext cx="234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View pipeline health history.  </a:t>
              </a:r>
              <a:endParaRPr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0" name="Google Shape;620;p22"/>
          <p:cNvGrpSpPr/>
          <p:nvPr/>
        </p:nvGrpSpPr>
        <p:grpSpPr>
          <a:xfrm>
            <a:off x="5695750" y="3274836"/>
            <a:ext cx="2994569" cy="879690"/>
            <a:chOff x="5695750" y="3274836"/>
            <a:chExt cx="2994569" cy="879690"/>
          </a:xfrm>
        </p:grpSpPr>
        <p:sp>
          <p:nvSpPr>
            <p:cNvPr id="621" name="Google Shape;621;p22"/>
            <p:cNvSpPr/>
            <p:nvPr/>
          </p:nvSpPr>
          <p:spPr>
            <a:xfrm>
              <a:off x="5695750" y="3445450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2" name="Google Shape;622;p22"/>
            <p:cNvSpPr txBox="1"/>
            <p:nvPr/>
          </p:nvSpPr>
          <p:spPr>
            <a:xfrm>
              <a:off x="6340419" y="3274836"/>
              <a:ext cx="234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Predictive Alerts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3" name="Google Shape;623;p22"/>
            <p:cNvSpPr txBox="1"/>
            <p:nvPr/>
          </p:nvSpPr>
          <p:spPr>
            <a:xfrm>
              <a:off x="6340419" y="3581826"/>
              <a:ext cx="234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AI-driven insights for proactive maintenance.</a:t>
              </a:r>
              <a:endParaRPr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453681" y="3274832"/>
            <a:ext cx="2994394" cy="879694"/>
            <a:chOff x="453681" y="2462500"/>
            <a:chExt cx="2994394" cy="879694"/>
          </a:xfrm>
        </p:grpSpPr>
        <p:sp>
          <p:nvSpPr>
            <p:cNvPr id="625" name="Google Shape;625;p22"/>
            <p:cNvSpPr/>
            <p:nvPr/>
          </p:nvSpPr>
          <p:spPr>
            <a:xfrm>
              <a:off x="2860375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6" name="Google Shape;626;p22"/>
            <p:cNvSpPr txBox="1"/>
            <p:nvPr/>
          </p:nvSpPr>
          <p:spPr>
            <a:xfrm flipH="1">
              <a:off x="453681" y="2462500"/>
              <a:ext cx="234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Notification System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7" name="Google Shape;627;p22"/>
            <p:cNvSpPr txBox="1"/>
            <p:nvPr/>
          </p:nvSpPr>
          <p:spPr>
            <a:xfrm flipH="1">
              <a:off x="453681" y="2769494"/>
              <a:ext cx="234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Alerts users about potential failures.  </a:t>
              </a:r>
              <a:endParaRPr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8" name="Google Shape;628;p22"/>
          <p:cNvGrpSpPr/>
          <p:nvPr/>
        </p:nvGrpSpPr>
        <p:grpSpPr>
          <a:xfrm>
            <a:off x="4278505" y="2627922"/>
            <a:ext cx="584162" cy="595657"/>
            <a:chOff x="785335" y="2087786"/>
            <a:chExt cx="584162" cy="595657"/>
          </a:xfrm>
        </p:grpSpPr>
        <p:sp>
          <p:nvSpPr>
            <p:cNvPr id="629" name="Google Shape;629;p22"/>
            <p:cNvSpPr/>
            <p:nvPr/>
          </p:nvSpPr>
          <p:spPr>
            <a:xfrm rot="5400000">
              <a:off x="899154" y="2220914"/>
              <a:ext cx="355569" cy="355153"/>
            </a:xfrm>
            <a:custGeom>
              <a:avLst/>
              <a:gdLst/>
              <a:ahLst/>
              <a:cxnLst/>
              <a:rect l="l" t="t" r="r" b="b"/>
              <a:pathLst>
                <a:path w="17107" h="17087" extrusionOk="0">
                  <a:moveTo>
                    <a:pt x="1479" y="1"/>
                  </a:moveTo>
                  <a:cubicBezTo>
                    <a:pt x="1130" y="1"/>
                    <a:pt x="780" y="130"/>
                    <a:pt x="520" y="390"/>
                  </a:cubicBezTo>
                  <a:cubicBezTo>
                    <a:pt x="1" y="910"/>
                    <a:pt x="1" y="1749"/>
                    <a:pt x="520" y="2309"/>
                  </a:cubicBezTo>
                  <a:lnTo>
                    <a:pt x="14709" y="16697"/>
                  </a:lnTo>
                  <a:cubicBezTo>
                    <a:pt x="14969" y="16957"/>
                    <a:pt x="15308" y="17087"/>
                    <a:pt x="15648" y="17087"/>
                  </a:cubicBezTo>
                  <a:cubicBezTo>
                    <a:pt x="15988" y="17087"/>
                    <a:pt x="16327" y="16957"/>
                    <a:pt x="16587" y="16697"/>
                  </a:cubicBezTo>
                  <a:cubicBezTo>
                    <a:pt x="17107" y="16137"/>
                    <a:pt x="17107" y="15298"/>
                    <a:pt x="16587" y="14779"/>
                  </a:cubicBezTo>
                  <a:lnTo>
                    <a:pt x="2439" y="390"/>
                  </a:lnTo>
                  <a:cubicBezTo>
                    <a:pt x="2179" y="130"/>
                    <a:pt x="1829" y="1"/>
                    <a:pt x="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 rot="5400000">
              <a:off x="896660" y="2223408"/>
              <a:ext cx="360557" cy="350165"/>
            </a:xfrm>
            <a:custGeom>
              <a:avLst/>
              <a:gdLst/>
              <a:ahLst/>
              <a:cxnLst/>
              <a:rect l="l" t="t" r="r" b="b"/>
              <a:pathLst>
                <a:path w="17347" h="16847" extrusionOk="0">
                  <a:moveTo>
                    <a:pt x="15888" y="0"/>
                  </a:moveTo>
                  <a:cubicBezTo>
                    <a:pt x="15548" y="0"/>
                    <a:pt x="15208" y="130"/>
                    <a:pt x="14949" y="390"/>
                  </a:cubicBezTo>
                  <a:lnTo>
                    <a:pt x="560" y="14539"/>
                  </a:lnTo>
                  <a:cubicBezTo>
                    <a:pt x="1" y="15058"/>
                    <a:pt x="1" y="15898"/>
                    <a:pt x="560" y="16457"/>
                  </a:cubicBezTo>
                  <a:cubicBezTo>
                    <a:pt x="820" y="16717"/>
                    <a:pt x="1160" y="16847"/>
                    <a:pt x="1500" y="16847"/>
                  </a:cubicBezTo>
                  <a:cubicBezTo>
                    <a:pt x="1839" y="16847"/>
                    <a:pt x="2179" y="16717"/>
                    <a:pt x="2439" y="16457"/>
                  </a:cubicBezTo>
                  <a:lnTo>
                    <a:pt x="16827" y="2269"/>
                  </a:lnTo>
                  <a:cubicBezTo>
                    <a:pt x="17347" y="1749"/>
                    <a:pt x="17347" y="910"/>
                    <a:pt x="16827" y="390"/>
                  </a:cubicBezTo>
                  <a:cubicBezTo>
                    <a:pt x="16567" y="130"/>
                    <a:pt x="16228" y="0"/>
                    <a:pt x="15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 rot="5400000">
              <a:off x="1047434" y="2161302"/>
              <a:ext cx="59840" cy="476039"/>
            </a:xfrm>
            <a:custGeom>
              <a:avLst/>
              <a:gdLst/>
              <a:ahLst/>
              <a:cxnLst/>
              <a:rect l="l" t="t" r="r" b="b"/>
              <a:pathLst>
                <a:path w="2879" h="22903" extrusionOk="0">
                  <a:moveTo>
                    <a:pt x="1520" y="1"/>
                  </a:moveTo>
                  <a:cubicBezTo>
                    <a:pt x="760" y="1"/>
                    <a:pt x="161" y="600"/>
                    <a:pt x="161" y="1360"/>
                  </a:cubicBezTo>
                  <a:lnTo>
                    <a:pt x="1" y="21543"/>
                  </a:lnTo>
                  <a:cubicBezTo>
                    <a:pt x="1" y="22263"/>
                    <a:pt x="600" y="22862"/>
                    <a:pt x="1320" y="22902"/>
                  </a:cubicBezTo>
                  <a:cubicBezTo>
                    <a:pt x="2039" y="22902"/>
                    <a:pt x="2639" y="22303"/>
                    <a:pt x="2679" y="21583"/>
                  </a:cubicBezTo>
                  <a:lnTo>
                    <a:pt x="2839" y="1400"/>
                  </a:lnTo>
                  <a:cubicBezTo>
                    <a:pt x="2879" y="640"/>
                    <a:pt x="2279" y="1"/>
                    <a:pt x="1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 rot="5400000">
              <a:off x="838514" y="2369412"/>
              <a:ext cx="476018" cy="59009"/>
            </a:xfrm>
            <a:custGeom>
              <a:avLst/>
              <a:gdLst/>
              <a:ahLst/>
              <a:cxnLst/>
              <a:rect l="l" t="t" r="r" b="b"/>
              <a:pathLst>
                <a:path w="22902" h="2839" extrusionOk="0">
                  <a:moveTo>
                    <a:pt x="1359" y="1"/>
                  </a:moveTo>
                  <a:cubicBezTo>
                    <a:pt x="640" y="1"/>
                    <a:pt x="0" y="560"/>
                    <a:pt x="0" y="1320"/>
                  </a:cubicBezTo>
                  <a:cubicBezTo>
                    <a:pt x="0" y="2039"/>
                    <a:pt x="600" y="2639"/>
                    <a:pt x="1359" y="2679"/>
                  </a:cubicBezTo>
                  <a:lnTo>
                    <a:pt x="21543" y="2838"/>
                  </a:lnTo>
                  <a:cubicBezTo>
                    <a:pt x="22262" y="2838"/>
                    <a:pt x="22861" y="2239"/>
                    <a:pt x="22901" y="1480"/>
                  </a:cubicBezTo>
                  <a:cubicBezTo>
                    <a:pt x="22901" y="760"/>
                    <a:pt x="22302" y="161"/>
                    <a:pt x="21543" y="161"/>
                  </a:cubicBezTo>
                  <a:lnTo>
                    <a:pt x="1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 rot="5400000">
              <a:off x="941108" y="2275547"/>
              <a:ext cx="271660" cy="246739"/>
            </a:xfrm>
            <a:custGeom>
              <a:avLst/>
              <a:gdLst/>
              <a:ahLst/>
              <a:cxnLst/>
              <a:rect l="l" t="t" r="r" b="b"/>
              <a:pathLst>
                <a:path w="13070" h="11871" extrusionOk="0">
                  <a:moveTo>
                    <a:pt x="6520" y="0"/>
                  </a:moveTo>
                  <a:cubicBezTo>
                    <a:pt x="4996" y="0"/>
                    <a:pt x="3477" y="580"/>
                    <a:pt x="2318" y="1739"/>
                  </a:cubicBezTo>
                  <a:cubicBezTo>
                    <a:pt x="0" y="4057"/>
                    <a:pt x="0" y="7814"/>
                    <a:pt x="2318" y="10132"/>
                  </a:cubicBezTo>
                  <a:cubicBezTo>
                    <a:pt x="3477" y="11291"/>
                    <a:pt x="4996" y="11871"/>
                    <a:pt x="6520" y="11871"/>
                  </a:cubicBezTo>
                  <a:cubicBezTo>
                    <a:pt x="8043" y="11871"/>
                    <a:pt x="9572" y="11291"/>
                    <a:pt x="10751" y="10132"/>
                  </a:cubicBezTo>
                  <a:cubicBezTo>
                    <a:pt x="13069" y="7814"/>
                    <a:pt x="13069" y="4057"/>
                    <a:pt x="10751" y="1739"/>
                  </a:cubicBezTo>
                  <a:cubicBezTo>
                    <a:pt x="9572" y="580"/>
                    <a:pt x="8043" y="0"/>
                    <a:pt x="6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 rot="5400000">
              <a:off x="992510" y="2314269"/>
              <a:ext cx="168649" cy="144352"/>
            </a:xfrm>
            <a:custGeom>
              <a:avLst/>
              <a:gdLst/>
              <a:ahLst/>
              <a:cxnLst/>
              <a:rect l="l" t="t" r="r" b="b"/>
              <a:pathLst>
                <a:path w="8114" h="6945" extrusionOk="0">
                  <a:moveTo>
                    <a:pt x="4634" y="0"/>
                  </a:moveTo>
                  <a:cubicBezTo>
                    <a:pt x="3781" y="0"/>
                    <a:pt x="2910" y="318"/>
                    <a:pt x="2199" y="1030"/>
                  </a:cubicBezTo>
                  <a:cubicBezTo>
                    <a:pt x="1" y="3188"/>
                    <a:pt x="1559" y="6945"/>
                    <a:pt x="4637" y="6945"/>
                  </a:cubicBezTo>
                  <a:cubicBezTo>
                    <a:pt x="6555" y="6945"/>
                    <a:pt x="8114" y="5386"/>
                    <a:pt x="8114" y="3468"/>
                  </a:cubicBezTo>
                  <a:cubicBezTo>
                    <a:pt x="8114" y="1387"/>
                    <a:pt x="6414" y="0"/>
                    <a:pt x="4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 rot="5400000">
              <a:off x="1250618" y="2336946"/>
              <a:ext cx="127952" cy="109807"/>
            </a:xfrm>
            <a:custGeom>
              <a:avLst/>
              <a:gdLst/>
              <a:ahLst/>
              <a:cxnLst/>
              <a:rect l="l" t="t" r="r" b="b"/>
              <a:pathLst>
                <a:path w="6156" h="5283" extrusionOk="0">
                  <a:moveTo>
                    <a:pt x="3491" y="0"/>
                  </a:moveTo>
                  <a:cubicBezTo>
                    <a:pt x="2843" y="0"/>
                    <a:pt x="2181" y="238"/>
                    <a:pt x="1639" y="766"/>
                  </a:cubicBezTo>
                  <a:cubicBezTo>
                    <a:pt x="1" y="2445"/>
                    <a:pt x="1160" y="5283"/>
                    <a:pt x="3518" y="5283"/>
                  </a:cubicBezTo>
                  <a:cubicBezTo>
                    <a:pt x="4956" y="5283"/>
                    <a:pt x="6155" y="4084"/>
                    <a:pt x="6155" y="2645"/>
                  </a:cubicBezTo>
                  <a:cubicBezTo>
                    <a:pt x="6155" y="1048"/>
                    <a:pt x="4853" y="0"/>
                    <a:pt x="3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 rot="5400000">
              <a:off x="776034" y="2337174"/>
              <a:ext cx="127952" cy="109350"/>
            </a:xfrm>
            <a:custGeom>
              <a:avLst/>
              <a:gdLst/>
              <a:ahLst/>
              <a:cxnLst/>
              <a:rect l="l" t="t" r="r" b="b"/>
              <a:pathLst>
                <a:path w="6156" h="5261" extrusionOk="0">
                  <a:moveTo>
                    <a:pt x="3493" y="0"/>
                  </a:moveTo>
                  <a:cubicBezTo>
                    <a:pt x="2844" y="0"/>
                    <a:pt x="2181" y="242"/>
                    <a:pt x="1639" y="784"/>
                  </a:cubicBezTo>
                  <a:cubicBezTo>
                    <a:pt x="1" y="2423"/>
                    <a:pt x="1160" y="5260"/>
                    <a:pt x="3518" y="5260"/>
                  </a:cubicBezTo>
                  <a:cubicBezTo>
                    <a:pt x="4956" y="5260"/>
                    <a:pt x="6155" y="4101"/>
                    <a:pt x="6155" y="2662"/>
                  </a:cubicBezTo>
                  <a:cubicBezTo>
                    <a:pt x="6155" y="1065"/>
                    <a:pt x="4854" y="0"/>
                    <a:pt x="3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1013024" y="2564562"/>
              <a:ext cx="127952" cy="109807"/>
            </a:xfrm>
            <a:custGeom>
              <a:avLst/>
              <a:gdLst/>
              <a:ahLst/>
              <a:cxnLst/>
              <a:rect l="l" t="t" r="r" b="b"/>
              <a:pathLst>
                <a:path w="6156" h="5283" extrusionOk="0">
                  <a:moveTo>
                    <a:pt x="3491" y="0"/>
                  </a:moveTo>
                  <a:cubicBezTo>
                    <a:pt x="2843" y="0"/>
                    <a:pt x="2181" y="238"/>
                    <a:pt x="1639" y="766"/>
                  </a:cubicBezTo>
                  <a:cubicBezTo>
                    <a:pt x="1" y="2445"/>
                    <a:pt x="1160" y="5283"/>
                    <a:pt x="3518" y="5283"/>
                  </a:cubicBezTo>
                  <a:cubicBezTo>
                    <a:pt x="4957" y="5283"/>
                    <a:pt x="6156" y="4083"/>
                    <a:pt x="6156" y="2645"/>
                  </a:cubicBezTo>
                  <a:cubicBezTo>
                    <a:pt x="6156" y="1047"/>
                    <a:pt x="4853" y="0"/>
                    <a:pt x="3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 rot="5400000">
              <a:off x="1013024" y="2096858"/>
              <a:ext cx="127952" cy="109807"/>
            </a:xfrm>
            <a:custGeom>
              <a:avLst/>
              <a:gdLst/>
              <a:ahLst/>
              <a:cxnLst/>
              <a:rect l="l" t="t" r="r" b="b"/>
              <a:pathLst>
                <a:path w="6156" h="5283" extrusionOk="0">
                  <a:moveTo>
                    <a:pt x="3504" y="0"/>
                  </a:moveTo>
                  <a:cubicBezTo>
                    <a:pt x="2862" y="0"/>
                    <a:pt x="2208" y="238"/>
                    <a:pt x="1680" y="766"/>
                  </a:cubicBezTo>
                  <a:cubicBezTo>
                    <a:pt x="1" y="2445"/>
                    <a:pt x="1160" y="5283"/>
                    <a:pt x="3518" y="5283"/>
                  </a:cubicBezTo>
                  <a:cubicBezTo>
                    <a:pt x="4997" y="5283"/>
                    <a:pt x="6156" y="4083"/>
                    <a:pt x="6156" y="2645"/>
                  </a:cubicBezTo>
                  <a:cubicBezTo>
                    <a:pt x="6156" y="1047"/>
                    <a:pt x="4854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 rot="5400000">
              <a:off x="1197377" y="2174189"/>
              <a:ext cx="109682" cy="109682"/>
            </a:xfrm>
            <a:custGeom>
              <a:avLst/>
              <a:gdLst/>
              <a:ahLst/>
              <a:cxnLst/>
              <a:rect l="l" t="t" r="r" b="b"/>
              <a:pathLst>
                <a:path w="5277" h="5277" extrusionOk="0">
                  <a:moveTo>
                    <a:pt x="2638" y="1"/>
                  </a:moveTo>
                  <a:cubicBezTo>
                    <a:pt x="1200" y="1"/>
                    <a:pt x="1" y="1200"/>
                    <a:pt x="1" y="2638"/>
                  </a:cubicBezTo>
                  <a:cubicBezTo>
                    <a:pt x="1" y="4117"/>
                    <a:pt x="1200" y="5276"/>
                    <a:pt x="2638" y="5276"/>
                  </a:cubicBezTo>
                  <a:cubicBezTo>
                    <a:pt x="4117" y="5276"/>
                    <a:pt x="5276" y="4117"/>
                    <a:pt x="5276" y="2638"/>
                  </a:cubicBezTo>
                  <a:cubicBezTo>
                    <a:pt x="5276" y="1200"/>
                    <a:pt x="4117" y="1"/>
                    <a:pt x="2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 rot="5400000">
              <a:off x="1188180" y="2512350"/>
              <a:ext cx="127952" cy="109558"/>
            </a:xfrm>
            <a:custGeom>
              <a:avLst/>
              <a:gdLst/>
              <a:ahLst/>
              <a:cxnLst/>
              <a:rect l="l" t="t" r="r" b="b"/>
              <a:pathLst>
                <a:path w="6156" h="5271" extrusionOk="0">
                  <a:moveTo>
                    <a:pt x="3528" y="0"/>
                  </a:moveTo>
                  <a:cubicBezTo>
                    <a:pt x="2877" y="0"/>
                    <a:pt x="2214" y="246"/>
                    <a:pt x="1679" y="794"/>
                  </a:cubicBezTo>
                  <a:cubicBezTo>
                    <a:pt x="1" y="2433"/>
                    <a:pt x="1160" y="5270"/>
                    <a:pt x="3518" y="5270"/>
                  </a:cubicBezTo>
                  <a:cubicBezTo>
                    <a:pt x="4997" y="5270"/>
                    <a:pt x="6156" y="4111"/>
                    <a:pt x="6156" y="2632"/>
                  </a:cubicBezTo>
                  <a:cubicBezTo>
                    <a:pt x="6156" y="1044"/>
                    <a:pt x="4869" y="0"/>
                    <a:pt x="3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 rot="5400000">
              <a:off x="867581" y="2174189"/>
              <a:ext cx="109682" cy="109682"/>
            </a:xfrm>
            <a:custGeom>
              <a:avLst/>
              <a:gdLst/>
              <a:ahLst/>
              <a:cxnLst/>
              <a:rect l="l" t="t" r="r" b="b"/>
              <a:pathLst>
                <a:path w="5277" h="5277" extrusionOk="0">
                  <a:moveTo>
                    <a:pt x="2638" y="1"/>
                  </a:moveTo>
                  <a:cubicBezTo>
                    <a:pt x="1200" y="1"/>
                    <a:pt x="1" y="1200"/>
                    <a:pt x="1" y="2639"/>
                  </a:cubicBezTo>
                  <a:cubicBezTo>
                    <a:pt x="1" y="4077"/>
                    <a:pt x="1200" y="5276"/>
                    <a:pt x="2638" y="5276"/>
                  </a:cubicBezTo>
                  <a:cubicBezTo>
                    <a:pt x="4117" y="5276"/>
                    <a:pt x="5276" y="4077"/>
                    <a:pt x="5276" y="2639"/>
                  </a:cubicBezTo>
                  <a:cubicBezTo>
                    <a:pt x="5276" y="1200"/>
                    <a:pt x="4117" y="1"/>
                    <a:pt x="2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 rot="5400000">
              <a:off x="859111" y="2512454"/>
              <a:ext cx="127952" cy="109350"/>
            </a:xfrm>
            <a:custGeom>
              <a:avLst/>
              <a:gdLst/>
              <a:ahLst/>
              <a:cxnLst/>
              <a:rect l="l" t="t" r="r" b="b"/>
              <a:pathLst>
                <a:path w="6156" h="5261" extrusionOk="0">
                  <a:moveTo>
                    <a:pt x="3505" y="0"/>
                  </a:moveTo>
                  <a:cubicBezTo>
                    <a:pt x="2862" y="0"/>
                    <a:pt x="2208" y="242"/>
                    <a:pt x="1679" y="784"/>
                  </a:cubicBezTo>
                  <a:cubicBezTo>
                    <a:pt x="1" y="2423"/>
                    <a:pt x="1160" y="5261"/>
                    <a:pt x="3518" y="5261"/>
                  </a:cubicBezTo>
                  <a:cubicBezTo>
                    <a:pt x="4997" y="5261"/>
                    <a:pt x="6156" y="4101"/>
                    <a:pt x="6156" y="2663"/>
                  </a:cubicBezTo>
                  <a:cubicBezTo>
                    <a:pt x="6156" y="1066"/>
                    <a:pt x="4854" y="0"/>
                    <a:pt x="3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453681" y="1649325"/>
            <a:ext cx="2994394" cy="879694"/>
            <a:chOff x="453681" y="2462500"/>
            <a:chExt cx="2994394" cy="879694"/>
          </a:xfrm>
        </p:grpSpPr>
        <p:sp>
          <p:nvSpPr>
            <p:cNvPr id="644" name="Google Shape;644;p22"/>
            <p:cNvSpPr/>
            <p:nvPr/>
          </p:nvSpPr>
          <p:spPr>
            <a:xfrm>
              <a:off x="2860375" y="263188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5" name="Google Shape;645;p22"/>
            <p:cNvSpPr txBox="1"/>
            <p:nvPr/>
          </p:nvSpPr>
          <p:spPr>
            <a:xfrm flipH="1">
              <a:off x="453681" y="2462500"/>
              <a:ext cx="234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Dashboard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6" name="Google Shape;646;p22"/>
            <p:cNvSpPr txBox="1"/>
            <p:nvPr/>
          </p:nvSpPr>
          <p:spPr>
            <a:xfrm flipH="1">
              <a:off x="453681" y="2769494"/>
              <a:ext cx="234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Displays real-time sensor readings. </a:t>
              </a:r>
              <a:endParaRPr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" name="Google Shape;94;p15">
            <a:extLst>
              <a:ext uri="{FF2B5EF4-FFF2-40B4-BE49-F238E27FC236}">
                <a16:creationId xmlns:a16="http://schemas.microsoft.com/office/drawing/2014/main" id="{C77E7971-9F58-3D65-0758-200E605548ED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40" name="Google Shape;94;p15">
            <a:extLst>
              <a:ext uri="{FF2B5EF4-FFF2-40B4-BE49-F238E27FC236}">
                <a16:creationId xmlns:a16="http://schemas.microsoft.com/office/drawing/2014/main" id="{23C94B8B-C18A-3C54-313D-30D32F2A4E47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sp>
        <p:nvSpPr>
          <p:cNvPr id="41" name="Google Shape;1429;p34">
            <a:extLst>
              <a:ext uri="{FF2B5EF4-FFF2-40B4-BE49-F238E27FC236}">
                <a16:creationId xmlns:a16="http://schemas.microsoft.com/office/drawing/2014/main" id="{40A34937-62CC-9176-6A47-1BF933DFE5E1}"/>
              </a:ext>
            </a:extLst>
          </p:cNvPr>
          <p:cNvSpPr/>
          <p:nvPr/>
        </p:nvSpPr>
        <p:spPr>
          <a:xfrm>
            <a:off x="13188004" y="2270721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30;p34">
            <a:extLst>
              <a:ext uri="{FF2B5EF4-FFF2-40B4-BE49-F238E27FC236}">
                <a16:creationId xmlns:a16="http://schemas.microsoft.com/office/drawing/2014/main" id="{1BBD9595-975F-A3F2-AA87-FF860A7B0467}"/>
              </a:ext>
            </a:extLst>
          </p:cNvPr>
          <p:cNvSpPr/>
          <p:nvPr/>
        </p:nvSpPr>
        <p:spPr>
          <a:xfrm>
            <a:off x="11533601" y="2271075"/>
            <a:ext cx="3456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31;p34">
            <a:extLst>
              <a:ext uri="{FF2B5EF4-FFF2-40B4-BE49-F238E27FC236}">
                <a16:creationId xmlns:a16="http://schemas.microsoft.com/office/drawing/2014/main" id="{E73DA608-758A-8DC2-3138-BA26CFFED9CF}"/>
              </a:ext>
            </a:extLst>
          </p:cNvPr>
          <p:cNvSpPr/>
          <p:nvPr/>
        </p:nvSpPr>
        <p:spPr>
          <a:xfrm>
            <a:off x="11533607" y="-2514727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432;p34">
            <a:extLst>
              <a:ext uri="{FF2B5EF4-FFF2-40B4-BE49-F238E27FC236}">
                <a16:creationId xmlns:a16="http://schemas.microsoft.com/office/drawing/2014/main" id="{C7C337A4-E2CC-898B-5765-F3CF6701BB91}"/>
              </a:ext>
            </a:extLst>
          </p:cNvPr>
          <p:cNvSpPr/>
          <p:nvPr/>
        </p:nvSpPr>
        <p:spPr>
          <a:xfrm rot="16200000">
            <a:off x="11432420" y="2356592"/>
            <a:ext cx="551068" cy="204892"/>
          </a:xfrm>
          <a:custGeom>
            <a:avLst/>
            <a:gdLst/>
            <a:ahLst/>
            <a:cxnLst/>
            <a:rect l="l" t="t" r="r" b="b"/>
            <a:pathLst>
              <a:path w="21503" h="7995" extrusionOk="0">
                <a:moveTo>
                  <a:pt x="3997" y="1"/>
                </a:moveTo>
                <a:cubicBezTo>
                  <a:pt x="1799" y="1"/>
                  <a:pt x="0" y="1759"/>
                  <a:pt x="0" y="3997"/>
                </a:cubicBezTo>
                <a:cubicBezTo>
                  <a:pt x="0" y="6236"/>
                  <a:pt x="1799" y="7994"/>
                  <a:pt x="3997" y="7994"/>
                </a:cubicBezTo>
                <a:lnTo>
                  <a:pt x="17466" y="7994"/>
                </a:lnTo>
                <a:cubicBezTo>
                  <a:pt x="19704" y="7994"/>
                  <a:pt x="21503" y="6236"/>
                  <a:pt x="21503" y="3997"/>
                </a:cubicBezTo>
                <a:cubicBezTo>
                  <a:pt x="21503" y="175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33;p34">
            <a:extLst>
              <a:ext uri="{FF2B5EF4-FFF2-40B4-BE49-F238E27FC236}">
                <a16:creationId xmlns:a16="http://schemas.microsoft.com/office/drawing/2014/main" id="{6416666C-E0BC-A799-9545-F869A8EA9F11}"/>
              </a:ext>
            </a:extLst>
          </p:cNvPr>
          <p:cNvSpPr/>
          <p:nvPr/>
        </p:nvSpPr>
        <p:spPr>
          <a:xfrm rot="16200000">
            <a:off x="11432927" y="-2429209"/>
            <a:ext cx="550046" cy="204883"/>
          </a:xfrm>
          <a:custGeom>
            <a:avLst/>
            <a:gdLst/>
            <a:ahLst/>
            <a:cxnLst/>
            <a:rect l="l" t="t" r="r" b="b"/>
            <a:pathLst>
              <a:path w="21464" h="7995" extrusionOk="0">
                <a:moveTo>
                  <a:pt x="3997" y="1"/>
                </a:moveTo>
                <a:cubicBezTo>
                  <a:pt x="1759" y="1"/>
                  <a:pt x="1" y="1759"/>
                  <a:pt x="1" y="3997"/>
                </a:cubicBezTo>
                <a:cubicBezTo>
                  <a:pt x="1" y="6236"/>
                  <a:pt x="1759" y="7994"/>
                  <a:pt x="3997" y="7994"/>
                </a:cubicBezTo>
                <a:lnTo>
                  <a:pt x="17466" y="7994"/>
                </a:lnTo>
                <a:cubicBezTo>
                  <a:pt x="19665" y="7994"/>
                  <a:pt x="21463" y="6236"/>
                  <a:pt x="21463" y="3997"/>
                </a:cubicBezTo>
                <a:cubicBezTo>
                  <a:pt x="21463" y="1759"/>
                  <a:pt x="19665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34;p34">
            <a:extLst>
              <a:ext uri="{FF2B5EF4-FFF2-40B4-BE49-F238E27FC236}">
                <a16:creationId xmlns:a16="http://schemas.microsoft.com/office/drawing/2014/main" id="{5B72600D-833D-6683-2C27-ADD8E2335DE8}"/>
              </a:ext>
            </a:extLst>
          </p:cNvPr>
          <p:cNvSpPr/>
          <p:nvPr/>
        </p:nvSpPr>
        <p:spPr>
          <a:xfrm rot="16200000">
            <a:off x="13081013" y="2356093"/>
            <a:ext cx="551068" cy="205891"/>
          </a:xfrm>
          <a:custGeom>
            <a:avLst/>
            <a:gdLst/>
            <a:ahLst/>
            <a:cxnLst/>
            <a:rect l="l" t="t" r="r" b="b"/>
            <a:pathLst>
              <a:path w="21503" h="8034" extrusionOk="0">
                <a:moveTo>
                  <a:pt x="3997" y="1"/>
                </a:moveTo>
                <a:cubicBezTo>
                  <a:pt x="1799" y="1"/>
                  <a:pt x="0" y="1799"/>
                  <a:pt x="0" y="3997"/>
                </a:cubicBezTo>
                <a:cubicBezTo>
                  <a:pt x="0" y="6235"/>
                  <a:pt x="1799" y="8034"/>
                  <a:pt x="3997" y="8034"/>
                </a:cubicBezTo>
                <a:lnTo>
                  <a:pt x="17466" y="8034"/>
                </a:lnTo>
                <a:cubicBezTo>
                  <a:pt x="19704" y="8034"/>
                  <a:pt x="21503" y="6235"/>
                  <a:pt x="21503" y="3997"/>
                </a:cubicBezTo>
                <a:cubicBezTo>
                  <a:pt x="21503" y="179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36;p34">
            <a:extLst>
              <a:ext uri="{FF2B5EF4-FFF2-40B4-BE49-F238E27FC236}">
                <a16:creationId xmlns:a16="http://schemas.microsoft.com/office/drawing/2014/main" id="{C2694CCE-423D-18C3-8540-FB9FD35B0352}"/>
              </a:ext>
            </a:extLst>
          </p:cNvPr>
          <p:cNvSpPr/>
          <p:nvPr/>
        </p:nvSpPr>
        <p:spPr>
          <a:xfrm rot="16200000">
            <a:off x="13327175" y="-2931271"/>
            <a:ext cx="375966" cy="1208966"/>
          </a:xfrm>
          <a:custGeom>
            <a:avLst/>
            <a:gdLst/>
            <a:ahLst/>
            <a:cxnLst/>
            <a:rect l="l" t="t" r="r" b="b"/>
            <a:pathLst>
              <a:path w="14669" h="49721" extrusionOk="0">
                <a:moveTo>
                  <a:pt x="1" y="1"/>
                </a:moveTo>
                <a:lnTo>
                  <a:pt x="1" y="49721"/>
                </a:lnTo>
                <a:lnTo>
                  <a:pt x="14669" y="49721"/>
                </a:lnTo>
                <a:lnTo>
                  <a:pt x="146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37;p34">
            <a:extLst>
              <a:ext uri="{FF2B5EF4-FFF2-40B4-BE49-F238E27FC236}">
                <a16:creationId xmlns:a16="http://schemas.microsoft.com/office/drawing/2014/main" id="{D08432A8-4F7A-1865-77C8-EF5A337BD8F9}"/>
              </a:ext>
            </a:extLst>
          </p:cNvPr>
          <p:cNvSpPr/>
          <p:nvPr/>
        </p:nvSpPr>
        <p:spPr>
          <a:xfrm>
            <a:off x="12910676" y="-2514768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38;p34">
            <a:extLst>
              <a:ext uri="{FF2B5EF4-FFF2-40B4-BE49-F238E27FC236}">
                <a16:creationId xmlns:a16="http://schemas.microsoft.com/office/drawing/2014/main" id="{3DA02F50-7A8F-6117-1DED-61209AB24725}"/>
              </a:ext>
            </a:extLst>
          </p:cNvPr>
          <p:cNvSpPr/>
          <p:nvPr/>
        </p:nvSpPr>
        <p:spPr>
          <a:xfrm>
            <a:off x="13983741" y="-2514772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39;p34">
            <a:extLst>
              <a:ext uri="{FF2B5EF4-FFF2-40B4-BE49-F238E27FC236}">
                <a16:creationId xmlns:a16="http://schemas.microsoft.com/office/drawing/2014/main" id="{71FE95C6-9439-3DEB-9380-FC9B331EFDC0}"/>
              </a:ext>
            </a:extLst>
          </p:cNvPr>
          <p:cNvSpPr/>
          <p:nvPr/>
        </p:nvSpPr>
        <p:spPr>
          <a:xfrm rot="16200000">
            <a:off x="12597017" y="-2429722"/>
            <a:ext cx="550043" cy="205891"/>
          </a:xfrm>
          <a:custGeom>
            <a:avLst/>
            <a:gdLst/>
            <a:ahLst/>
            <a:cxnLst/>
            <a:rect l="l" t="t" r="r" b="b"/>
            <a:pathLst>
              <a:path w="21463" h="8034" extrusionOk="0">
                <a:moveTo>
                  <a:pt x="3997" y="0"/>
                </a:moveTo>
                <a:cubicBezTo>
                  <a:pt x="1759" y="0"/>
                  <a:pt x="0" y="1799"/>
                  <a:pt x="0" y="4037"/>
                </a:cubicBezTo>
                <a:cubicBezTo>
                  <a:pt x="0" y="6235"/>
                  <a:pt x="1759" y="8034"/>
                  <a:pt x="3997" y="8034"/>
                </a:cubicBezTo>
                <a:lnTo>
                  <a:pt x="17466" y="8034"/>
                </a:lnTo>
                <a:cubicBezTo>
                  <a:pt x="19664" y="8034"/>
                  <a:pt x="21463" y="6235"/>
                  <a:pt x="21463" y="4037"/>
                </a:cubicBezTo>
                <a:cubicBezTo>
                  <a:pt x="21463" y="1799"/>
                  <a:pt x="19664" y="0"/>
                  <a:pt x="17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40;p34">
            <a:extLst>
              <a:ext uri="{FF2B5EF4-FFF2-40B4-BE49-F238E27FC236}">
                <a16:creationId xmlns:a16="http://schemas.microsoft.com/office/drawing/2014/main" id="{02919CEC-60AF-90D8-EE48-E9D809B1B086}"/>
              </a:ext>
            </a:extLst>
          </p:cNvPr>
          <p:cNvSpPr/>
          <p:nvPr/>
        </p:nvSpPr>
        <p:spPr>
          <a:xfrm rot="16200000">
            <a:off x="13883264" y="-2429722"/>
            <a:ext cx="550043" cy="205891"/>
          </a:xfrm>
          <a:custGeom>
            <a:avLst/>
            <a:gdLst/>
            <a:ahLst/>
            <a:cxnLst/>
            <a:rect l="l" t="t" r="r" b="b"/>
            <a:pathLst>
              <a:path w="21463" h="8034" extrusionOk="0">
                <a:moveTo>
                  <a:pt x="3997" y="0"/>
                </a:moveTo>
                <a:cubicBezTo>
                  <a:pt x="1759" y="0"/>
                  <a:pt x="0" y="1799"/>
                  <a:pt x="0" y="3997"/>
                </a:cubicBezTo>
                <a:cubicBezTo>
                  <a:pt x="0" y="6235"/>
                  <a:pt x="1759" y="8034"/>
                  <a:pt x="3997" y="8034"/>
                </a:cubicBezTo>
                <a:lnTo>
                  <a:pt x="17466" y="8034"/>
                </a:lnTo>
                <a:cubicBezTo>
                  <a:pt x="19664" y="8034"/>
                  <a:pt x="21463" y="6235"/>
                  <a:pt x="21463" y="3997"/>
                </a:cubicBezTo>
                <a:cubicBezTo>
                  <a:pt x="21463" y="1799"/>
                  <a:pt x="19664" y="0"/>
                  <a:pt x="17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41;p34">
            <a:extLst>
              <a:ext uri="{FF2B5EF4-FFF2-40B4-BE49-F238E27FC236}">
                <a16:creationId xmlns:a16="http://schemas.microsoft.com/office/drawing/2014/main" id="{E22566B0-6048-A8AF-A7C9-ACDA0EE66F4B}"/>
              </a:ext>
            </a:extLst>
          </p:cNvPr>
          <p:cNvSpPr/>
          <p:nvPr/>
        </p:nvSpPr>
        <p:spPr>
          <a:xfrm flipH="1">
            <a:off x="11971322" y="-2645251"/>
            <a:ext cx="636900" cy="63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53" name="Google Shape;1442;p34">
            <a:extLst>
              <a:ext uri="{FF2B5EF4-FFF2-40B4-BE49-F238E27FC236}">
                <a16:creationId xmlns:a16="http://schemas.microsoft.com/office/drawing/2014/main" id="{A1854D4B-7AF9-B6D5-9926-A442A1F0C68B}"/>
              </a:ext>
            </a:extLst>
          </p:cNvPr>
          <p:cNvSpPr/>
          <p:nvPr/>
        </p:nvSpPr>
        <p:spPr>
          <a:xfrm flipH="1">
            <a:off x="13624323" y="2128098"/>
            <a:ext cx="636900" cy="63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54" name="Google Shape;1443;p34">
            <a:extLst>
              <a:ext uri="{FF2B5EF4-FFF2-40B4-BE49-F238E27FC236}">
                <a16:creationId xmlns:a16="http://schemas.microsoft.com/office/drawing/2014/main" id="{D9396614-02F8-9FD1-C481-2A18A16D9617}"/>
              </a:ext>
            </a:extLst>
          </p:cNvPr>
          <p:cNvSpPr/>
          <p:nvPr/>
        </p:nvSpPr>
        <p:spPr>
          <a:xfrm flipH="1">
            <a:off x="11971322" y="5732161"/>
            <a:ext cx="636900" cy="63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55" name="Google Shape;1444;p34">
            <a:extLst>
              <a:ext uri="{FF2B5EF4-FFF2-40B4-BE49-F238E27FC236}">
                <a16:creationId xmlns:a16="http://schemas.microsoft.com/office/drawing/2014/main" id="{76F398D0-5531-9E74-DF5D-7D05586AB353}"/>
              </a:ext>
            </a:extLst>
          </p:cNvPr>
          <p:cNvSpPr/>
          <p:nvPr/>
        </p:nvSpPr>
        <p:spPr>
          <a:xfrm flipH="1">
            <a:off x="13624323" y="6538593"/>
            <a:ext cx="636900" cy="63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56" name="Google Shape;1445;p34">
            <a:extLst>
              <a:ext uri="{FF2B5EF4-FFF2-40B4-BE49-F238E27FC236}">
                <a16:creationId xmlns:a16="http://schemas.microsoft.com/office/drawing/2014/main" id="{CAAC97C4-C0CC-C815-2BD9-E305A8A1601A}"/>
              </a:ext>
            </a:extLst>
          </p:cNvPr>
          <p:cNvSpPr/>
          <p:nvPr/>
        </p:nvSpPr>
        <p:spPr>
          <a:xfrm flipH="1">
            <a:off x="12769177" y="5732161"/>
            <a:ext cx="636900" cy="63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57" name="Google Shape;1448;p34">
            <a:extLst>
              <a:ext uri="{FF2B5EF4-FFF2-40B4-BE49-F238E27FC236}">
                <a16:creationId xmlns:a16="http://schemas.microsoft.com/office/drawing/2014/main" id="{738A0A32-C676-E17B-09CF-9B5B3BE03C9F}"/>
              </a:ext>
            </a:extLst>
          </p:cNvPr>
          <p:cNvSpPr/>
          <p:nvPr/>
        </p:nvSpPr>
        <p:spPr>
          <a:xfrm>
            <a:off x="13188004" y="6668238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49;p34">
            <a:extLst>
              <a:ext uri="{FF2B5EF4-FFF2-40B4-BE49-F238E27FC236}">
                <a16:creationId xmlns:a16="http://schemas.microsoft.com/office/drawing/2014/main" id="{62A554B7-0FC7-33C3-3240-AEC36671A219}"/>
              </a:ext>
            </a:extLst>
          </p:cNvPr>
          <p:cNvSpPr/>
          <p:nvPr/>
        </p:nvSpPr>
        <p:spPr>
          <a:xfrm>
            <a:off x="11533601" y="6668592"/>
            <a:ext cx="3456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50;p34">
            <a:extLst>
              <a:ext uri="{FF2B5EF4-FFF2-40B4-BE49-F238E27FC236}">
                <a16:creationId xmlns:a16="http://schemas.microsoft.com/office/drawing/2014/main" id="{6862D445-BB0B-6F08-A634-D71408772B22}"/>
              </a:ext>
            </a:extLst>
          </p:cNvPr>
          <p:cNvSpPr/>
          <p:nvPr/>
        </p:nvSpPr>
        <p:spPr>
          <a:xfrm>
            <a:off x="11533607" y="5851677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451;p34">
            <a:extLst>
              <a:ext uri="{FF2B5EF4-FFF2-40B4-BE49-F238E27FC236}">
                <a16:creationId xmlns:a16="http://schemas.microsoft.com/office/drawing/2014/main" id="{79DD42C6-C599-7191-6117-8CE93127F806}"/>
              </a:ext>
            </a:extLst>
          </p:cNvPr>
          <p:cNvSpPr/>
          <p:nvPr/>
        </p:nvSpPr>
        <p:spPr>
          <a:xfrm rot="16200000">
            <a:off x="11432420" y="6754109"/>
            <a:ext cx="551068" cy="204892"/>
          </a:xfrm>
          <a:custGeom>
            <a:avLst/>
            <a:gdLst/>
            <a:ahLst/>
            <a:cxnLst/>
            <a:rect l="l" t="t" r="r" b="b"/>
            <a:pathLst>
              <a:path w="21503" h="7995" extrusionOk="0">
                <a:moveTo>
                  <a:pt x="3997" y="1"/>
                </a:moveTo>
                <a:cubicBezTo>
                  <a:pt x="1799" y="1"/>
                  <a:pt x="0" y="1759"/>
                  <a:pt x="0" y="3997"/>
                </a:cubicBezTo>
                <a:cubicBezTo>
                  <a:pt x="0" y="6236"/>
                  <a:pt x="1799" y="7994"/>
                  <a:pt x="3997" y="7994"/>
                </a:cubicBezTo>
                <a:lnTo>
                  <a:pt x="17466" y="7994"/>
                </a:lnTo>
                <a:cubicBezTo>
                  <a:pt x="19704" y="7994"/>
                  <a:pt x="21503" y="6236"/>
                  <a:pt x="21503" y="3997"/>
                </a:cubicBezTo>
                <a:cubicBezTo>
                  <a:pt x="21503" y="175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452;p34">
            <a:extLst>
              <a:ext uri="{FF2B5EF4-FFF2-40B4-BE49-F238E27FC236}">
                <a16:creationId xmlns:a16="http://schemas.microsoft.com/office/drawing/2014/main" id="{D35561E0-4219-9FBB-F9E9-2A9E7B81DC5F}"/>
              </a:ext>
            </a:extLst>
          </p:cNvPr>
          <p:cNvSpPr/>
          <p:nvPr/>
        </p:nvSpPr>
        <p:spPr>
          <a:xfrm rot="16200000">
            <a:off x="11432920" y="5937180"/>
            <a:ext cx="550069" cy="204892"/>
          </a:xfrm>
          <a:custGeom>
            <a:avLst/>
            <a:gdLst/>
            <a:ahLst/>
            <a:cxnLst/>
            <a:rect l="l" t="t" r="r" b="b"/>
            <a:pathLst>
              <a:path w="21464" h="7995" extrusionOk="0">
                <a:moveTo>
                  <a:pt x="3997" y="1"/>
                </a:moveTo>
                <a:cubicBezTo>
                  <a:pt x="1759" y="1"/>
                  <a:pt x="1" y="1759"/>
                  <a:pt x="1" y="3997"/>
                </a:cubicBezTo>
                <a:cubicBezTo>
                  <a:pt x="1" y="6236"/>
                  <a:pt x="1759" y="7994"/>
                  <a:pt x="3997" y="7994"/>
                </a:cubicBezTo>
                <a:lnTo>
                  <a:pt x="17466" y="7994"/>
                </a:lnTo>
                <a:cubicBezTo>
                  <a:pt x="19665" y="7994"/>
                  <a:pt x="21463" y="6236"/>
                  <a:pt x="21463" y="3997"/>
                </a:cubicBezTo>
                <a:cubicBezTo>
                  <a:pt x="21463" y="1759"/>
                  <a:pt x="19665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453;p34">
            <a:extLst>
              <a:ext uri="{FF2B5EF4-FFF2-40B4-BE49-F238E27FC236}">
                <a16:creationId xmlns:a16="http://schemas.microsoft.com/office/drawing/2014/main" id="{022496E4-5A0A-37D3-AB58-1AF9872E0B75}"/>
              </a:ext>
            </a:extLst>
          </p:cNvPr>
          <p:cNvSpPr/>
          <p:nvPr/>
        </p:nvSpPr>
        <p:spPr>
          <a:xfrm rot="16200000">
            <a:off x="13081013" y="6753610"/>
            <a:ext cx="551068" cy="205891"/>
          </a:xfrm>
          <a:custGeom>
            <a:avLst/>
            <a:gdLst/>
            <a:ahLst/>
            <a:cxnLst/>
            <a:rect l="l" t="t" r="r" b="b"/>
            <a:pathLst>
              <a:path w="21503" h="8034" extrusionOk="0">
                <a:moveTo>
                  <a:pt x="3997" y="1"/>
                </a:moveTo>
                <a:cubicBezTo>
                  <a:pt x="1799" y="1"/>
                  <a:pt x="0" y="1799"/>
                  <a:pt x="0" y="3997"/>
                </a:cubicBezTo>
                <a:cubicBezTo>
                  <a:pt x="0" y="6235"/>
                  <a:pt x="1799" y="8034"/>
                  <a:pt x="3997" y="8034"/>
                </a:cubicBezTo>
                <a:lnTo>
                  <a:pt x="17466" y="8034"/>
                </a:lnTo>
                <a:cubicBezTo>
                  <a:pt x="19704" y="8034"/>
                  <a:pt x="21503" y="6235"/>
                  <a:pt x="21503" y="3997"/>
                </a:cubicBezTo>
                <a:cubicBezTo>
                  <a:pt x="21503" y="179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55;p34">
            <a:extLst>
              <a:ext uri="{FF2B5EF4-FFF2-40B4-BE49-F238E27FC236}">
                <a16:creationId xmlns:a16="http://schemas.microsoft.com/office/drawing/2014/main" id="{86AB8479-271B-AB4B-C0C1-A5194084CD67}"/>
              </a:ext>
            </a:extLst>
          </p:cNvPr>
          <p:cNvSpPr/>
          <p:nvPr/>
        </p:nvSpPr>
        <p:spPr>
          <a:xfrm rot="16200000">
            <a:off x="13699268" y="5820245"/>
            <a:ext cx="375966" cy="464643"/>
          </a:xfrm>
          <a:custGeom>
            <a:avLst/>
            <a:gdLst/>
            <a:ahLst/>
            <a:cxnLst/>
            <a:rect l="l" t="t" r="r" b="b"/>
            <a:pathLst>
              <a:path w="14669" h="49721" extrusionOk="0">
                <a:moveTo>
                  <a:pt x="1" y="1"/>
                </a:moveTo>
                <a:lnTo>
                  <a:pt x="1" y="49721"/>
                </a:lnTo>
                <a:lnTo>
                  <a:pt x="14669" y="49721"/>
                </a:lnTo>
                <a:lnTo>
                  <a:pt x="146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1456;p34">
            <a:extLst>
              <a:ext uri="{FF2B5EF4-FFF2-40B4-BE49-F238E27FC236}">
                <a16:creationId xmlns:a16="http://schemas.microsoft.com/office/drawing/2014/main" id="{B84224E6-CC67-80C5-03FB-12FE7D66DCF6}"/>
              </a:ext>
            </a:extLst>
          </p:cNvPr>
          <p:cNvSpPr/>
          <p:nvPr/>
        </p:nvSpPr>
        <p:spPr>
          <a:xfrm>
            <a:off x="13983733" y="5864571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1457;p34">
            <a:extLst>
              <a:ext uri="{FF2B5EF4-FFF2-40B4-BE49-F238E27FC236}">
                <a16:creationId xmlns:a16="http://schemas.microsoft.com/office/drawing/2014/main" id="{4BE60919-E260-98E1-7568-1CB9EA18AA70}"/>
              </a:ext>
            </a:extLst>
          </p:cNvPr>
          <p:cNvGrpSpPr/>
          <p:nvPr/>
        </p:nvGrpSpPr>
        <p:grpSpPr>
          <a:xfrm>
            <a:off x="13566960" y="5777545"/>
            <a:ext cx="277483" cy="550043"/>
            <a:chOff x="7204134" y="3131620"/>
            <a:chExt cx="277483" cy="550043"/>
          </a:xfrm>
        </p:grpSpPr>
        <p:sp>
          <p:nvSpPr>
            <p:cNvPr id="578" name="Google Shape;1458;p34">
              <a:extLst>
                <a:ext uri="{FF2B5EF4-FFF2-40B4-BE49-F238E27FC236}">
                  <a16:creationId xmlns:a16="http://schemas.microsoft.com/office/drawing/2014/main" id="{02A9816E-5249-9062-D437-9CBFBA4082FC}"/>
                </a:ext>
              </a:extLst>
            </p:cNvPr>
            <p:cNvSpPr/>
            <p:nvPr/>
          </p:nvSpPr>
          <p:spPr>
            <a:xfrm>
              <a:off x="7345717" y="3218650"/>
              <a:ext cx="135900" cy="3759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459;p34">
              <a:extLst>
                <a:ext uri="{FF2B5EF4-FFF2-40B4-BE49-F238E27FC236}">
                  <a16:creationId xmlns:a16="http://schemas.microsoft.com/office/drawing/2014/main" id="{2C051DBA-A71F-234F-CC5B-0D82E55B57A9}"/>
                </a:ext>
              </a:extLst>
            </p:cNvPr>
            <p:cNvSpPr/>
            <p:nvPr/>
          </p:nvSpPr>
          <p:spPr>
            <a:xfrm rot="-5400000">
              <a:off x="7032058" y="3303696"/>
              <a:ext cx="550043" cy="205891"/>
            </a:xfrm>
            <a:custGeom>
              <a:avLst/>
              <a:gdLst/>
              <a:ahLst/>
              <a:cxnLst/>
              <a:rect l="l" t="t" r="r" b="b"/>
              <a:pathLst>
                <a:path w="21463" h="8034" extrusionOk="0">
                  <a:moveTo>
                    <a:pt x="3997" y="0"/>
                  </a:moveTo>
                  <a:cubicBezTo>
                    <a:pt x="1759" y="0"/>
                    <a:pt x="0" y="1799"/>
                    <a:pt x="0" y="4037"/>
                  </a:cubicBezTo>
                  <a:cubicBezTo>
                    <a:pt x="0" y="6235"/>
                    <a:pt x="1759" y="8034"/>
                    <a:pt x="3997" y="8034"/>
                  </a:cubicBezTo>
                  <a:lnTo>
                    <a:pt x="17466" y="8034"/>
                  </a:lnTo>
                  <a:cubicBezTo>
                    <a:pt x="19664" y="8034"/>
                    <a:pt x="21463" y="6235"/>
                    <a:pt x="21463" y="4037"/>
                  </a:cubicBezTo>
                  <a:cubicBezTo>
                    <a:pt x="21463" y="1799"/>
                    <a:pt x="19664" y="0"/>
                    <a:pt x="17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1460;p34">
            <a:extLst>
              <a:ext uri="{FF2B5EF4-FFF2-40B4-BE49-F238E27FC236}">
                <a16:creationId xmlns:a16="http://schemas.microsoft.com/office/drawing/2014/main" id="{5F076064-9548-4369-AD09-B8F03DF5B626}"/>
              </a:ext>
            </a:extLst>
          </p:cNvPr>
          <p:cNvSpPr/>
          <p:nvPr/>
        </p:nvSpPr>
        <p:spPr>
          <a:xfrm rot="16200000">
            <a:off x="13883255" y="5949621"/>
            <a:ext cx="550043" cy="205891"/>
          </a:xfrm>
          <a:custGeom>
            <a:avLst/>
            <a:gdLst/>
            <a:ahLst/>
            <a:cxnLst/>
            <a:rect l="l" t="t" r="r" b="b"/>
            <a:pathLst>
              <a:path w="21463" h="8034" extrusionOk="0">
                <a:moveTo>
                  <a:pt x="3997" y="0"/>
                </a:moveTo>
                <a:cubicBezTo>
                  <a:pt x="1759" y="0"/>
                  <a:pt x="0" y="1799"/>
                  <a:pt x="0" y="3997"/>
                </a:cubicBezTo>
                <a:cubicBezTo>
                  <a:pt x="0" y="6235"/>
                  <a:pt x="1759" y="8034"/>
                  <a:pt x="3997" y="8034"/>
                </a:cubicBezTo>
                <a:lnTo>
                  <a:pt x="17466" y="8034"/>
                </a:lnTo>
                <a:cubicBezTo>
                  <a:pt x="19664" y="8034"/>
                  <a:pt x="21463" y="6235"/>
                  <a:pt x="21463" y="3997"/>
                </a:cubicBezTo>
                <a:cubicBezTo>
                  <a:pt x="21463" y="1799"/>
                  <a:pt x="19664" y="0"/>
                  <a:pt x="17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1483;p34">
            <a:extLst>
              <a:ext uri="{FF2B5EF4-FFF2-40B4-BE49-F238E27FC236}">
                <a16:creationId xmlns:a16="http://schemas.microsoft.com/office/drawing/2014/main" id="{503EEFFD-6A65-726D-7C6F-67A9223DACB9}"/>
              </a:ext>
            </a:extLst>
          </p:cNvPr>
          <p:cNvSpPr/>
          <p:nvPr/>
        </p:nvSpPr>
        <p:spPr>
          <a:xfrm>
            <a:off x="13906219" y="6694542"/>
            <a:ext cx="200196" cy="197061"/>
          </a:xfrm>
          <a:custGeom>
            <a:avLst/>
            <a:gdLst/>
            <a:ahLst/>
            <a:cxnLst/>
            <a:rect l="l" t="t" r="r" b="b"/>
            <a:pathLst>
              <a:path w="7837" h="7715" extrusionOk="0">
                <a:moveTo>
                  <a:pt x="6020" y="0"/>
                </a:moveTo>
                <a:cubicBezTo>
                  <a:pt x="5921" y="0"/>
                  <a:pt x="5820" y="37"/>
                  <a:pt x="5735" y="122"/>
                </a:cubicBezTo>
                <a:lnTo>
                  <a:pt x="4097" y="1760"/>
                </a:lnTo>
                <a:cubicBezTo>
                  <a:pt x="4034" y="1854"/>
                  <a:pt x="3971" y="1917"/>
                  <a:pt x="3971" y="2012"/>
                </a:cubicBezTo>
                <a:lnTo>
                  <a:pt x="3782" y="3304"/>
                </a:lnTo>
                <a:lnTo>
                  <a:pt x="1734" y="5351"/>
                </a:lnTo>
                <a:cubicBezTo>
                  <a:pt x="1576" y="5288"/>
                  <a:pt x="1387" y="5225"/>
                  <a:pt x="1230" y="5225"/>
                </a:cubicBezTo>
                <a:cubicBezTo>
                  <a:pt x="537" y="5225"/>
                  <a:pt x="1" y="5793"/>
                  <a:pt x="1" y="6486"/>
                </a:cubicBezTo>
                <a:cubicBezTo>
                  <a:pt x="1" y="7210"/>
                  <a:pt x="537" y="7714"/>
                  <a:pt x="1230" y="7714"/>
                </a:cubicBezTo>
                <a:cubicBezTo>
                  <a:pt x="1891" y="7714"/>
                  <a:pt x="2458" y="7179"/>
                  <a:pt x="2458" y="6486"/>
                </a:cubicBezTo>
                <a:cubicBezTo>
                  <a:pt x="2458" y="6297"/>
                  <a:pt x="2395" y="6139"/>
                  <a:pt x="2332" y="5982"/>
                </a:cubicBezTo>
                <a:lnTo>
                  <a:pt x="4380" y="3934"/>
                </a:lnTo>
                <a:lnTo>
                  <a:pt x="5672" y="3745"/>
                </a:lnTo>
                <a:cubicBezTo>
                  <a:pt x="5735" y="3745"/>
                  <a:pt x="5829" y="3713"/>
                  <a:pt x="5924" y="3619"/>
                </a:cubicBezTo>
                <a:lnTo>
                  <a:pt x="7562" y="1980"/>
                </a:lnTo>
                <a:cubicBezTo>
                  <a:pt x="7837" y="1706"/>
                  <a:pt x="7609" y="1254"/>
                  <a:pt x="7251" y="1254"/>
                </a:cubicBezTo>
                <a:cubicBezTo>
                  <a:pt x="7240" y="1254"/>
                  <a:pt x="7228" y="1255"/>
                  <a:pt x="7216" y="1256"/>
                </a:cubicBezTo>
                <a:lnTo>
                  <a:pt x="6302" y="1382"/>
                </a:lnTo>
                <a:lnTo>
                  <a:pt x="6428" y="468"/>
                </a:lnTo>
                <a:cubicBezTo>
                  <a:pt x="6472" y="203"/>
                  <a:pt x="6253" y="0"/>
                  <a:pt x="60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1484;p34">
            <a:extLst>
              <a:ext uri="{FF2B5EF4-FFF2-40B4-BE49-F238E27FC236}">
                <a16:creationId xmlns:a16="http://schemas.microsoft.com/office/drawing/2014/main" id="{3EB091BC-3F5A-46ED-E243-085BDB607399}"/>
              </a:ext>
            </a:extLst>
          </p:cNvPr>
          <p:cNvSpPr/>
          <p:nvPr/>
        </p:nvSpPr>
        <p:spPr>
          <a:xfrm>
            <a:off x="13841053" y="6766036"/>
            <a:ext cx="190745" cy="189934"/>
          </a:xfrm>
          <a:custGeom>
            <a:avLst/>
            <a:gdLst/>
            <a:ahLst/>
            <a:cxnLst/>
            <a:rect l="l" t="t" r="r" b="b"/>
            <a:pathLst>
              <a:path w="7467" h="7436" extrusionOk="0">
                <a:moveTo>
                  <a:pt x="3718" y="1"/>
                </a:moveTo>
                <a:cubicBezTo>
                  <a:pt x="1670" y="1"/>
                  <a:pt x="0" y="1670"/>
                  <a:pt x="0" y="3750"/>
                </a:cubicBezTo>
                <a:cubicBezTo>
                  <a:pt x="0" y="5797"/>
                  <a:pt x="1638" y="7436"/>
                  <a:pt x="3718" y="7436"/>
                </a:cubicBezTo>
                <a:cubicBezTo>
                  <a:pt x="5765" y="7436"/>
                  <a:pt x="7467" y="5797"/>
                  <a:pt x="7467" y="3750"/>
                </a:cubicBezTo>
                <a:cubicBezTo>
                  <a:pt x="7467" y="3151"/>
                  <a:pt x="7341" y="2647"/>
                  <a:pt x="7120" y="2143"/>
                </a:cubicBezTo>
                <a:lnTo>
                  <a:pt x="5828" y="3435"/>
                </a:lnTo>
                <a:cubicBezTo>
                  <a:pt x="5828" y="3498"/>
                  <a:pt x="5860" y="3624"/>
                  <a:pt x="5860" y="3718"/>
                </a:cubicBezTo>
                <a:cubicBezTo>
                  <a:pt x="5860" y="4852"/>
                  <a:pt x="4915" y="5797"/>
                  <a:pt x="3781" y="5797"/>
                </a:cubicBezTo>
                <a:cubicBezTo>
                  <a:pt x="2615" y="5797"/>
                  <a:pt x="1670" y="4852"/>
                  <a:pt x="1670" y="3718"/>
                </a:cubicBezTo>
                <a:cubicBezTo>
                  <a:pt x="1733" y="2552"/>
                  <a:pt x="2615" y="1607"/>
                  <a:pt x="3781" y="1607"/>
                </a:cubicBezTo>
                <a:cubicBezTo>
                  <a:pt x="3875" y="1607"/>
                  <a:pt x="3970" y="1607"/>
                  <a:pt x="4033" y="1670"/>
                </a:cubicBezTo>
                <a:lnTo>
                  <a:pt x="5356" y="347"/>
                </a:lnTo>
                <a:cubicBezTo>
                  <a:pt x="4883" y="127"/>
                  <a:pt x="4316" y="1"/>
                  <a:pt x="37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1485;p34">
            <a:extLst>
              <a:ext uri="{FF2B5EF4-FFF2-40B4-BE49-F238E27FC236}">
                <a16:creationId xmlns:a16="http://schemas.microsoft.com/office/drawing/2014/main" id="{413D49F2-A36C-AFF4-11BD-50CC5C6B4BD9}"/>
              </a:ext>
            </a:extLst>
          </p:cNvPr>
          <p:cNvSpPr/>
          <p:nvPr/>
        </p:nvSpPr>
        <p:spPr>
          <a:xfrm>
            <a:off x="13779081" y="6701668"/>
            <a:ext cx="317908" cy="317877"/>
          </a:xfrm>
          <a:custGeom>
            <a:avLst/>
            <a:gdLst/>
            <a:ahLst/>
            <a:cxnLst/>
            <a:rect l="l" t="t" r="r" b="b"/>
            <a:pathLst>
              <a:path w="12445" h="12445" extrusionOk="0">
                <a:moveTo>
                  <a:pt x="6270" y="0"/>
                </a:moveTo>
                <a:cubicBezTo>
                  <a:pt x="2773" y="0"/>
                  <a:pt x="0" y="2804"/>
                  <a:pt x="0" y="6238"/>
                </a:cubicBezTo>
                <a:cubicBezTo>
                  <a:pt x="0" y="9641"/>
                  <a:pt x="2804" y="12445"/>
                  <a:pt x="6238" y="12445"/>
                </a:cubicBezTo>
                <a:cubicBezTo>
                  <a:pt x="9672" y="12445"/>
                  <a:pt x="12445" y="9641"/>
                  <a:pt x="12445" y="6238"/>
                </a:cubicBezTo>
                <a:cubicBezTo>
                  <a:pt x="12445" y="5325"/>
                  <a:pt x="12256" y="4411"/>
                  <a:pt x="11878" y="3592"/>
                </a:cubicBezTo>
                <a:lnTo>
                  <a:pt x="11563" y="3907"/>
                </a:lnTo>
                <a:cubicBezTo>
                  <a:pt x="11342" y="4096"/>
                  <a:pt x="11121" y="4222"/>
                  <a:pt x="10838" y="4253"/>
                </a:cubicBezTo>
                <a:lnTo>
                  <a:pt x="10397" y="4348"/>
                </a:lnTo>
                <a:cubicBezTo>
                  <a:pt x="10680" y="4915"/>
                  <a:pt x="10806" y="5545"/>
                  <a:pt x="10806" y="6238"/>
                </a:cubicBezTo>
                <a:cubicBezTo>
                  <a:pt x="10806" y="8759"/>
                  <a:pt x="8759" y="10743"/>
                  <a:pt x="6270" y="10743"/>
                </a:cubicBezTo>
                <a:cubicBezTo>
                  <a:pt x="3781" y="10743"/>
                  <a:pt x="1733" y="8696"/>
                  <a:pt x="1733" y="6238"/>
                </a:cubicBezTo>
                <a:cubicBezTo>
                  <a:pt x="1733" y="3718"/>
                  <a:pt x="3781" y="1670"/>
                  <a:pt x="6270" y="1670"/>
                </a:cubicBezTo>
                <a:cubicBezTo>
                  <a:pt x="6931" y="1670"/>
                  <a:pt x="7561" y="1796"/>
                  <a:pt x="8160" y="2048"/>
                </a:cubicBezTo>
                <a:lnTo>
                  <a:pt x="8254" y="1607"/>
                </a:lnTo>
                <a:cubicBezTo>
                  <a:pt x="8286" y="1355"/>
                  <a:pt x="8412" y="1103"/>
                  <a:pt x="8601" y="914"/>
                </a:cubicBezTo>
                <a:lnTo>
                  <a:pt x="8916" y="599"/>
                </a:lnTo>
                <a:cubicBezTo>
                  <a:pt x="8097" y="189"/>
                  <a:pt x="7215" y="0"/>
                  <a:pt x="62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1487;p34">
            <a:extLst>
              <a:ext uri="{FF2B5EF4-FFF2-40B4-BE49-F238E27FC236}">
                <a16:creationId xmlns:a16="http://schemas.microsoft.com/office/drawing/2014/main" id="{DB66C41A-3E49-8938-5B70-38B9DF102070}"/>
              </a:ext>
            </a:extLst>
          </p:cNvPr>
          <p:cNvSpPr/>
          <p:nvPr/>
        </p:nvSpPr>
        <p:spPr>
          <a:xfrm>
            <a:off x="13123827" y="5931049"/>
            <a:ext cx="22639" cy="22637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410" y="0"/>
                </a:moveTo>
                <a:cubicBezTo>
                  <a:pt x="189" y="0"/>
                  <a:pt x="0" y="189"/>
                  <a:pt x="0" y="410"/>
                </a:cubicBezTo>
                <a:cubicBezTo>
                  <a:pt x="0" y="630"/>
                  <a:pt x="189" y="788"/>
                  <a:pt x="410" y="788"/>
                </a:cubicBezTo>
                <a:cubicBezTo>
                  <a:pt x="599" y="788"/>
                  <a:pt x="788" y="630"/>
                  <a:pt x="788" y="410"/>
                </a:cubicBezTo>
                <a:cubicBezTo>
                  <a:pt x="788" y="189"/>
                  <a:pt x="599" y="0"/>
                  <a:pt x="4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1488;p34">
            <a:extLst>
              <a:ext uri="{FF2B5EF4-FFF2-40B4-BE49-F238E27FC236}">
                <a16:creationId xmlns:a16="http://schemas.microsoft.com/office/drawing/2014/main" id="{04843CF5-9829-662F-CF5C-E83DB133C938}"/>
              </a:ext>
            </a:extLst>
          </p:cNvPr>
          <p:cNvSpPr/>
          <p:nvPr/>
        </p:nvSpPr>
        <p:spPr>
          <a:xfrm>
            <a:off x="13028788" y="5836019"/>
            <a:ext cx="22639" cy="22637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378" y="0"/>
                </a:moveTo>
                <a:cubicBezTo>
                  <a:pt x="189" y="0"/>
                  <a:pt x="0" y="189"/>
                  <a:pt x="0" y="410"/>
                </a:cubicBezTo>
                <a:cubicBezTo>
                  <a:pt x="0" y="630"/>
                  <a:pt x="189" y="788"/>
                  <a:pt x="378" y="788"/>
                </a:cubicBezTo>
                <a:cubicBezTo>
                  <a:pt x="599" y="788"/>
                  <a:pt x="788" y="630"/>
                  <a:pt x="788" y="410"/>
                </a:cubicBezTo>
                <a:cubicBezTo>
                  <a:pt x="788" y="189"/>
                  <a:pt x="599" y="0"/>
                  <a:pt x="3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1489;p34">
            <a:extLst>
              <a:ext uri="{FF2B5EF4-FFF2-40B4-BE49-F238E27FC236}">
                <a16:creationId xmlns:a16="http://schemas.microsoft.com/office/drawing/2014/main" id="{D9E4B8B2-6817-2E02-83EB-1BFEC5B7AAB9}"/>
              </a:ext>
            </a:extLst>
          </p:cNvPr>
          <p:cNvSpPr/>
          <p:nvPr/>
        </p:nvSpPr>
        <p:spPr>
          <a:xfrm>
            <a:off x="12909300" y="5872415"/>
            <a:ext cx="356654" cy="356393"/>
          </a:xfrm>
          <a:custGeom>
            <a:avLst/>
            <a:gdLst/>
            <a:ahLst/>
            <a:cxnLst/>
            <a:rect l="l" t="t" r="r" b="b"/>
            <a:pathLst>
              <a:path w="12414" h="12406" extrusionOk="0">
                <a:moveTo>
                  <a:pt x="4506" y="3332"/>
                </a:moveTo>
                <a:cubicBezTo>
                  <a:pt x="5167" y="3332"/>
                  <a:pt x="5735" y="3867"/>
                  <a:pt x="5735" y="4561"/>
                </a:cubicBezTo>
                <a:cubicBezTo>
                  <a:pt x="5735" y="5222"/>
                  <a:pt x="5199" y="5821"/>
                  <a:pt x="4506" y="5821"/>
                </a:cubicBezTo>
                <a:cubicBezTo>
                  <a:pt x="3844" y="5821"/>
                  <a:pt x="3277" y="5254"/>
                  <a:pt x="3277" y="4561"/>
                </a:cubicBezTo>
                <a:cubicBezTo>
                  <a:pt x="3277" y="3899"/>
                  <a:pt x="3844" y="3332"/>
                  <a:pt x="4506" y="3332"/>
                </a:cubicBezTo>
                <a:close/>
                <a:moveTo>
                  <a:pt x="7830" y="4159"/>
                </a:moveTo>
                <a:cubicBezTo>
                  <a:pt x="7940" y="4159"/>
                  <a:pt x="8050" y="4198"/>
                  <a:pt x="8129" y="4277"/>
                </a:cubicBezTo>
                <a:cubicBezTo>
                  <a:pt x="8286" y="4435"/>
                  <a:pt x="8286" y="4718"/>
                  <a:pt x="8129" y="4876"/>
                </a:cubicBezTo>
                <a:lnTo>
                  <a:pt x="4821" y="8184"/>
                </a:lnTo>
                <a:cubicBezTo>
                  <a:pt x="4742" y="8262"/>
                  <a:pt x="4632" y="8302"/>
                  <a:pt x="4522" y="8302"/>
                </a:cubicBezTo>
                <a:cubicBezTo>
                  <a:pt x="4411" y="8302"/>
                  <a:pt x="4301" y="8262"/>
                  <a:pt x="4222" y="8184"/>
                </a:cubicBezTo>
                <a:cubicBezTo>
                  <a:pt x="4065" y="8026"/>
                  <a:pt x="4065" y="7743"/>
                  <a:pt x="4222" y="7585"/>
                </a:cubicBezTo>
                <a:lnTo>
                  <a:pt x="7530" y="4277"/>
                </a:lnTo>
                <a:cubicBezTo>
                  <a:pt x="7609" y="4198"/>
                  <a:pt x="7719" y="4159"/>
                  <a:pt x="7830" y="4159"/>
                </a:cubicBezTo>
                <a:close/>
                <a:moveTo>
                  <a:pt x="7845" y="6640"/>
                </a:moveTo>
                <a:cubicBezTo>
                  <a:pt x="8539" y="6640"/>
                  <a:pt x="9074" y="7175"/>
                  <a:pt x="9074" y="7900"/>
                </a:cubicBezTo>
                <a:cubicBezTo>
                  <a:pt x="9074" y="8562"/>
                  <a:pt x="8539" y="9129"/>
                  <a:pt x="7845" y="9129"/>
                </a:cubicBezTo>
                <a:cubicBezTo>
                  <a:pt x="7184" y="9129"/>
                  <a:pt x="6648" y="8562"/>
                  <a:pt x="6648" y="7900"/>
                </a:cubicBezTo>
                <a:cubicBezTo>
                  <a:pt x="6648" y="7239"/>
                  <a:pt x="7184" y="6640"/>
                  <a:pt x="7845" y="6640"/>
                </a:cubicBezTo>
                <a:close/>
                <a:moveTo>
                  <a:pt x="6223" y="0"/>
                </a:moveTo>
                <a:cubicBezTo>
                  <a:pt x="6113" y="0"/>
                  <a:pt x="6002" y="40"/>
                  <a:pt x="5924" y="118"/>
                </a:cubicBezTo>
                <a:lnTo>
                  <a:pt x="4348" y="1694"/>
                </a:lnTo>
                <a:lnTo>
                  <a:pt x="2111" y="1694"/>
                </a:lnTo>
                <a:cubicBezTo>
                  <a:pt x="1859" y="1694"/>
                  <a:pt x="1702" y="1883"/>
                  <a:pt x="1702" y="2072"/>
                </a:cubicBezTo>
                <a:lnTo>
                  <a:pt x="1702" y="4309"/>
                </a:lnTo>
                <a:lnTo>
                  <a:pt x="127" y="5884"/>
                </a:lnTo>
                <a:cubicBezTo>
                  <a:pt x="1" y="6041"/>
                  <a:pt x="1" y="6325"/>
                  <a:pt x="127" y="6482"/>
                </a:cubicBezTo>
                <a:lnTo>
                  <a:pt x="1702" y="8058"/>
                </a:lnTo>
                <a:lnTo>
                  <a:pt x="1702" y="10294"/>
                </a:lnTo>
                <a:cubicBezTo>
                  <a:pt x="1702" y="10547"/>
                  <a:pt x="1922" y="10704"/>
                  <a:pt x="2111" y="10704"/>
                </a:cubicBezTo>
                <a:lnTo>
                  <a:pt x="4348" y="10704"/>
                </a:lnTo>
                <a:lnTo>
                  <a:pt x="5924" y="12279"/>
                </a:lnTo>
                <a:cubicBezTo>
                  <a:pt x="6018" y="12342"/>
                  <a:pt x="6113" y="12405"/>
                  <a:pt x="6207" y="12405"/>
                </a:cubicBezTo>
                <a:cubicBezTo>
                  <a:pt x="6333" y="12405"/>
                  <a:pt x="6396" y="12342"/>
                  <a:pt x="6491" y="12279"/>
                </a:cubicBezTo>
                <a:lnTo>
                  <a:pt x="8066" y="10704"/>
                </a:lnTo>
                <a:lnTo>
                  <a:pt x="10303" y="10704"/>
                </a:lnTo>
                <a:cubicBezTo>
                  <a:pt x="10523" y="10704"/>
                  <a:pt x="10744" y="10515"/>
                  <a:pt x="10744" y="10294"/>
                </a:cubicBezTo>
                <a:lnTo>
                  <a:pt x="10744" y="8058"/>
                </a:lnTo>
                <a:lnTo>
                  <a:pt x="12319" y="6482"/>
                </a:lnTo>
                <a:cubicBezTo>
                  <a:pt x="12382" y="6419"/>
                  <a:pt x="12414" y="6293"/>
                  <a:pt x="12414" y="6199"/>
                </a:cubicBezTo>
                <a:cubicBezTo>
                  <a:pt x="12414" y="6104"/>
                  <a:pt x="12382" y="6010"/>
                  <a:pt x="12319" y="5947"/>
                </a:cubicBezTo>
                <a:lnTo>
                  <a:pt x="10744" y="4372"/>
                </a:lnTo>
                <a:lnTo>
                  <a:pt x="10744" y="2103"/>
                </a:lnTo>
                <a:cubicBezTo>
                  <a:pt x="10744" y="1851"/>
                  <a:pt x="10523" y="1694"/>
                  <a:pt x="10334" y="1694"/>
                </a:cubicBezTo>
                <a:lnTo>
                  <a:pt x="8097" y="1694"/>
                </a:lnTo>
                <a:lnTo>
                  <a:pt x="6522" y="118"/>
                </a:lnTo>
                <a:cubicBezTo>
                  <a:pt x="6443" y="40"/>
                  <a:pt x="6333" y="0"/>
                  <a:pt x="6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1491;p34">
            <a:extLst>
              <a:ext uri="{FF2B5EF4-FFF2-40B4-BE49-F238E27FC236}">
                <a16:creationId xmlns:a16="http://schemas.microsoft.com/office/drawing/2014/main" id="{A563482F-CB3A-9A91-7D86-9B76064D1965}"/>
              </a:ext>
            </a:extLst>
          </p:cNvPr>
          <p:cNvSpPr/>
          <p:nvPr/>
        </p:nvSpPr>
        <p:spPr>
          <a:xfrm>
            <a:off x="12165802" y="-2488511"/>
            <a:ext cx="240659" cy="323419"/>
          </a:xfrm>
          <a:custGeom>
            <a:avLst/>
            <a:gdLst/>
            <a:ahLst/>
            <a:cxnLst/>
            <a:rect l="l" t="t" r="r" b="b"/>
            <a:pathLst>
              <a:path w="9421" h="12662" extrusionOk="0">
                <a:moveTo>
                  <a:pt x="4821" y="1666"/>
                </a:moveTo>
                <a:cubicBezTo>
                  <a:pt x="5073" y="1666"/>
                  <a:pt x="5262" y="1886"/>
                  <a:pt x="5262" y="2075"/>
                </a:cubicBezTo>
                <a:lnTo>
                  <a:pt x="5262" y="2359"/>
                </a:lnTo>
                <a:cubicBezTo>
                  <a:pt x="5734" y="2485"/>
                  <a:pt x="6081" y="2989"/>
                  <a:pt x="6081" y="3525"/>
                </a:cubicBezTo>
                <a:cubicBezTo>
                  <a:pt x="6081" y="3777"/>
                  <a:pt x="5892" y="3934"/>
                  <a:pt x="5640" y="3934"/>
                </a:cubicBezTo>
                <a:cubicBezTo>
                  <a:pt x="5419" y="3934"/>
                  <a:pt x="5262" y="3714"/>
                  <a:pt x="5262" y="3525"/>
                </a:cubicBezTo>
                <a:cubicBezTo>
                  <a:pt x="5262" y="3273"/>
                  <a:pt x="5073" y="3084"/>
                  <a:pt x="4821" y="3084"/>
                </a:cubicBezTo>
                <a:cubicBezTo>
                  <a:pt x="4569" y="3084"/>
                  <a:pt x="4411" y="3273"/>
                  <a:pt x="4411" y="3525"/>
                </a:cubicBezTo>
                <a:cubicBezTo>
                  <a:pt x="4411" y="3777"/>
                  <a:pt x="4789" y="3997"/>
                  <a:pt x="5104" y="4249"/>
                </a:cubicBezTo>
                <a:cubicBezTo>
                  <a:pt x="5514" y="4564"/>
                  <a:pt x="6081" y="4942"/>
                  <a:pt x="6081" y="5604"/>
                </a:cubicBezTo>
                <a:cubicBezTo>
                  <a:pt x="6081" y="6171"/>
                  <a:pt x="5734" y="6612"/>
                  <a:pt x="5262" y="6801"/>
                </a:cubicBezTo>
                <a:lnTo>
                  <a:pt x="5262" y="7085"/>
                </a:lnTo>
                <a:cubicBezTo>
                  <a:pt x="5262" y="7305"/>
                  <a:pt x="5041" y="7463"/>
                  <a:pt x="4821" y="7463"/>
                </a:cubicBezTo>
                <a:cubicBezTo>
                  <a:pt x="4569" y="7463"/>
                  <a:pt x="4411" y="7274"/>
                  <a:pt x="4411" y="7085"/>
                </a:cubicBezTo>
                <a:lnTo>
                  <a:pt x="4411" y="6801"/>
                </a:lnTo>
                <a:cubicBezTo>
                  <a:pt x="3938" y="6644"/>
                  <a:pt x="3592" y="6171"/>
                  <a:pt x="3592" y="5604"/>
                </a:cubicBezTo>
                <a:cubicBezTo>
                  <a:pt x="3592" y="5383"/>
                  <a:pt x="3781" y="5194"/>
                  <a:pt x="4033" y="5194"/>
                </a:cubicBezTo>
                <a:cubicBezTo>
                  <a:pt x="4253" y="5194"/>
                  <a:pt x="4411" y="5383"/>
                  <a:pt x="4411" y="5604"/>
                </a:cubicBezTo>
                <a:cubicBezTo>
                  <a:pt x="4411" y="5856"/>
                  <a:pt x="4632" y="6014"/>
                  <a:pt x="4821" y="6014"/>
                </a:cubicBezTo>
                <a:cubicBezTo>
                  <a:pt x="5041" y="6014"/>
                  <a:pt x="5262" y="5824"/>
                  <a:pt x="5262" y="5604"/>
                </a:cubicBezTo>
                <a:cubicBezTo>
                  <a:pt x="5262" y="5383"/>
                  <a:pt x="4947" y="5131"/>
                  <a:pt x="4569" y="4911"/>
                </a:cubicBezTo>
                <a:cubicBezTo>
                  <a:pt x="4159" y="4596"/>
                  <a:pt x="3592" y="4186"/>
                  <a:pt x="3592" y="3525"/>
                </a:cubicBezTo>
                <a:cubicBezTo>
                  <a:pt x="3592" y="2989"/>
                  <a:pt x="3938" y="2548"/>
                  <a:pt x="4411" y="2359"/>
                </a:cubicBezTo>
                <a:lnTo>
                  <a:pt x="4411" y="2075"/>
                </a:lnTo>
                <a:cubicBezTo>
                  <a:pt x="4411" y="1823"/>
                  <a:pt x="4632" y="1666"/>
                  <a:pt x="4821" y="1666"/>
                </a:cubicBezTo>
                <a:close/>
                <a:moveTo>
                  <a:pt x="6081" y="9385"/>
                </a:moveTo>
                <a:lnTo>
                  <a:pt x="6081" y="10235"/>
                </a:lnTo>
                <a:lnTo>
                  <a:pt x="3592" y="10235"/>
                </a:lnTo>
                <a:lnTo>
                  <a:pt x="3592" y="9385"/>
                </a:lnTo>
                <a:close/>
                <a:moveTo>
                  <a:pt x="4801" y="0"/>
                </a:moveTo>
                <a:cubicBezTo>
                  <a:pt x="4498" y="0"/>
                  <a:pt x="4188" y="29"/>
                  <a:pt x="3875" y="91"/>
                </a:cubicBezTo>
                <a:cubicBezTo>
                  <a:pt x="2111" y="500"/>
                  <a:pt x="693" y="1949"/>
                  <a:pt x="378" y="3714"/>
                </a:cubicBezTo>
                <a:cubicBezTo>
                  <a:pt x="0" y="5698"/>
                  <a:pt x="1008" y="7652"/>
                  <a:pt x="2773" y="8565"/>
                </a:cubicBezTo>
                <a:lnTo>
                  <a:pt x="2773" y="10582"/>
                </a:lnTo>
                <a:cubicBezTo>
                  <a:pt x="2773" y="11716"/>
                  <a:pt x="3718" y="12661"/>
                  <a:pt x="4852" y="12661"/>
                </a:cubicBezTo>
                <a:cubicBezTo>
                  <a:pt x="5986" y="12661"/>
                  <a:pt x="6963" y="11716"/>
                  <a:pt x="6963" y="10582"/>
                </a:cubicBezTo>
                <a:lnTo>
                  <a:pt x="6963" y="8565"/>
                </a:lnTo>
                <a:cubicBezTo>
                  <a:pt x="8444" y="7778"/>
                  <a:pt x="9420" y="6234"/>
                  <a:pt x="9420" y="4501"/>
                </a:cubicBezTo>
                <a:cubicBezTo>
                  <a:pt x="9392" y="2000"/>
                  <a:pt x="7308" y="0"/>
                  <a:pt x="4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1492;p34">
            <a:extLst>
              <a:ext uri="{FF2B5EF4-FFF2-40B4-BE49-F238E27FC236}">
                <a16:creationId xmlns:a16="http://schemas.microsoft.com/office/drawing/2014/main" id="{960BE71D-E97C-5133-AA62-7BF3B563F892}"/>
              </a:ext>
            </a:extLst>
          </p:cNvPr>
          <p:cNvSpPr/>
          <p:nvPr/>
        </p:nvSpPr>
        <p:spPr>
          <a:xfrm>
            <a:off x="12127970" y="-2375153"/>
            <a:ext cx="35431" cy="20945"/>
          </a:xfrm>
          <a:custGeom>
            <a:avLst/>
            <a:gdLst/>
            <a:ahLst/>
            <a:cxnLst/>
            <a:rect l="l" t="t" r="r" b="b"/>
            <a:pathLst>
              <a:path w="1387" h="820" extrusionOk="0">
                <a:moveTo>
                  <a:pt x="379" y="0"/>
                </a:moveTo>
                <a:cubicBezTo>
                  <a:pt x="158" y="0"/>
                  <a:pt x="1" y="189"/>
                  <a:pt x="1" y="378"/>
                </a:cubicBezTo>
                <a:cubicBezTo>
                  <a:pt x="1" y="630"/>
                  <a:pt x="190" y="819"/>
                  <a:pt x="379" y="819"/>
                </a:cubicBezTo>
                <a:lnTo>
                  <a:pt x="946" y="819"/>
                </a:lnTo>
                <a:cubicBezTo>
                  <a:pt x="1166" y="819"/>
                  <a:pt x="1387" y="630"/>
                  <a:pt x="1387" y="378"/>
                </a:cubicBezTo>
                <a:cubicBezTo>
                  <a:pt x="1387" y="158"/>
                  <a:pt x="1166" y="0"/>
                  <a:pt x="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1493;p34">
            <a:extLst>
              <a:ext uri="{FF2B5EF4-FFF2-40B4-BE49-F238E27FC236}">
                <a16:creationId xmlns:a16="http://schemas.microsoft.com/office/drawing/2014/main" id="{E1907B7D-FD55-7096-6691-E360C8C3B1E9}"/>
              </a:ext>
            </a:extLst>
          </p:cNvPr>
          <p:cNvSpPr/>
          <p:nvPr/>
        </p:nvSpPr>
        <p:spPr>
          <a:xfrm>
            <a:off x="12415275" y="-2375153"/>
            <a:ext cx="36248" cy="20945"/>
          </a:xfrm>
          <a:custGeom>
            <a:avLst/>
            <a:gdLst/>
            <a:ahLst/>
            <a:cxnLst/>
            <a:rect l="l" t="t" r="r" b="b"/>
            <a:pathLst>
              <a:path w="1419" h="820" extrusionOk="0">
                <a:moveTo>
                  <a:pt x="442" y="0"/>
                </a:moveTo>
                <a:cubicBezTo>
                  <a:pt x="221" y="0"/>
                  <a:pt x="1" y="189"/>
                  <a:pt x="1" y="378"/>
                </a:cubicBezTo>
                <a:cubicBezTo>
                  <a:pt x="1" y="630"/>
                  <a:pt x="221" y="819"/>
                  <a:pt x="442" y="819"/>
                </a:cubicBezTo>
                <a:lnTo>
                  <a:pt x="1009" y="819"/>
                </a:lnTo>
                <a:cubicBezTo>
                  <a:pt x="1230" y="819"/>
                  <a:pt x="1387" y="630"/>
                  <a:pt x="1387" y="378"/>
                </a:cubicBezTo>
                <a:cubicBezTo>
                  <a:pt x="1419" y="158"/>
                  <a:pt x="1230" y="0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1494;p34">
            <a:extLst>
              <a:ext uri="{FF2B5EF4-FFF2-40B4-BE49-F238E27FC236}">
                <a16:creationId xmlns:a16="http://schemas.microsoft.com/office/drawing/2014/main" id="{22A716DA-FFE8-29CE-D5E4-D12A9BEF71DC}"/>
              </a:ext>
            </a:extLst>
          </p:cNvPr>
          <p:cNvSpPr/>
          <p:nvPr/>
        </p:nvSpPr>
        <p:spPr>
          <a:xfrm>
            <a:off x="12171422" y="-2278398"/>
            <a:ext cx="33030" cy="31009"/>
          </a:xfrm>
          <a:custGeom>
            <a:avLst/>
            <a:gdLst/>
            <a:ahLst/>
            <a:cxnLst/>
            <a:rect l="l" t="t" r="r" b="b"/>
            <a:pathLst>
              <a:path w="1293" h="1214" extrusionOk="0">
                <a:moveTo>
                  <a:pt x="836" y="1"/>
                </a:moveTo>
                <a:cubicBezTo>
                  <a:pt x="725" y="1"/>
                  <a:pt x="615" y="40"/>
                  <a:pt x="536" y="119"/>
                </a:cubicBezTo>
                <a:lnTo>
                  <a:pt x="158" y="497"/>
                </a:lnTo>
                <a:cubicBezTo>
                  <a:pt x="1" y="654"/>
                  <a:pt x="1" y="938"/>
                  <a:pt x="158" y="1096"/>
                </a:cubicBezTo>
                <a:cubicBezTo>
                  <a:pt x="237" y="1174"/>
                  <a:pt x="340" y="1214"/>
                  <a:pt x="442" y="1214"/>
                </a:cubicBezTo>
                <a:cubicBezTo>
                  <a:pt x="544" y="1214"/>
                  <a:pt x="647" y="1174"/>
                  <a:pt x="725" y="1096"/>
                </a:cubicBezTo>
                <a:lnTo>
                  <a:pt x="1135" y="686"/>
                </a:lnTo>
                <a:cubicBezTo>
                  <a:pt x="1293" y="528"/>
                  <a:pt x="1293" y="245"/>
                  <a:pt x="1135" y="119"/>
                </a:cubicBezTo>
                <a:cubicBezTo>
                  <a:pt x="1056" y="40"/>
                  <a:pt x="946" y="1"/>
                  <a:pt x="8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1495;p34">
            <a:extLst>
              <a:ext uri="{FF2B5EF4-FFF2-40B4-BE49-F238E27FC236}">
                <a16:creationId xmlns:a16="http://schemas.microsoft.com/office/drawing/2014/main" id="{98879587-A610-2A63-1B5C-5FBA28D6ECAA}"/>
              </a:ext>
            </a:extLst>
          </p:cNvPr>
          <p:cNvSpPr/>
          <p:nvPr/>
        </p:nvSpPr>
        <p:spPr>
          <a:xfrm>
            <a:off x="12375859" y="-2482789"/>
            <a:ext cx="33004" cy="31009"/>
          </a:xfrm>
          <a:custGeom>
            <a:avLst/>
            <a:gdLst/>
            <a:ahLst/>
            <a:cxnLst/>
            <a:rect l="l" t="t" r="r" b="b"/>
            <a:pathLst>
              <a:path w="1292" h="1214" extrusionOk="0">
                <a:moveTo>
                  <a:pt x="835" y="1"/>
                </a:moveTo>
                <a:cubicBezTo>
                  <a:pt x="725" y="1"/>
                  <a:pt x="614" y="40"/>
                  <a:pt x="536" y="119"/>
                </a:cubicBezTo>
                <a:lnTo>
                  <a:pt x="126" y="497"/>
                </a:lnTo>
                <a:cubicBezTo>
                  <a:pt x="0" y="654"/>
                  <a:pt x="0" y="938"/>
                  <a:pt x="126" y="1095"/>
                </a:cubicBezTo>
                <a:cubicBezTo>
                  <a:pt x="205" y="1174"/>
                  <a:pt x="315" y="1213"/>
                  <a:pt x="425" y="1213"/>
                </a:cubicBezTo>
                <a:cubicBezTo>
                  <a:pt x="536" y="1213"/>
                  <a:pt x="646" y="1174"/>
                  <a:pt x="725" y="1095"/>
                </a:cubicBezTo>
                <a:lnTo>
                  <a:pt x="1134" y="686"/>
                </a:lnTo>
                <a:cubicBezTo>
                  <a:pt x="1292" y="560"/>
                  <a:pt x="1292" y="276"/>
                  <a:pt x="1134" y="119"/>
                </a:cubicBezTo>
                <a:cubicBezTo>
                  <a:pt x="1056" y="40"/>
                  <a:pt x="945" y="1"/>
                  <a:pt x="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1496;p34">
            <a:extLst>
              <a:ext uri="{FF2B5EF4-FFF2-40B4-BE49-F238E27FC236}">
                <a16:creationId xmlns:a16="http://schemas.microsoft.com/office/drawing/2014/main" id="{A4F12B9A-75F5-837D-BDF2-2740A362E582}"/>
              </a:ext>
            </a:extLst>
          </p:cNvPr>
          <p:cNvSpPr/>
          <p:nvPr/>
        </p:nvSpPr>
        <p:spPr>
          <a:xfrm>
            <a:off x="12375859" y="-2278398"/>
            <a:ext cx="33004" cy="31009"/>
          </a:xfrm>
          <a:custGeom>
            <a:avLst/>
            <a:gdLst/>
            <a:ahLst/>
            <a:cxnLst/>
            <a:rect l="l" t="t" r="r" b="b"/>
            <a:pathLst>
              <a:path w="1292" h="1214" extrusionOk="0">
                <a:moveTo>
                  <a:pt x="425" y="1"/>
                </a:moveTo>
                <a:cubicBezTo>
                  <a:pt x="315" y="1"/>
                  <a:pt x="205" y="40"/>
                  <a:pt x="126" y="119"/>
                </a:cubicBezTo>
                <a:cubicBezTo>
                  <a:pt x="0" y="245"/>
                  <a:pt x="0" y="528"/>
                  <a:pt x="126" y="686"/>
                </a:cubicBezTo>
                <a:lnTo>
                  <a:pt x="536" y="1096"/>
                </a:lnTo>
                <a:cubicBezTo>
                  <a:pt x="614" y="1174"/>
                  <a:pt x="725" y="1214"/>
                  <a:pt x="835" y="1214"/>
                </a:cubicBezTo>
                <a:cubicBezTo>
                  <a:pt x="945" y="1214"/>
                  <a:pt x="1056" y="1174"/>
                  <a:pt x="1134" y="1096"/>
                </a:cubicBezTo>
                <a:cubicBezTo>
                  <a:pt x="1292" y="938"/>
                  <a:pt x="1292" y="654"/>
                  <a:pt x="1134" y="497"/>
                </a:cubicBezTo>
                <a:lnTo>
                  <a:pt x="725" y="119"/>
                </a:lnTo>
                <a:cubicBezTo>
                  <a:pt x="646" y="40"/>
                  <a:pt x="536" y="1"/>
                  <a:pt x="4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1497;p34">
            <a:extLst>
              <a:ext uri="{FF2B5EF4-FFF2-40B4-BE49-F238E27FC236}">
                <a16:creationId xmlns:a16="http://schemas.microsoft.com/office/drawing/2014/main" id="{F8213033-2FB9-E19F-289A-4243117F4660}"/>
              </a:ext>
            </a:extLst>
          </p:cNvPr>
          <p:cNvSpPr/>
          <p:nvPr/>
        </p:nvSpPr>
        <p:spPr>
          <a:xfrm>
            <a:off x="12171422" y="-2482789"/>
            <a:ext cx="33030" cy="31009"/>
          </a:xfrm>
          <a:custGeom>
            <a:avLst/>
            <a:gdLst/>
            <a:ahLst/>
            <a:cxnLst/>
            <a:rect l="l" t="t" r="r" b="b"/>
            <a:pathLst>
              <a:path w="1293" h="1214" extrusionOk="0">
                <a:moveTo>
                  <a:pt x="442" y="1"/>
                </a:moveTo>
                <a:cubicBezTo>
                  <a:pt x="340" y="1"/>
                  <a:pt x="237" y="40"/>
                  <a:pt x="158" y="119"/>
                </a:cubicBezTo>
                <a:cubicBezTo>
                  <a:pt x="1" y="276"/>
                  <a:pt x="1" y="560"/>
                  <a:pt x="158" y="686"/>
                </a:cubicBezTo>
                <a:lnTo>
                  <a:pt x="536" y="1095"/>
                </a:lnTo>
                <a:cubicBezTo>
                  <a:pt x="615" y="1174"/>
                  <a:pt x="725" y="1213"/>
                  <a:pt x="836" y="1213"/>
                </a:cubicBezTo>
                <a:cubicBezTo>
                  <a:pt x="946" y="1213"/>
                  <a:pt x="1056" y="1174"/>
                  <a:pt x="1135" y="1095"/>
                </a:cubicBezTo>
                <a:cubicBezTo>
                  <a:pt x="1293" y="938"/>
                  <a:pt x="1293" y="654"/>
                  <a:pt x="1135" y="497"/>
                </a:cubicBezTo>
                <a:lnTo>
                  <a:pt x="725" y="119"/>
                </a:lnTo>
                <a:cubicBezTo>
                  <a:pt x="647" y="40"/>
                  <a:pt x="544" y="1"/>
                  <a:pt x="4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1499;p34">
            <a:extLst>
              <a:ext uri="{FF2B5EF4-FFF2-40B4-BE49-F238E27FC236}">
                <a16:creationId xmlns:a16="http://schemas.microsoft.com/office/drawing/2014/main" id="{A1FE9C91-5F34-8E60-2E6D-11AD543E32A0}"/>
              </a:ext>
            </a:extLst>
          </p:cNvPr>
          <p:cNvSpPr/>
          <p:nvPr/>
        </p:nvSpPr>
        <p:spPr>
          <a:xfrm>
            <a:off x="12260550" y="5740811"/>
            <a:ext cx="55916" cy="53469"/>
          </a:xfrm>
          <a:custGeom>
            <a:avLst/>
            <a:gdLst/>
            <a:ahLst/>
            <a:cxnLst/>
            <a:rect l="l" t="t" r="r" b="b"/>
            <a:pathLst>
              <a:path w="2143" h="2049" extrusionOk="0">
                <a:moveTo>
                  <a:pt x="1072" y="1"/>
                </a:moveTo>
                <a:cubicBezTo>
                  <a:pt x="473" y="1"/>
                  <a:pt x="1" y="473"/>
                  <a:pt x="1" y="1040"/>
                </a:cubicBezTo>
                <a:cubicBezTo>
                  <a:pt x="1" y="1607"/>
                  <a:pt x="473" y="2048"/>
                  <a:pt x="1072" y="2048"/>
                </a:cubicBezTo>
                <a:cubicBezTo>
                  <a:pt x="1670" y="2048"/>
                  <a:pt x="2143" y="1576"/>
                  <a:pt x="2143" y="1040"/>
                </a:cubicBezTo>
                <a:cubicBezTo>
                  <a:pt x="2143" y="442"/>
                  <a:pt x="1670" y="1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1500;p34">
            <a:extLst>
              <a:ext uri="{FF2B5EF4-FFF2-40B4-BE49-F238E27FC236}">
                <a16:creationId xmlns:a16="http://schemas.microsoft.com/office/drawing/2014/main" id="{07827158-88EF-EBEA-EA1C-08293709CD07}"/>
              </a:ext>
            </a:extLst>
          </p:cNvPr>
          <p:cNvSpPr/>
          <p:nvPr/>
        </p:nvSpPr>
        <p:spPr>
          <a:xfrm>
            <a:off x="12188221" y="5921675"/>
            <a:ext cx="53438" cy="53469"/>
          </a:xfrm>
          <a:custGeom>
            <a:avLst/>
            <a:gdLst/>
            <a:ahLst/>
            <a:cxnLst/>
            <a:rect l="l" t="t" r="r" b="b"/>
            <a:pathLst>
              <a:path w="2048" h="2049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576"/>
                  <a:pt x="473" y="2048"/>
                  <a:pt x="1040" y="2048"/>
                </a:cubicBezTo>
                <a:cubicBezTo>
                  <a:pt x="1607" y="2048"/>
                  <a:pt x="2048" y="1576"/>
                  <a:pt x="2048" y="1040"/>
                </a:cubicBezTo>
                <a:cubicBezTo>
                  <a:pt x="2048" y="473"/>
                  <a:pt x="1607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1501;p34">
            <a:extLst>
              <a:ext uri="{FF2B5EF4-FFF2-40B4-BE49-F238E27FC236}">
                <a16:creationId xmlns:a16="http://schemas.microsoft.com/office/drawing/2014/main" id="{785B38FC-E80A-CC24-70D7-694057BAD2ED}"/>
              </a:ext>
            </a:extLst>
          </p:cNvPr>
          <p:cNvSpPr/>
          <p:nvPr/>
        </p:nvSpPr>
        <p:spPr>
          <a:xfrm>
            <a:off x="12334548" y="5921675"/>
            <a:ext cx="53438" cy="53469"/>
          </a:xfrm>
          <a:custGeom>
            <a:avLst/>
            <a:gdLst/>
            <a:ahLst/>
            <a:cxnLst/>
            <a:rect l="l" t="t" r="r" b="b"/>
            <a:pathLst>
              <a:path w="2048" h="2049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576"/>
                  <a:pt x="473" y="2048"/>
                  <a:pt x="1040" y="2048"/>
                </a:cubicBezTo>
                <a:cubicBezTo>
                  <a:pt x="1575" y="2048"/>
                  <a:pt x="2048" y="1576"/>
                  <a:pt x="2048" y="1040"/>
                </a:cubicBez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1502;p34">
            <a:extLst>
              <a:ext uri="{FF2B5EF4-FFF2-40B4-BE49-F238E27FC236}">
                <a16:creationId xmlns:a16="http://schemas.microsoft.com/office/drawing/2014/main" id="{AEB0CBD4-75E2-26D9-E432-FA84DE261AA2}"/>
              </a:ext>
            </a:extLst>
          </p:cNvPr>
          <p:cNvSpPr/>
          <p:nvPr/>
        </p:nvSpPr>
        <p:spPr>
          <a:xfrm>
            <a:off x="12133949" y="5867424"/>
            <a:ext cx="311597" cy="127448"/>
          </a:xfrm>
          <a:custGeom>
            <a:avLst/>
            <a:gdLst/>
            <a:ahLst/>
            <a:cxnLst/>
            <a:rect l="l" t="t" r="r" b="b"/>
            <a:pathLst>
              <a:path w="11942" h="4884" extrusionOk="0">
                <a:moveTo>
                  <a:pt x="1545" y="0"/>
                </a:moveTo>
                <a:cubicBezTo>
                  <a:pt x="1041" y="0"/>
                  <a:pt x="599" y="347"/>
                  <a:pt x="505" y="851"/>
                </a:cubicBezTo>
                <a:lnTo>
                  <a:pt x="64" y="3655"/>
                </a:lnTo>
                <a:cubicBezTo>
                  <a:pt x="1" y="3970"/>
                  <a:pt x="95" y="4253"/>
                  <a:pt x="284" y="4474"/>
                </a:cubicBezTo>
                <a:cubicBezTo>
                  <a:pt x="410" y="4631"/>
                  <a:pt x="599" y="4757"/>
                  <a:pt x="788" y="4789"/>
                </a:cubicBezTo>
                <a:cubicBezTo>
                  <a:pt x="1009" y="4442"/>
                  <a:pt x="1324" y="4127"/>
                  <a:pt x="1639" y="3938"/>
                </a:cubicBezTo>
                <a:cubicBezTo>
                  <a:pt x="1513" y="3686"/>
                  <a:pt x="1419" y="3434"/>
                  <a:pt x="1419" y="3151"/>
                </a:cubicBezTo>
                <a:cubicBezTo>
                  <a:pt x="1419" y="2206"/>
                  <a:pt x="2206" y="1418"/>
                  <a:pt x="3151" y="1418"/>
                </a:cubicBezTo>
                <a:cubicBezTo>
                  <a:pt x="4097" y="1418"/>
                  <a:pt x="4884" y="2206"/>
                  <a:pt x="4884" y="3151"/>
                </a:cubicBezTo>
                <a:cubicBezTo>
                  <a:pt x="4884" y="3434"/>
                  <a:pt x="4821" y="3686"/>
                  <a:pt x="4695" y="3938"/>
                </a:cubicBezTo>
                <a:cubicBezTo>
                  <a:pt x="5042" y="4159"/>
                  <a:pt x="5325" y="4474"/>
                  <a:pt x="5577" y="4883"/>
                </a:cubicBezTo>
                <a:lnTo>
                  <a:pt x="6396" y="4883"/>
                </a:lnTo>
                <a:cubicBezTo>
                  <a:pt x="6585" y="4537"/>
                  <a:pt x="6900" y="4159"/>
                  <a:pt x="7247" y="3938"/>
                </a:cubicBezTo>
                <a:cubicBezTo>
                  <a:pt x="7152" y="3686"/>
                  <a:pt x="7058" y="3434"/>
                  <a:pt x="7058" y="3151"/>
                </a:cubicBezTo>
                <a:cubicBezTo>
                  <a:pt x="7058" y="2206"/>
                  <a:pt x="7846" y="1418"/>
                  <a:pt x="8791" y="1418"/>
                </a:cubicBezTo>
                <a:cubicBezTo>
                  <a:pt x="9736" y="1418"/>
                  <a:pt x="10524" y="2206"/>
                  <a:pt x="10524" y="3151"/>
                </a:cubicBezTo>
                <a:cubicBezTo>
                  <a:pt x="10524" y="3434"/>
                  <a:pt x="10461" y="3686"/>
                  <a:pt x="10334" y="3938"/>
                </a:cubicBezTo>
                <a:cubicBezTo>
                  <a:pt x="10681" y="4159"/>
                  <a:pt x="10965" y="4442"/>
                  <a:pt x="11154" y="4789"/>
                </a:cubicBezTo>
                <a:cubicBezTo>
                  <a:pt x="11343" y="4757"/>
                  <a:pt x="11563" y="4631"/>
                  <a:pt x="11658" y="4474"/>
                </a:cubicBezTo>
                <a:cubicBezTo>
                  <a:pt x="11878" y="4253"/>
                  <a:pt x="11941" y="3938"/>
                  <a:pt x="11910" y="3655"/>
                </a:cubicBezTo>
                <a:lnTo>
                  <a:pt x="11343" y="851"/>
                </a:lnTo>
                <a:cubicBezTo>
                  <a:pt x="11280" y="347"/>
                  <a:pt x="10839" y="0"/>
                  <a:pt x="103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1503;p34">
            <a:extLst>
              <a:ext uri="{FF2B5EF4-FFF2-40B4-BE49-F238E27FC236}">
                <a16:creationId xmlns:a16="http://schemas.microsoft.com/office/drawing/2014/main" id="{E2A98CBA-EE42-1120-895A-28C26CFBC8C1}"/>
              </a:ext>
            </a:extLst>
          </p:cNvPr>
          <p:cNvSpPr/>
          <p:nvPr/>
        </p:nvSpPr>
        <p:spPr>
          <a:xfrm>
            <a:off x="12309056" y="5984147"/>
            <a:ext cx="108545" cy="64976"/>
          </a:xfrm>
          <a:custGeom>
            <a:avLst/>
            <a:gdLst/>
            <a:ahLst/>
            <a:cxnLst/>
            <a:rect l="l" t="t" r="r" b="b"/>
            <a:pathLst>
              <a:path w="4160" h="2490" extrusionOk="0">
                <a:moveTo>
                  <a:pt x="977" y="1"/>
                </a:moveTo>
                <a:cubicBezTo>
                  <a:pt x="536" y="284"/>
                  <a:pt x="189" y="694"/>
                  <a:pt x="63" y="1198"/>
                </a:cubicBezTo>
                <a:cubicBezTo>
                  <a:pt x="32" y="1387"/>
                  <a:pt x="0" y="1576"/>
                  <a:pt x="0" y="1797"/>
                </a:cubicBezTo>
                <a:lnTo>
                  <a:pt x="0" y="2143"/>
                </a:lnTo>
                <a:cubicBezTo>
                  <a:pt x="0" y="2332"/>
                  <a:pt x="158" y="2490"/>
                  <a:pt x="347" y="2490"/>
                </a:cubicBezTo>
                <a:lnTo>
                  <a:pt x="3813" y="2490"/>
                </a:lnTo>
                <a:cubicBezTo>
                  <a:pt x="4002" y="2490"/>
                  <a:pt x="4159" y="2332"/>
                  <a:pt x="4159" y="2143"/>
                </a:cubicBezTo>
                <a:lnTo>
                  <a:pt x="4159" y="1797"/>
                </a:lnTo>
                <a:cubicBezTo>
                  <a:pt x="4096" y="1576"/>
                  <a:pt x="4065" y="1356"/>
                  <a:pt x="4002" y="1198"/>
                </a:cubicBezTo>
                <a:cubicBezTo>
                  <a:pt x="3844" y="694"/>
                  <a:pt x="3529" y="284"/>
                  <a:pt x="3119" y="1"/>
                </a:cubicBezTo>
                <a:cubicBezTo>
                  <a:pt x="2804" y="253"/>
                  <a:pt x="2426" y="410"/>
                  <a:pt x="2048" y="410"/>
                </a:cubicBezTo>
                <a:cubicBezTo>
                  <a:pt x="1639" y="410"/>
                  <a:pt x="1261" y="253"/>
                  <a:pt x="9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1504;p34">
            <a:extLst>
              <a:ext uri="{FF2B5EF4-FFF2-40B4-BE49-F238E27FC236}">
                <a16:creationId xmlns:a16="http://schemas.microsoft.com/office/drawing/2014/main" id="{CF70F03E-2BD6-DE90-170B-70120EDF6AA3}"/>
              </a:ext>
            </a:extLst>
          </p:cNvPr>
          <p:cNvSpPr/>
          <p:nvPr/>
        </p:nvSpPr>
        <p:spPr>
          <a:xfrm>
            <a:off x="12234249" y="5802473"/>
            <a:ext cx="109354" cy="46058"/>
          </a:xfrm>
          <a:custGeom>
            <a:avLst/>
            <a:gdLst/>
            <a:ahLst/>
            <a:cxnLst/>
            <a:rect l="l" t="t" r="r" b="b"/>
            <a:pathLst>
              <a:path w="4191" h="1765" extrusionOk="0">
                <a:moveTo>
                  <a:pt x="1009" y="0"/>
                </a:moveTo>
                <a:cubicBezTo>
                  <a:pt x="379" y="347"/>
                  <a:pt x="0" y="1040"/>
                  <a:pt x="0" y="1765"/>
                </a:cubicBezTo>
                <a:lnTo>
                  <a:pt x="4191" y="1765"/>
                </a:lnTo>
                <a:cubicBezTo>
                  <a:pt x="4191" y="1040"/>
                  <a:pt x="3813" y="347"/>
                  <a:pt x="3214" y="0"/>
                </a:cubicBezTo>
                <a:cubicBezTo>
                  <a:pt x="2899" y="252"/>
                  <a:pt x="2521" y="378"/>
                  <a:pt x="2111" y="378"/>
                </a:cubicBezTo>
                <a:cubicBezTo>
                  <a:pt x="1733" y="378"/>
                  <a:pt x="1324" y="252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1505;p34">
            <a:extLst>
              <a:ext uri="{FF2B5EF4-FFF2-40B4-BE49-F238E27FC236}">
                <a16:creationId xmlns:a16="http://schemas.microsoft.com/office/drawing/2014/main" id="{7364753F-5C6A-3D93-BE36-2CF218458852}"/>
              </a:ext>
            </a:extLst>
          </p:cNvPr>
          <p:cNvSpPr/>
          <p:nvPr/>
        </p:nvSpPr>
        <p:spPr>
          <a:xfrm>
            <a:off x="12162729" y="5984147"/>
            <a:ext cx="106901" cy="64976"/>
          </a:xfrm>
          <a:custGeom>
            <a:avLst/>
            <a:gdLst/>
            <a:ahLst/>
            <a:cxnLst/>
            <a:rect l="l" t="t" r="r" b="b"/>
            <a:pathLst>
              <a:path w="4097" h="2490" extrusionOk="0">
                <a:moveTo>
                  <a:pt x="1009" y="1"/>
                </a:moveTo>
                <a:cubicBezTo>
                  <a:pt x="568" y="284"/>
                  <a:pt x="221" y="694"/>
                  <a:pt x="95" y="1198"/>
                </a:cubicBezTo>
                <a:cubicBezTo>
                  <a:pt x="64" y="1387"/>
                  <a:pt x="1" y="1576"/>
                  <a:pt x="1" y="1797"/>
                </a:cubicBezTo>
                <a:lnTo>
                  <a:pt x="1" y="2143"/>
                </a:lnTo>
                <a:cubicBezTo>
                  <a:pt x="1" y="2332"/>
                  <a:pt x="158" y="2490"/>
                  <a:pt x="379" y="2490"/>
                </a:cubicBezTo>
                <a:lnTo>
                  <a:pt x="3844" y="2490"/>
                </a:lnTo>
                <a:cubicBezTo>
                  <a:pt x="3939" y="2490"/>
                  <a:pt x="4096" y="2332"/>
                  <a:pt x="4096" y="2143"/>
                </a:cubicBezTo>
                <a:lnTo>
                  <a:pt x="4096" y="1797"/>
                </a:lnTo>
                <a:cubicBezTo>
                  <a:pt x="4096" y="1576"/>
                  <a:pt x="4065" y="1356"/>
                  <a:pt x="4033" y="1198"/>
                </a:cubicBezTo>
                <a:cubicBezTo>
                  <a:pt x="3876" y="694"/>
                  <a:pt x="3561" y="284"/>
                  <a:pt x="3120" y="1"/>
                </a:cubicBezTo>
                <a:cubicBezTo>
                  <a:pt x="2804" y="253"/>
                  <a:pt x="2458" y="410"/>
                  <a:pt x="2048" y="410"/>
                </a:cubicBezTo>
                <a:cubicBezTo>
                  <a:pt x="1670" y="410"/>
                  <a:pt x="1261" y="253"/>
                  <a:pt x="10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1507;p34">
            <a:extLst>
              <a:ext uri="{FF2B5EF4-FFF2-40B4-BE49-F238E27FC236}">
                <a16:creationId xmlns:a16="http://schemas.microsoft.com/office/drawing/2014/main" id="{ABCA0E5A-3099-5E42-BEC7-09703A51D352}"/>
              </a:ext>
            </a:extLst>
          </p:cNvPr>
          <p:cNvSpPr/>
          <p:nvPr/>
        </p:nvSpPr>
        <p:spPr>
          <a:xfrm>
            <a:off x="13860242" y="-1430432"/>
            <a:ext cx="18108" cy="90471"/>
          </a:xfrm>
          <a:custGeom>
            <a:avLst/>
            <a:gdLst/>
            <a:ahLst/>
            <a:cxnLst/>
            <a:rect l="l" t="t" r="r" b="b"/>
            <a:pathLst>
              <a:path w="694" h="3467" extrusionOk="0">
                <a:moveTo>
                  <a:pt x="0" y="1"/>
                </a:moveTo>
                <a:lnTo>
                  <a:pt x="0" y="3466"/>
                </a:lnTo>
                <a:lnTo>
                  <a:pt x="694" y="3466"/>
                </a:lnTo>
                <a:lnTo>
                  <a:pt x="6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1508;p34">
            <a:extLst>
              <a:ext uri="{FF2B5EF4-FFF2-40B4-BE49-F238E27FC236}">
                <a16:creationId xmlns:a16="http://schemas.microsoft.com/office/drawing/2014/main" id="{6D5BF661-4DC6-87F1-C2B2-638FE50AFB8A}"/>
              </a:ext>
            </a:extLst>
          </p:cNvPr>
          <p:cNvSpPr/>
          <p:nvPr/>
        </p:nvSpPr>
        <p:spPr>
          <a:xfrm>
            <a:off x="14042733" y="-1430432"/>
            <a:ext cx="18943" cy="90471"/>
          </a:xfrm>
          <a:custGeom>
            <a:avLst/>
            <a:gdLst/>
            <a:ahLst/>
            <a:cxnLst/>
            <a:rect l="l" t="t" r="r" b="b"/>
            <a:pathLst>
              <a:path w="726" h="3467" extrusionOk="0">
                <a:moveTo>
                  <a:pt x="1" y="1"/>
                </a:moveTo>
                <a:lnTo>
                  <a:pt x="1" y="3466"/>
                </a:lnTo>
                <a:lnTo>
                  <a:pt x="725" y="3466"/>
                </a:lnTo>
                <a:lnTo>
                  <a:pt x="7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1509;p34">
            <a:extLst>
              <a:ext uri="{FF2B5EF4-FFF2-40B4-BE49-F238E27FC236}">
                <a16:creationId xmlns:a16="http://schemas.microsoft.com/office/drawing/2014/main" id="{FAD6BF10-A39C-0462-02B7-25BE74C5EEDF}"/>
              </a:ext>
            </a:extLst>
          </p:cNvPr>
          <p:cNvSpPr/>
          <p:nvPr/>
        </p:nvSpPr>
        <p:spPr>
          <a:xfrm>
            <a:off x="13860242" y="2491340"/>
            <a:ext cx="18108" cy="108555"/>
          </a:xfrm>
          <a:custGeom>
            <a:avLst/>
            <a:gdLst/>
            <a:ahLst/>
            <a:cxnLst/>
            <a:rect l="l" t="t" r="r" b="b"/>
            <a:pathLst>
              <a:path w="694" h="4160" extrusionOk="0">
                <a:moveTo>
                  <a:pt x="0" y="0"/>
                </a:moveTo>
                <a:lnTo>
                  <a:pt x="0" y="4159"/>
                </a:lnTo>
                <a:lnTo>
                  <a:pt x="694" y="4159"/>
                </a:lnTo>
                <a:lnTo>
                  <a:pt x="6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1510;p34">
            <a:extLst>
              <a:ext uri="{FF2B5EF4-FFF2-40B4-BE49-F238E27FC236}">
                <a16:creationId xmlns:a16="http://schemas.microsoft.com/office/drawing/2014/main" id="{C33C1425-5F7D-9681-3EB9-84CADE7E4C95}"/>
              </a:ext>
            </a:extLst>
          </p:cNvPr>
          <p:cNvSpPr/>
          <p:nvPr/>
        </p:nvSpPr>
        <p:spPr>
          <a:xfrm>
            <a:off x="14042733" y="2491340"/>
            <a:ext cx="18943" cy="108555"/>
          </a:xfrm>
          <a:custGeom>
            <a:avLst/>
            <a:gdLst/>
            <a:ahLst/>
            <a:cxnLst/>
            <a:rect l="l" t="t" r="r" b="b"/>
            <a:pathLst>
              <a:path w="726" h="4160" extrusionOk="0">
                <a:moveTo>
                  <a:pt x="1" y="0"/>
                </a:moveTo>
                <a:lnTo>
                  <a:pt x="1" y="4159"/>
                </a:lnTo>
                <a:lnTo>
                  <a:pt x="725" y="4159"/>
                </a:lnTo>
                <a:lnTo>
                  <a:pt x="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1511;p34">
            <a:extLst>
              <a:ext uri="{FF2B5EF4-FFF2-40B4-BE49-F238E27FC236}">
                <a16:creationId xmlns:a16="http://schemas.microsoft.com/office/drawing/2014/main" id="{848C2F74-6B28-71C2-439E-6C071D7BCC42}"/>
              </a:ext>
            </a:extLst>
          </p:cNvPr>
          <p:cNvSpPr/>
          <p:nvPr/>
        </p:nvSpPr>
        <p:spPr>
          <a:xfrm>
            <a:off x="13806805" y="-1430432"/>
            <a:ext cx="36190" cy="90471"/>
          </a:xfrm>
          <a:custGeom>
            <a:avLst/>
            <a:gdLst/>
            <a:ahLst/>
            <a:cxnLst/>
            <a:rect l="l" t="t" r="r" b="b"/>
            <a:pathLst>
              <a:path w="1387" h="3467" extrusionOk="0">
                <a:moveTo>
                  <a:pt x="1009" y="1"/>
                </a:moveTo>
                <a:cubicBezTo>
                  <a:pt x="442" y="1"/>
                  <a:pt x="1" y="442"/>
                  <a:pt x="1" y="1009"/>
                </a:cubicBezTo>
                <a:lnTo>
                  <a:pt x="1" y="2049"/>
                </a:lnTo>
                <a:cubicBezTo>
                  <a:pt x="1" y="2427"/>
                  <a:pt x="158" y="2773"/>
                  <a:pt x="442" y="3025"/>
                </a:cubicBezTo>
                <a:cubicBezTo>
                  <a:pt x="662" y="3340"/>
                  <a:pt x="1009" y="3466"/>
                  <a:pt x="1387" y="3466"/>
                </a:cubicBezTo>
                <a:lnTo>
                  <a:pt x="138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1512;p34">
            <a:extLst>
              <a:ext uri="{FF2B5EF4-FFF2-40B4-BE49-F238E27FC236}">
                <a16:creationId xmlns:a16="http://schemas.microsoft.com/office/drawing/2014/main" id="{FD56CD9E-965C-3398-E074-9DC2605F8C90}"/>
              </a:ext>
            </a:extLst>
          </p:cNvPr>
          <p:cNvSpPr/>
          <p:nvPr/>
        </p:nvSpPr>
        <p:spPr>
          <a:xfrm>
            <a:off x="13897242" y="-1430432"/>
            <a:ext cx="127436" cy="90471"/>
          </a:xfrm>
          <a:custGeom>
            <a:avLst/>
            <a:gdLst/>
            <a:ahLst/>
            <a:cxnLst/>
            <a:rect l="l" t="t" r="r" b="b"/>
            <a:pathLst>
              <a:path w="4884" h="3467" extrusionOk="0">
                <a:moveTo>
                  <a:pt x="0" y="1"/>
                </a:moveTo>
                <a:lnTo>
                  <a:pt x="0" y="3466"/>
                </a:lnTo>
                <a:lnTo>
                  <a:pt x="4883" y="3466"/>
                </a:lnTo>
                <a:lnTo>
                  <a:pt x="48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1513;p34">
            <a:extLst>
              <a:ext uri="{FF2B5EF4-FFF2-40B4-BE49-F238E27FC236}">
                <a16:creationId xmlns:a16="http://schemas.microsoft.com/office/drawing/2014/main" id="{90CF5656-6816-DD88-6BE1-0E6D443EF224}"/>
              </a:ext>
            </a:extLst>
          </p:cNvPr>
          <p:cNvSpPr/>
          <p:nvPr/>
        </p:nvSpPr>
        <p:spPr>
          <a:xfrm>
            <a:off x="14078898" y="2478188"/>
            <a:ext cx="36216" cy="122516"/>
          </a:xfrm>
          <a:custGeom>
            <a:avLst/>
            <a:gdLst/>
            <a:ahLst/>
            <a:cxnLst/>
            <a:rect l="l" t="t" r="r" b="b"/>
            <a:pathLst>
              <a:path w="1388" h="4695" extrusionOk="0">
                <a:moveTo>
                  <a:pt x="1387" y="0"/>
                </a:moveTo>
                <a:cubicBezTo>
                  <a:pt x="977" y="315"/>
                  <a:pt x="505" y="504"/>
                  <a:pt x="1" y="504"/>
                </a:cubicBezTo>
                <a:lnTo>
                  <a:pt x="1" y="4695"/>
                </a:lnTo>
                <a:lnTo>
                  <a:pt x="347" y="4695"/>
                </a:lnTo>
                <a:cubicBezTo>
                  <a:pt x="946" y="4695"/>
                  <a:pt x="1387" y="4222"/>
                  <a:pt x="1387" y="3655"/>
                </a:cubicBezTo>
                <a:lnTo>
                  <a:pt x="13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1514;p34">
            <a:extLst>
              <a:ext uri="{FF2B5EF4-FFF2-40B4-BE49-F238E27FC236}">
                <a16:creationId xmlns:a16="http://schemas.microsoft.com/office/drawing/2014/main" id="{C2E36329-0932-7FA6-8634-644E8F7C10E5}"/>
              </a:ext>
            </a:extLst>
          </p:cNvPr>
          <p:cNvSpPr/>
          <p:nvPr/>
        </p:nvSpPr>
        <p:spPr>
          <a:xfrm>
            <a:off x="13806805" y="2478188"/>
            <a:ext cx="36190" cy="121707"/>
          </a:xfrm>
          <a:custGeom>
            <a:avLst/>
            <a:gdLst/>
            <a:ahLst/>
            <a:cxnLst/>
            <a:rect l="l" t="t" r="r" b="b"/>
            <a:pathLst>
              <a:path w="1387" h="4664" extrusionOk="0">
                <a:moveTo>
                  <a:pt x="1" y="0"/>
                </a:moveTo>
                <a:lnTo>
                  <a:pt x="1" y="3655"/>
                </a:lnTo>
                <a:cubicBezTo>
                  <a:pt x="1" y="4222"/>
                  <a:pt x="442" y="4663"/>
                  <a:pt x="1009" y="4663"/>
                </a:cubicBezTo>
                <a:lnTo>
                  <a:pt x="1387" y="4663"/>
                </a:lnTo>
                <a:lnTo>
                  <a:pt x="1387" y="504"/>
                </a:lnTo>
                <a:cubicBezTo>
                  <a:pt x="851" y="504"/>
                  <a:pt x="379" y="315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1515;p34">
            <a:extLst>
              <a:ext uri="{FF2B5EF4-FFF2-40B4-BE49-F238E27FC236}">
                <a16:creationId xmlns:a16="http://schemas.microsoft.com/office/drawing/2014/main" id="{29F15CAF-0B0F-207D-B407-CCD155913E5D}"/>
              </a:ext>
            </a:extLst>
          </p:cNvPr>
          <p:cNvSpPr/>
          <p:nvPr/>
        </p:nvSpPr>
        <p:spPr>
          <a:xfrm>
            <a:off x="13951488" y="-1321903"/>
            <a:ext cx="18108" cy="18945"/>
          </a:xfrm>
          <a:custGeom>
            <a:avLst/>
            <a:gdLst/>
            <a:ahLst/>
            <a:cxnLst/>
            <a:rect l="l" t="t" r="r" b="b"/>
            <a:pathLst>
              <a:path w="694" h="726" extrusionOk="0">
                <a:moveTo>
                  <a:pt x="1" y="0"/>
                </a:moveTo>
                <a:lnTo>
                  <a:pt x="1" y="347"/>
                </a:lnTo>
                <a:cubicBezTo>
                  <a:pt x="1" y="568"/>
                  <a:pt x="158" y="725"/>
                  <a:pt x="347" y="725"/>
                </a:cubicBezTo>
                <a:cubicBezTo>
                  <a:pt x="568" y="725"/>
                  <a:pt x="694" y="568"/>
                  <a:pt x="694" y="347"/>
                </a:cubicBezTo>
                <a:lnTo>
                  <a:pt x="6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1516;p34">
            <a:extLst>
              <a:ext uri="{FF2B5EF4-FFF2-40B4-BE49-F238E27FC236}">
                <a16:creationId xmlns:a16="http://schemas.microsoft.com/office/drawing/2014/main" id="{E0E67336-A881-D745-3F33-01A4AE5F634B}"/>
              </a:ext>
            </a:extLst>
          </p:cNvPr>
          <p:cNvSpPr/>
          <p:nvPr/>
        </p:nvSpPr>
        <p:spPr>
          <a:xfrm>
            <a:off x="14078898" y="-1430432"/>
            <a:ext cx="36216" cy="90471"/>
          </a:xfrm>
          <a:custGeom>
            <a:avLst/>
            <a:gdLst/>
            <a:ahLst/>
            <a:cxnLst/>
            <a:rect l="l" t="t" r="r" b="b"/>
            <a:pathLst>
              <a:path w="1388" h="3467" extrusionOk="0">
                <a:moveTo>
                  <a:pt x="1" y="1"/>
                </a:moveTo>
                <a:lnTo>
                  <a:pt x="1" y="3466"/>
                </a:lnTo>
                <a:cubicBezTo>
                  <a:pt x="347" y="3466"/>
                  <a:pt x="662" y="3340"/>
                  <a:pt x="946" y="3088"/>
                </a:cubicBezTo>
                <a:cubicBezTo>
                  <a:pt x="1229" y="2836"/>
                  <a:pt x="1387" y="2458"/>
                  <a:pt x="1387" y="2080"/>
                </a:cubicBezTo>
                <a:lnTo>
                  <a:pt x="1387" y="1040"/>
                </a:lnTo>
                <a:cubicBezTo>
                  <a:pt x="1387" y="442"/>
                  <a:pt x="914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1517;p34">
            <a:extLst>
              <a:ext uri="{FF2B5EF4-FFF2-40B4-BE49-F238E27FC236}">
                <a16:creationId xmlns:a16="http://schemas.microsoft.com/office/drawing/2014/main" id="{44F30FAB-4F03-AEC9-DB2D-111E1F19E1D8}"/>
              </a:ext>
            </a:extLst>
          </p:cNvPr>
          <p:cNvSpPr/>
          <p:nvPr/>
        </p:nvSpPr>
        <p:spPr>
          <a:xfrm>
            <a:off x="13897242" y="2491340"/>
            <a:ext cx="127436" cy="108555"/>
          </a:xfrm>
          <a:custGeom>
            <a:avLst/>
            <a:gdLst/>
            <a:ahLst/>
            <a:cxnLst/>
            <a:rect l="l" t="t" r="r" b="b"/>
            <a:pathLst>
              <a:path w="4884" h="4160" extrusionOk="0">
                <a:moveTo>
                  <a:pt x="0" y="0"/>
                </a:moveTo>
                <a:lnTo>
                  <a:pt x="0" y="4159"/>
                </a:lnTo>
                <a:lnTo>
                  <a:pt x="4883" y="4159"/>
                </a:lnTo>
                <a:lnTo>
                  <a:pt x="4883" y="0"/>
                </a:lnTo>
                <a:lnTo>
                  <a:pt x="3466" y="0"/>
                </a:lnTo>
                <a:lnTo>
                  <a:pt x="3466" y="347"/>
                </a:lnTo>
                <a:cubicBezTo>
                  <a:pt x="3466" y="946"/>
                  <a:pt x="2993" y="1387"/>
                  <a:pt x="2426" y="1387"/>
                </a:cubicBezTo>
                <a:cubicBezTo>
                  <a:pt x="1827" y="1387"/>
                  <a:pt x="1418" y="914"/>
                  <a:pt x="1418" y="347"/>
                </a:cubicBezTo>
                <a:lnTo>
                  <a:pt x="14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1518;p34">
            <a:extLst>
              <a:ext uri="{FF2B5EF4-FFF2-40B4-BE49-F238E27FC236}">
                <a16:creationId xmlns:a16="http://schemas.microsoft.com/office/drawing/2014/main" id="{5EC12394-671D-D5B7-700E-E38AE48F9AAC}"/>
              </a:ext>
            </a:extLst>
          </p:cNvPr>
          <p:cNvSpPr/>
          <p:nvPr/>
        </p:nvSpPr>
        <p:spPr>
          <a:xfrm>
            <a:off x="13896407" y="-1520851"/>
            <a:ext cx="127436" cy="72361"/>
          </a:xfrm>
          <a:custGeom>
            <a:avLst/>
            <a:gdLst/>
            <a:ahLst/>
            <a:cxnLst/>
            <a:rect l="l" t="t" r="r" b="b"/>
            <a:pathLst>
              <a:path w="4884" h="2773" extrusionOk="0">
                <a:moveTo>
                  <a:pt x="2427" y="0"/>
                </a:moveTo>
                <a:cubicBezTo>
                  <a:pt x="1103" y="0"/>
                  <a:pt x="1" y="1103"/>
                  <a:pt x="1" y="2426"/>
                </a:cubicBezTo>
                <a:lnTo>
                  <a:pt x="1" y="2773"/>
                </a:lnTo>
                <a:lnTo>
                  <a:pt x="1355" y="2773"/>
                </a:lnTo>
                <a:lnTo>
                  <a:pt x="1355" y="2426"/>
                </a:lnTo>
                <a:cubicBezTo>
                  <a:pt x="1355" y="1828"/>
                  <a:pt x="1828" y="1418"/>
                  <a:pt x="2395" y="1418"/>
                </a:cubicBezTo>
                <a:cubicBezTo>
                  <a:pt x="2994" y="1418"/>
                  <a:pt x="3403" y="1891"/>
                  <a:pt x="3403" y="2426"/>
                </a:cubicBezTo>
                <a:lnTo>
                  <a:pt x="3403" y="2773"/>
                </a:lnTo>
                <a:lnTo>
                  <a:pt x="4884" y="2773"/>
                </a:lnTo>
                <a:lnTo>
                  <a:pt x="4884" y="2426"/>
                </a:lnTo>
                <a:cubicBezTo>
                  <a:pt x="4884" y="1103"/>
                  <a:pt x="3781" y="0"/>
                  <a:pt x="24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1428;p34">
            <a:extLst>
              <a:ext uri="{FF2B5EF4-FFF2-40B4-BE49-F238E27FC236}">
                <a16:creationId xmlns:a16="http://schemas.microsoft.com/office/drawing/2014/main" id="{3C1EF255-CBE1-B21F-4E5F-27DC4E2942B8}"/>
              </a:ext>
            </a:extLst>
          </p:cNvPr>
          <p:cNvSpPr/>
          <p:nvPr/>
        </p:nvSpPr>
        <p:spPr>
          <a:xfrm rot="16200000">
            <a:off x="11375547" y="714188"/>
            <a:ext cx="1358206" cy="2516646"/>
          </a:xfrm>
          <a:custGeom>
            <a:avLst/>
            <a:gdLst/>
            <a:ahLst/>
            <a:cxnLst/>
            <a:rect l="l" t="t" r="r" b="b"/>
            <a:pathLst>
              <a:path w="52998" h="98201" extrusionOk="0">
                <a:moveTo>
                  <a:pt x="26499" y="0"/>
                </a:moveTo>
                <a:cubicBezTo>
                  <a:pt x="11831" y="0"/>
                  <a:pt x="1" y="11991"/>
                  <a:pt x="201" y="26659"/>
                </a:cubicBezTo>
                <a:lnTo>
                  <a:pt x="201" y="98201"/>
                </a:lnTo>
                <a:lnTo>
                  <a:pt x="14829" y="98201"/>
                </a:lnTo>
                <a:lnTo>
                  <a:pt x="14829" y="26659"/>
                </a:lnTo>
                <a:cubicBezTo>
                  <a:pt x="14709" y="20144"/>
                  <a:pt x="19945" y="14788"/>
                  <a:pt x="26499" y="14788"/>
                </a:cubicBezTo>
                <a:cubicBezTo>
                  <a:pt x="33014" y="14788"/>
                  <a:pt x="38250" y="20144"/>
                  <a:pt x="38130" y="26659"/>
                </a:cubicBezTo>
                <a:lnTo>
                  <a:pt x="38130" y="36211"/>
                </a:lnTo>
                <a:lnTo>
                  <a:pt x="52758" y="36211"/>
                </a:lnTo>
                <a:lnTo>
                  <a:pt x="52758" y="26659"/>
                </a:lnTo>
                <a:cubicBezTo>
                  <a:pt x="52998" y="11991"/>
                  <a:pt x="41167" y="0"/>
                  <a:pt x="264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1447;p34">
            <a:extLst>
              <a:ext uri="{FF2B5EF4-FFF2-40B4-BE49-F238E27FC236}">
                <a16:creationId xmlns:a16="http://schemas.microsoft.com/office/drawing/2014/main" id="{EE1A4F82-7629-A03E-2159-554E4E52475D}"/>
              </a:ext>
            </a:extLst>
          </p:cNvPr>
          <p:cNvSpPr/>
          <p:nvPr/>
        </p:nvSpPr>
        <p:spPr>
          <a:xfrm rot="16200000">
            <a:off x="11375547" y="5267349"/>
            <a:ext cx="1358206" cy="2516646"/>
          </a:xfrm>
          <a:custGeom>
            <a:avLst/>
            <a:gdLst/>
            <a:ahLst/>
            <a:cxnLst/>
            <a:rect l="l" t="t" r="r" b="b"/>
            <a:pathLst>
              <a:path w="52998" h="98201" extrusionOk="0">
                <a:moveTo>
                  <a:pt x="26499" y="0"/>
                </a:moveTo>
                <a:cubicBezTo>
                  <a:pt x="11831" y="0"/>
                  <a:pt x="1" y="11991"/>
                  <a:pt x="201" y="26659"/>
                </a:cubicBezTo>
                <a:lnTo>
                  <a:pt x="201" y="98201"/>
                </a:lnTo>
                <a:lnTo>
                  <a:pt x="14829" y="98201"/>
                </a:lnTo>
                <a:lnTo>
                  <a:pt x="14829" y="26659"/>
                </a:lnTo>
                <a:cubicBezTo>
                  <a:pt x="14709" y="20144"/>
                  <a:pt x="19945" y="14788"/>
                  <a:pt x="26499" y="14788"/>
                </a:cubicBezTo>
                <a:cubicBezTo>
                  <a:pt x="33014" y="14788"/>
                  <a:pt x="38250" y="20144"/>
                  <a:pt x="38130" y="26659"/>
                </a:cubicBezTo>
                <a:lnTo>
                  <a:pt x="38130" y="36211"/>
                </a:lnTo>
                <a:lnTo>
                  <a:pt x="52758" y="36211"/>
                </a:lnTo>
                <a:lnTo>
                  <a:pt x="52758" y="26659"/>
                </a:lnTo>
                <a:cubicBezTo>
                  <a:pt x="52998" y="11991"/>
                  <a:pt x="41167" y="0"/>
                  <a:pt x="264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4"/>
          <p:cNvSpPr/>
          <p:nvPr/>
        </p:nvSpPr>
        <p:spPr>
          <a:xfrm rot="16200000">
            <a:off x="5810596" y="714188"/>
            <a:ext cx="1358206" cy="2516646"/>
          </a:xfrm>
          <a:custGeom>
            <a:avLst/>
            <a:gdLst/>
            <a:ahLst/>
            <a:cxnLst/>
            <a:rect l="l" t="t" r="r" b="b"/>
            <a:pathLst>
              <a:path w="52998" h="98201" extrusionOk="0">
                <a:moveTo>
                  <a:pt x="26499" y="0"/>
                </a:moveTo>
                <a:cubicBezTo>
                  <a:pt x="11831" y="0"/>
                  <a:pt x="1" y="11991"/>
                  <a:pt x="201" y="26659"/>
                </a:cubicBezTo>
                <a:lnTo>
                  <a:pt x="201" y="98201"/>
                </a:lnTo>
                <a:lnTo>
                  <a:pt x="14829" y="98201"/>
                </a:lnTo>
                <a:lnTo>
                  <a:pt x="14829" y="26659"/>
                </a:lnTo>
                <a:cubicBezTo>
                  <a:pt x="14709" y="20144"/>
                  <a:pt x="19945" y="14788"/>
                  <a:pt x="26499" y="14788"/>
                </a:cubicBezTo>
                <a:cubicBezTo>
                  <a:pt x="33014" y="14788"/>
                  <a:pt x="38250" y="20144"/>
                  <a:pt x="38130" y="26659"/>
                </a:cubicBezTo>
                <a:lnTo>
                  <a:pt x="38130" y="36211"/>
                </a:lnTo>
                <a:lnTo>
                  <a:pt x="52758" y="36211"/>
                </a:lnTo>
                <a:lnTo>
                  <a:pt x="52758" y="26659"/>
                </a:lnTo>
                <a:cubicBezTo>
                  <a:pt x="52998" y="11991"/>
                  <a:pt x="41167" y="0"/>
                  <a:pt x="264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4"/>
          <p:cNvSpPr/>
          <p:nvPr/>
        </p:nvSpPr>
        <p:spPr>
          <a:xfrm>
            <a:off x="7623053" y="2270721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4"/>
          <p:cNvSpPr/>
          <p:nvPr/>
        </p:nvSpPr>
        <p:spPr>
          <a:xfrm>
            <a:off x="5968650" y="2271075"/>
            <a:ext cx="3456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4"/>
          <p:cNvSpPr/>
          <p:nvPr/>
        </p:nvSpPr>
        <p:spPr>
          <a:xfrm>
            <a:off x="5968656" y="1298516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4"/>
          <p:cNvSpPr/>
          <p:nvPr/>
        </p:nvSpPr>
        <p:spPr>
          <a:xfrm rot="16200000">
            <a:off x="5867469" y="2356592"/>
            <a:ext cx="551068" cy="204892"/>
          </a:xfrm>
          <a:custGeom>
            <a:avLst/>
            <a:gdLst/>
            <a:ahLst/>
            <a:cxnLst/>
            <a:rect l="l" t="t" r="r" b="b"/>
            <a:pathLst>
              <a:path w="21503" h="7995" extrusionOk="0">
                <a:moveTo>
                  <a:pt x="3997" y="1"/>
                </a:moveTo>
                <a:cubicBezTo>
                  <a:pt x="1799" y="1"/>
                  <a:pt x="0" y="1759"/>
                  <a:pt x="0" y="3997"/>
                </a:cubicBezTo>
                <a:cubicBezTo>
                  <a:pt x="0" y="6236"/>
                  <a:pt x="1799" y="7994"/>
                  <a:pt x="3997" y="7994"/>
                </a:cubicBezTo>
                <a:lnTo>
                  <a:pt x="17466" y="7994"/>
                </a:lnTo>
                <a:cubicBezTo>
                  <a:pt x="19704" y="7994"/>
                  <a:pt x="21503" y="6236"/>
                  <a:pt x="21503" y="3997"/>
                </a:cubicBezTo>
                <a:cubicBezTo>
                  <a:pt x="21503" y="175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4"/>
          <p:cNvSpPr/>
          <p:nvPr/>
        </p:nvSpPr>
        <p:spPr>
          <a:xfrm rot="16200000">
            <a:off x="5867976" y="1384034"/>
            <a:ext cx="550046" cy="204883"/>
          </a:xfrm>
          <a:custGeom>
            <a:avLst/>
            <a:gdLst/>
            <a:ahLst/>
            <a:cxnLst/>
            <a:rect l="l" t="t" r="r" b="b"/>
            <a:pathLst>
              <a:path w="21464" h="7995" extrusionOk="0">
                <a:moveTo>
                  <a:pt x="3997" y="1"/>
                </a:moveTo>
                <a:cubicBezTo>
                  <a:pt x="1759" y="1"/>
                  <a:pt x="1" y="1759"/>
                  <a:pt x="1" y="3997"/>
                </a:cubicBezTo>
                <a:cubicBezTo>
                  <a:pt x="1" y="6236"/>
                  <a:pt x="1759" y="7994"/>
                  <a:pt x="3997" y="7994"/>
                </a:cubicBezTo>
                <a:lnTo>
                  <a:pt x="17466" y="7994"/>
                </a:lnTo>
                <a:cubicBezTo>
                  <a:pt x="19665" y="7994"/>
                  <a:pt x="21463" y="6236"/>
                  <a:pt x="21463" y="3997"/>
                </a:cubicBezTo>
                <a:cubicBezTo>
                  <a:pt x="21463" y="1759"/>
                  <a:pt x="19665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4"/>
          <p:cNvSpPr/>
          <p:nvPr/>
        </p:nvSpPr>
        <p:spPr>
          <a:xfrm rot="16200000">
            <a:off x="7516062" y="2356093"/>
            <a:ext cx="551068" cy="205891"/>
          </a:xfrm>
          <a:custGeom>
            <a:avLst/>
            <a:gdLst/>
            <a:ahLst/>
            <a:cxnLst/>
            <a:rect l="l" t="t" r="r" b="b"/>
            <a:pathLst>
              <a:path w="21503" h="8034" extrusionOk="0">
                <a:moveTo>
                  <a:pt x="3997" y="1"/>
                </a:moveTo>
                <a:cubicBezTo>
                  <a:pt x="1799" y="1"/>
                  <a:pt x="0" y="1799"/>
                  <a:pt x="0" y="3997"/>
                </a:cubicBezTo>
                <a:cubicBezTo>
                  <a:pt x="0" y="6235"/>
                  <a:pt x="1799" y="8034"/>
                  <a:pt x="3997" y="8034"/>
                </a:cubicBezTo>
                <a:lnTo>
                  <a:pt x="17466" y="8034"/>
                </a:lnTo>
                <a:cubicBezTo>
                  <a:pt x="19704" y="8034"/>
                  <a:pt x="21503" y="6235"/>
                  <a:pt x="21503" y="3997"/>
                </a:cubicBezTo>
                <a:cubicBezTo>
                  <a:pt x="21503" y="179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4"/>
          <p:cNvSpPr/>
          <p:nvPr/>
        </p:nvSpPr>
        <p:spPr>
          <a:xfrm rot="16200000">
            <a:off x="7762224" y="881972"/>
            <a:ext cx="375966" cy="1208966"/>
          </a:xfrm>
          <a:custGeom>
            <a:avLst/>
            <a:gdLst/>
            <a:ahLst/>
            <a:cxnLst/>
            <a:rect l="l" t="t" r="r" b="b"/>
            <a:pathLst>
              <a:path w="14669" h="49721" extrusionOk="0">
                <a:moveTo>
                  <a:pt x="1" y="1"/>
                </a:moveTo>
                <a:lnTo>
                  <a:pt x="1" y="49721"/>
                </a:lnTo>
                <a:lnTo>
                  <a:pt x="14669" y="49721"/>
                </a:lnTo>
                <a:lnTo>
                  <a:pt x="146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4"/>
          <p:cNvSpPr/>
          <p:nvPr/>
        </p:nvSpPr>
        <p:spPr>
          <a:xfrm>
            <a:off x="7345725" y="1298475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4"/>
          <p:cNvSpPr/>
          <p:nvPr/>
        </p:nvSpPr>
        <p:spPr>
          <a:xfrm>
            <a:off x="8418790" y="1298471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4"/>
          <p:cNvSpPr/>
          <p:nvPr/>
        </p:nvSpPr>
        <p:spPr>
          <a:xfrm rot="16200000">
            <a:off x="7032066" y="1383521"/>
            <a:ext cx="550043" cy="205891"/>
          </a:xfrm>
          <a:custGeom>
            <a:avLst/>
            <a:gdLst/>
            <a:ahLst/>
            <a:cxnLst/>
            <a:rect l="l" t="t" r="r" b="b"/>
            <a:pathLst>
              <a:path w="21463" h="8034" extrusionOk="0">
                <a:moveTo>
                  <a:pt x="3997" y="0"/>
                </a:moveTo>
                <a:cubicBezTo>
                  <a:pt x="1759" y="0"/>
                  <a:pt x="0" y="1799"/>
                  <a:pt x="0" y="4037"/>
                </a:cubicBezTo>
                <a:cubicBezTo>
                  <a:pt x="0" y="6235"/>
                  <a:pt x="1759" y="8034"/>
                  <a:pt x="3997" y="8034"/>
                </a:cubicBezTo>
                <a:lnTo>
                  <a:pt x="17466" y="8034"/>
                </a:lnTo>
                <a:cubicBezTo>
                  <a:pt x="19664" y="8034"/>
                  <a:pt x="21463" y="6235"/>
                  <a:pt x="21463" y="4037"/>
                </a:cubicBezTo>
                <a:cubicBezTo>
                  <a:pt x="21463" y="1799"/>
                  <a:pt x="19664" y="0"/>
                  <a:pt x="17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4"/>
          <p:cNvSpPr/>
          <p:nvPr/>
        </p:nvSpPr>
        <p:spPr>
          <a:xfrm rot="16200000">
            <a:off x="8318313" y="1383521"/>
            <a:ext cx="550043" cy="205891"/>
          </a:xfrm>
          <a:custGeom>
            <a:avLst/>
            <a:gdLst/>
            <a:ahLst/>
            <a:cxnLst/>
            <a:rect l="l" t="t" r="r" b="b"/>
            <a:pathLst>
              <a:path w="21463" h="8034" extrusionOk="0">
                <a:moveTo>
                  <a:pt x="3997" y="0"/>
                </a:moveTo>
                <a:cubicBezTo>
                  <a:pt x="1759" y="0"/>
                  <a:pt x="0" y="1799"/>
                  <a:pt x="0" y="3997"/>
                </a:cubicBezTo>
                <a:cubicBezTo>
                  <a:pt x="0" y="6235"/>
                  <a:pt x="1759" y="8034"/>
                  <a:pt x="3997" y="8034"/>
                </a:cubicBezTo>
                <a:lnTo>
                  <a:pt x="17466" y="8034"/>
                </a:lnTo>
                <a:cubicBezTo>
                  <a:pt x="19664" y="8034"/>
                  <a:pt x="21463" y="6235"/>
                  <a:pt x="21463" y="3997"/>
                </a:cubicBezTo>
                <a:cubicBezTo>
                  <a:pt x="21463" y="1799"/>
                  <a:pt x="19664" y="0"/>
                  <a:pt x="17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4"/>
          <p:cNvSpPr/>
          <p:nvPr/>
        </p:nvSpPr>
        <p:spPr>
          <a:xfrm flipH="1">
            <a:off x="6406371" y="1167992"/>
            <a:ext cx="636900" cy="63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42" name="Google Shape;1442;p34"/>
          <p:cNvSpPr/>
          <p:nvPr/>
        </p:nvSpPr>
        <p:spPr>
          <a:xfrm flipH="1">
            <a:off x="8059372" y="2128098"/>
            <a:ext cx="636900" cy="63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43" name="Google Shape;1443;p34"/>
          <p:cNvSpPr/>
          <p:nvPr/>
        </p:nvSpPr>
        <p:spPr>
          <a:xfrm flipH="1">
            <a:off x="6406371" y="3086236"/>
            <a:ext cx="636900" cy="63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44" name="Google Shape;1444;p34"/>
          <p:cNvSpPr/>
          <p:nvPr/>
        </p:nvSpPr>
        <p:spPr>
          <a:xfrm flipH="1">
            <a:off x="8059372" y="4048312"/>
            <a:ext cx="636900" cy="63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45" name="Google Shape;1445;p34"/>
          <p:cNvSpPr/>
          <p:nvPr/>
        </p:nvSpPr>
        <p:spPr>
          <a:xfrm flipH="1">
            <a:off x="7204226" y="3086236"/>
            <a:ext cx="636900" cy="63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47" name="Google Shape;1447;p34"/>
          <p:cNvSpPr/>
          <p:nvPr/>
        </p:nvSpPr>
        <p:spPr>
          <a:xfrm rot="16200000">
            <a:off x="5810596" y="2621424"/>
            <a:ext cx="1358206" cy="2516646"/>
          </a:xfrm>
          <a:custGeom>
            <a:avLst/>
            <a:gdLst/>
            <a:ahLst/>
            <a:cxnLst/>
            <a:rect l="l" t="t" r="r" b="b"/>
            <a:pathLst>
              <a:path w="52998" h="98201" extrusionOk="0">
                <a:moveTo>
                  <a:pt x="26499" y="0"/>
                </a:moveTo>
                <a:cubicBezTo>
                  <a:pt x="11831" y="0"/>
                  <a:pt x="1" y="11991"/>
                  <a:pt x="201" y="26659"/>
                </a:cubicBezTo>
                <a:lnTo>
                  <a:pt x="201" y="98201"/>
                </a:lnTo>
                <a:lnTo>
                  <a:pt x="14829" y="98201"/>
                </a:lnTo>
                <a:lnTo>
                  <a:pt x="14829" y="26659"/>
                </a:lnTo>
                <a:cubicBezTo>
                  <a:pt x="14709" y="20144"/>
                  <a:pt x="19945" y="14788"/>
                  <a:pt x="26499" y="14788"/>
                </a:cubicBezTo>
                <a:cubicBezTo>
                  <a:pt x="33014" y="14788"/>
                  <a:pt x="38250" y="20144"/>
                  <a:pt x="38130" y="26659"/>
                </a:cubicBezTo>
                <a:lnTo>
                  <a:pt x="38130" y="36211"/>
                </a:lnTo>
                <a:lnTo>
                  <a:pt x="52758" y="36211"/>
                </a:lnTo>
                <a:lnTo>
                  <a:pt x="52758" y="26659"/>
                </a:lnTo>
                <a:cubicBezTo>
                  <a:pt x="52998" y="11991"/>
                  <a:pt x="41167" y="0"/>
                  <a:pt x="264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4"/>
          <p:cNvSpPr/>
          <p:nvPr/>
        </p:nvSpPr>
        <p:spPr>
          <a:xfrm>
            <a:off x="7623053" y="4177957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4"/>
          <p:cNvSpPr/>
          <p:nvPr/>
        </p:nvSpPr>
        <p:spPr>
          <a:xfrm>
            <a:off x="5968650" y="4178311"/>
            <a:ext cx="3456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4"/>
          <p:cNvSpPr/>
          <p:nvPr/>
        </p:nvSpPr>
        <p:spPr>
          <a:xfrm>
            <a:off x="5968656" y="3205752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4"/>
          <p:cNvSpPr/>
          <p:nvPr/>
        </p:nvSpPr>
        <p:spPr>
          <a:xfrm rot="16200000">
            <a:off x="5867469" y="4263828"/>
            <a:ext cx="551068" cy="204892"/>
          </a:xfrm>
          <a:custGeom>
            <a:avLst/>
            <a:gdLst/>
            <a:ahLst/>
            <a:cxnLst/>
            <a:rect l="l" t="t" r="r" b="b"/>
            <a:pathLst>
              <a:path w="21503" h="7995" extrusionOk="0">
                <a:moveTo>
                  <a:pt x="3997" y="1"/>
                </a:moveTo>
                <a:cubicBezTo>
                  <a:pt x="1799" y="1"/>
                  <a:pt x="0" y="1759"/>
                  <a:pt x="0" y="3997"/>
                </a:cubicBezTo>
                <a:cubicBezTo>
                  <a:pt x="0" y="6236"/>
                  <a:pt x="1799" y="7994"/>
                  <a:pt x="3997" y="7994"/>
                </a:cubicBezTo>
                <a:lnTo>
                  <a:pt x="17466" y="7994"/>
                </a:lnTo>
                <a:cubicBezTo>
                  <a:pt x="19704" y="7994"/>
                  <a:pt x="21503" y="6236"/>
                  <a:pt x="21503" y="3997"/>
                </a:cubicBezTo>
                <a:cubicBezTo>
                  <a:pt x="21503" y="175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34"/>
          <p:cNvSpPr/>
          <p:nvPr/>
        </p:nvSpPr>
        <p:spPr>
          <a:xfrm rot="16200000">
            <a:off x="5867969" y="3291255"/>
            <a:ext cx="550069" cy="204892"/>
          </a:xfrm>
          <a:custGeom>
            <a:avLst/>
            <a:gdLst/>
            <a:ahLst/>
            <a:cxnLst/>
            <a:rect l="l" t="t" r="r" b="b"/>
            <a:pathLst>
              <a:path w="21464" h="7995" extrusionOk="0">
                <a:moveTo>
                  <a:pt x="3997" y="1"/>
                </a:moveTo>
                <a:cubicBezTo>
                  <a:pt x="1759" y="1"/>
                  <a:pt x="1" y="1759"/>
                  <a:pt x="1" y="3997"/>
                </a:cubicBezTo>
                <a:cubicBezTo>
                  <a:pt x="1" y="6236"/>
                  <a:pt x="1759" y="7994"/>
                  <a:pt x="3997" y="7994"/>
                </a:cubicBezTo>
                <a:lnTo>
                  <a:pt x="17466" y="7994"/>
                </a:lnTo>
                <a:cubicBezTo>
                  <a:pt x="19665" y="7994"/>
                  <a:pt x="21463" y="6236"/>
                  <a:pt x="21463" y="3997"/>
                </a:cubicBezTo>
                <a:cubicBezTo>
                  <a:pt x="21463" y="1759"/>
                  <a:pt x="19665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34"/>
          <p:cNvSpPr/>
          <p:nvPr/>
        </p:nvSpPr>
        <p:spPr>
          <a:xfrm rot="16200000">
            <a:off x="7516062" y="4263329"/>
            <a:ext cx="551068" cy="205891"/>
          </a:xfrm>
          <a:custGeom>
            <a:avLst/>
            <a:gdLst/>
            <a:ahLst/>
            <a:cxnLst/>
            <a:rect l="l" t="t" r="r" b="b"/>
            <a:pathLst>
              <a:path w="21503" h="8034" extrusionOk="0">
                <a:moveTo>
                  <a:pt x="3997" y="1"/>
                </a:moveTo>
                <a:cubicBezTo>
                  <a:pt x="1799" y="1"/>
                  <a:pt x="0" y="1799"/>
                  <a:pt x="0" y="3997"/>
                </a:cubicBezTo>
                <a:cubicBezTo>
                  <a:pt x="0" y="6235"/>
                  <a:pt x="1799" y="8034"/>
                  <a:pt x="3997" y="8034"/>
                </a:cubicBezTo>
                <a:lnTo>
                  <a:pt x="17466" y="8034"/>
                </a:lnTo>
                <a:cubicBezTo>
                  <a:pt x="19704" y="8034"/>
                  <a:pt x="21503" y="6235"/>
                  <a:pt x="21503" y="3997"/>
                </a:cubicBezTo>
                <a:cubicBezTo>
                  <a:pt x="21503" y="1799"/>
                  <a:pt x="19704" y="1"/>
                  <a:pt x="17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34"/>
          <p:cNvSpPr/>
          <p:nvPr/>
        </p:nvSpPr>
        <p:spPr>
          <a:xfrm rot="16200000">
            <a:off x="8134317" y="3174320"/>
            <a:ext cx="375966" cy="464643"/>
          </a:xfrm>
          <a:custGeom>
            <a:avLst/>
            <a:gdLst/>
            <a:ahLst/>
            <a:cxnLst/>
            <a:rect l="l" t="t" r="r" b="b"/>
            <a:pathLst>
              <a:path w="14669" h="49721" extrusionOk="0">
                <a:moveTo>
                  <a:pt x="1" y="1"/>
                </a:moveTo>
                <a:lnTo>
                  <a:pt x="1" y="49721"/>
                </a:lnTo>
                <a:lnTo>
                  <a:pt x="14669" y="49721"/>
                </a:lnTo>
                <a:lnTo>
                  <a:pt x="146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34"/>
          <p:cNvSpPr/>
          <p:nvPr/>
        </p:nvSpPr>
        <p:spPr>
          <a:xfrm>
            <a:off x="8418782" y="3218646"/>
            <a:ext cx="135900" cy="375900"/>
          </a:xfrm>
          <a:prstGeom prst="rect">
            <a:avLst/>
          </a:prstGeom>
          <a:solidFill>
            <a:srgbClr val="000000">
              <a:alpha val="13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34"/>
          <p:cNvGrpSpPr/>
          <p:nvPr/>
        </p:nvGrpSpPr>
        <p:grpSpPr>
          <a:xfrm>
            <a:off x="8002009" y="3131620"/>
            <a:ext cx="277483" cy="550043"/>
            <a:chOff x="7204134" y="3131620"/>
            <a:chExt cx="277483" cy="550043"/>
          </a:xfrm>
        </p:grpSpPr>
        <p:sp>
          <p:nvSpPr>
            <p:cNvPr id="1458" name="Google Shape;1458;p34"/>
            <p:cNvSpPr/>
            <p:nvPr/>
          </p:nvSpPr>
          <p:spPr>
            <a:xfrm>
              <a:off x="7345717" y="3218650"/>
              <a:ext cx="135900" cy="375900"/>
            </a:xfrm>
            <a:prstGeom prst="rect">
              <a:avLst/>
            </a:prstGeom>
            <a:solidFill>
              <a:srgbClr val="000000">
                <a:alpha val="1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 rot="-5400000">
              <a:off x="7032058" y="3303696"/>
              <a:ext cx="550043" cy="205891"/>
            </a:xfrm>
            <a:custGeom>
              <a:avLst/>
              <a:gdLst/>
              <a:ahLst/>
              <a:cxnLst/>
              <a:rect l="l" t="t" r="r" b="b"/>
              <a:pathLst>
                <a:path w="21463" h="8034" extrusionOk="0">
                  <a:moveTo>
                    <a:pt x="3997" y="0"/>
                  </a:moveTo>
                  <a:cubicBezTo>
                    <a:pt x="1759" y="0"/>
                    <a:pt x="0" y="1799"/>
                    <a:pt x="0" y="4037"/>
                  </a:cubicBezTo>
                  <a:cubicBezTo>
                    <a:pt x="0" y="6235"/>
                    <a:pt x="1759" y="8034"/>
                    <a:pt x="3997" y="8034"/>
                  </a:cubicBezTo>
                  <a:lnTo>
                    <a:pt x="17466" y="8034"/>
                  </a:lnTo>
                  <a:cubicBezTo>
                    <a:pt x="19664" y="8034"/>
                    <a:pt x="21463" y="6235"/>
                    <a:pt x="21463" y="4037"/>
                  </a:cubicBezTo>
                  <a:cubicBezTo>
                    <a:pt x="21463" y="1799"/>
                    <a:pt x="19664" y="0"/>
                    <a:pt x="17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0" name="Google Shape;1460;p34"/>
          <p:cNvSpPr/>
          <p:nvPr/>
        </p:nvSpPr>
        <p:spPr>
          <a:xfrm rot="16200000">
            <a:off x="8318304" y="3303696"/>
            <a:ext cx="550043" cy="205891"/>
          </a:xfrm>
          <a:custGeom>
            <a:avLst/>
            <a:gdLst/>
            <a:ahLst/>
            <a:cxnLst/>
            <a:rect l="l" t="t" r="r" b="b"/>
            <a:pathLst>
              <a:path w="21463" h="8034" extrusionOk="0">
                <a:moveTo>
                  <a:pt x="3997" y="0"/>
                </a:moveTo>
                <a:cubicBezTo>
                  <a:pt x="1759" y="0"/>
                  <a:pt x="0" y="1799"/>
                  <a:pt x="0" y="3997"/>
                </a:cubicBezTo>
                <a:cubicBezTo>
                  <a:pt x="0" y="6235"/>
                  <a:pt x="1759" y="8034"/>
                  <a:pt x="3997" y="8034"/>
                </a:cubicBezTo>
                <a:lnTo>
                  <a:pt x="17466" y="8034"/>
                </a:lnTo>
                <a:cubicBezTo>
                  <a:pt x="19664" y="8034"/>
                  <a:pt x="21463" y="6235"/>
                  <a:pt x="21463" y="3997"/>
                </a:cubicBezTo>
                <a:cubicBezTo>
                  <a:pt x="21463" y="1799"/>
                  <a:pt x="19664" y="0"/>
                  <a:pt x="174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3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Advantages &amp; Future Scope</a:t>
            </a:r>
            <a:endParaRPr dirty="0"/>
          </a:p>
        </p:txBody>
      </p:sp>
      <p:grpSp>
        <p:nvGrpSpPr>
          <p:cNvPr id="1462" name="Google Shape;1462;p34"/>
          <p:cNvGrpSpPr/>
          <p:nvPr/>
        </p:nvGrpSpPr>
        <p:grpSpPr>
          <a:xfrm>
            <a:off x="457212" y="1472684"/>
            <a:ext cx="4426863" cy="1261259"/>
            <a:chOff x="457212" y="1156425"/>
            <a:chExt cx="4426863" cy="1261259"/>
          </a:xfrm>
        </p:grpSpPr>
        <p:sp>
          <p:nvSpPr>
            <p:cNvPr id="1463" name="Google Shape;1463;p34"/>
            <p:cNvSpPr txBox="1"/>
            <p:nvPr/>
          </p:nvSpPr>
          <p:spPr>
            <a:xfrm>
              <a:off x="1056975" y="1156425"/>
              <a:ext cx="3827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Advanatges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4" name="Google Shape;1464;p34"/>
            <p:cNvSpPr txBox="1"/>
            <p:nvPr/>
          </p:nvSpPr>
          <p:spPr>
            <a:xfrm>
              <a:off x="999686" y="1459035"/>
              <a:ext cx="3827100" cy="958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AI-Powered Prediction → Reduces Maintenance Costs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Multi-Sensor Approach → Higher Accuracy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Real-Time Alerts → Faster Response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Scalable → Smart Cities &amp; Rural Deployments</a:t>
              </a:r>
              <a:endParaRPr sz="1200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457212" y="1167963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6" name="Google Shape;1466;p34"/>
          <p:cNvGrpSpPr/>
          <p:nvPr/>
        </p:nvGrpSpPr>
        <p:grpSpPr>
          <a:xfrm>
            <a:off x="451661" y="2998195"/>
            <a:ext cx="4426863" cy="1261273"/>
            <a:chOff x="457212" y="1888388"/>
            <a:chExt cx="4426863" cy="1261273"/>
          </a:xfrm>
        </p:grpSpPr>
        <p:sp>
          <p:nvSpPr>
            <p:cNvPr id="1467" name="Google Shape;1467;p34"/>
            <p:cNvSpPr txBox="1"/>
            <p:nvPr/>
          </p:nvSpPr>
          <p:spPr>
            <a:xfrm>
              <a:off x="1056975" y="1888388"/>
              <a:ext cx="3827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Future Enhancements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34"/>
            <p:cNvSpPr txBox="1"/>
            <p:nvPr/>
          </p:nvSpPr>
          <p:spPr>
            <a:xfrm>
              <a:off x="1012404" y="2232968"/>
              <a:ext cx="3827100" cy="916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AI-Driven Self-Healing Pipelines – Autonomous leak control.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GIS Mapping – Location-based maintenance analytics.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Blockchain for Secure Data Logging – Prevents tampering.</a:t>
              </a:r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457212" y="189992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83" name="Google Shape;1483;p34"/>
          <p:cNvSpPr/>
          <p:nvPr/>
        </p:nvSpPr>
        <p:spPr>
          <a:xfrm>
            <a:off x="8341268" y="4204261"/>
            <a:ext cx="200196" cy="197061"/>
          </a:xfrm>
          <a:custGeom>
            <a:avLst/>
            <a:gdLst/>
            <a:ahLst/>
            <a:cxnLst/>
            <a:rect l="l" t="t" r="r" b="b"/>
            <a:pathLst>
              <a:path w="7837" h="7715" extrusionOk="0">
                <a:moveTo>
                  <a:pt x="6020" y="0"/>
                </a:moveTo>
                <a:cubicBezTo>
                  <a:pt x="5921" y="0"/>
                  <a:pt x="5820" y="37"/>
                  <a:pt x="5735" y="122"/>
                </a:cubicBezTo>
                <a:lnTo>
                  <a:pt x="4097" y="1760"/>
                </a:lnTo>
                <a:cubicBezTo>
                  <a:pt x="4034" y="1854"/>
                  <a:pt x="3971" y="1917"/>
                  <a:pt x="3971" y="2012"/>
                </a:cubicBezTo>
                <a:lnTo>
                  <a:pt x="3782" y="3304"/>
                </a:lnTo>
                <a:lnTo>
                  <a:pt x="1734" y="5351"/>
                </a:lnTo>
                <a:cubicBezTo>
                  <a:pt x="1576" y="5288"/>
                  <a:pt x="1387" y="5225"/>
                  <a:pt x="1230" y="5225"/>
                </a:cubicBezTo>
                <a:cubicBezTo>
                  <a:pt x="537" y="5225"/>
                  <a:pt x="1" y="5793"/>
                  <a:pt x="1" y="6486"/>
                </a:cubicBezTo>
                <a:cubicBezTo>
                  <a:pt x="1" y="7210"/>
                  <a:pt x="537" y="7714"/>
                  <a:pt x="1230" y="7714"/>
                </a:cubicBezTo>
                <a:cubicBezTo>
                  <a:pt x="1891" y="7714"/>
                  <a:pt x="2458" y="7179"/>
                  <a:pt x="2458" y="6486"/>
                </a:cubicBezTo>
                <a:cubicBezTo>
                  <a:pt x="2458" y="6297"/>
                  <a:pt x="2395" y="6139"/>
                  <a:pt x="2332" y="5982"/>
                </a:cubicBezTo>
                <a:lnTo>
                  <a:pt x="4380" y="3934"/>
                </a:lnTo>
                <a:lnTo>
                  <a:pt x="5672" y="3745"/>
                </a:lnTo>
                <a:cubicBezTo>
                  <a:pt x="5735" y="3745"/>
                  <a:pt x="5829" y="3713"/>
                  <a:pt x="5924" y="3619"/>
                </a:cubicBezTo>
                <a:lnTo>
                  <a:pt x="7562" y="1980"/>
                </a:lnTo>
                <a:cubicBezTo>
                  <a:pt x="7837" y="1706"/>
                  <a:pt x="7609" y="1254"/>
                  <a:pt x="7251" y="1254"/>
                </a:cubicBezTo>
                <a:cubicBezTo>
                  <a:pt x="7240" y="1254"/>
                  <a:pt x="7228" y="1255"/>
                  <a:pt x="7216" y="1256"/>
                </a:cubicBezTo>
                <a:lnTo>
                  <a:pt x="6302" y="1382"/>
                </a:lnTo>
                <a:lnTo>
                  <a:pt x="6428" y="468"/>
                </a:lnTo>
                <a:cubicBezTo>
                  <a:pt x="6472" y="203"/>
                  <a:pt x="6253" y="0"/>
                  <a:pt x="60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34"/>
          <p:cNvSpPr/>
          <p:nvPr/>
        </p:nvSpPr>
        <p:spPr>
          <a:xfrm>
            <a:off x="8276102" y="4275755"/>
            <a:ext cx="190745" cy="189934"/>
          </a:xfrm>
          <a:custGeom>
            <a:avLst/>
            <a:gdLst/>
            <a:ahLst/>
            <a:cxnLst/>
            <a:rect l="l" t="t" r="r" b="b"/>
            <a:pathLst>
              <a:path w="7467" h="7436" extrusionOk="0">
                <a:moveTo>
                  <a:pt x="3718" y="1"/>
                </a:moveTo>
                <a:cubicBezTo>
                  <a:pt x="1670" y="1"/>
                  <a:pt x="0" y="1670"/>
                  <a:pt x="0" y="3750"/>
                </a:cubicBezTo>
                <a:cubicBezTo>
                  <a:pt x="0" y="5797"/>
                  <a:pt x="1638" y="7436"/>
                  <a:pt x="3718" y="7436"/>
                </a:cubicBezTo>
                <a:cubicBezTo>
                  <a:pt x="5765" y="7436"/>
                  <a:pt x="7467" y="5797"/>
                  <a:pt x="7467" y="3750"/>
                </a:cubicBezTo>
                <a:cubicBezTo>
                  <a:pt x="7467" y="3151"/>
                  <a:pt x="7341" y="2647"/>
                  <a:pt x="7120" y="2143"/>
                </a:cubicBezTo>
                <a:lnTo>
                  <a:pt x="5828" y="3435"/>
                </a:lnTo>
                <a:cubicBezTo>
                  <a:pt x="5828" y="3498"/>
                  <a:pt x="5860" y="3624"/>
                  <a:pt x="5860" y="3718"/>
                </a:cubicBezTo>
                <a:cubicBezTo>
                  <a:pt x="5860" y="4852"/>
                  <a:pt x="4915" y="5797"/>
                  <a:pt x="3781" y="5797"/>
                </a:cubicBezTo>
                <a:cubicBezTo>
                  <a:pt x="2615" y="5797"/>
                  <a:pt x="1670" y="4852"/>
                  <a:pt x="1670" y="3718"/>
                </a:cubicBezTo>
                <a:cubicBezTo>
                  <a:pt x="1733" y="2552"/>
                  <a:pt x="2615" y="1607"/>
                  <a:pt x="3781" y="1607"/>
                </a:cubicBezTo>
                <a:cubicBezTo>
                  <a:pt x="3875" y="1607"/>
                  <a:pt x="3970" y="1607"/>
                  <a:pt x="4033" y="1670"/>
                </a:cubicBezTo>
                <a:lnTo>
                  <a:pt x="5356" y="347"/>
                </a:lnTo>
                <a:cubicBezTo>
                  <a:pt x="4883" y="127"/>
                  <a:pt x="4316" y="1"/>
                  <a:pt x="37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4"/>
          <p:cNvSpPr/>
          <p:nvPr/>
        </p:nvSpPr>
        <p:spPr>
          <a:xfrm>
            <a:off x="8214130" y="4211387"/>
            <a:ext cx="317908" cy="317877"/>
          </a:xfrm>
          <a:custGeom>
            <a:avLst/>
            <a:gdLst/>
            <a:ahLst/>
            <a:cxnLst/>
            <a:rect l="l" t="t" r="r" b="b"/>
            <a:pathLst>
              <a:path w="12445" h="12445" extrusionOk="0">
                <a:moveTo>
                  <a:pt x="6270" y="0"/>
                </a:moveTo>
                <a:cubicBezTo>
                  <a:pt x="2773" y="0"/>
                  <a:pt x="0" y="2804"/>
                  <a:pt x="0" y="6238"/>
                </a:cubicBezTo>
                <a:cubicBezTo>
                  <a:pt x="0" y="9641"/>
                  <a:pt x="2804" y="12445"/>
                  <a:pt x="6238" y="12445"/>
                </a:cubicBezTo>
                <a:cubicBezTo>
                  <a:pt x="9672" y="12445"/>
                  <a:pt x="12445" y="9641"/>
                  <a:pt x="12445" y="6238"/>
                </a:cubicBezTo>
                <a:cubicBezTo>
                  <a:pt x="12445" y="5325"/>
                  <a:pt x="12256" y="4411"/>
                  <a:pt x="11878" y="3592"/>
                </a:cubicBezTo>
                <a:lnTo>
                  <a:pt x="11563" y="3907"/>
                </a:lnTo>
                <a:cubicBezTo>
                  <a:pt x="11342" y="4096"/>
                  <a:pt x="11121" y="4222"/>
                  <a:pt x="10838" y="4253"/>
                </a:cubicBezTo>
                <a:lnTo>
                  <a:pt x="10397" y="4348"/>
                </a:lnTo>
                <a:cubicBezTo>
                  <a:pt x="10680" y="4915"/>
                  <a:pt x="10806" y="5545"/>
                  <a:pt x="10806" y="6238"/>
                </a:cubicBezTo>
                <a:cubicBezTo>
                  <a:pt x="10806" y="8759"/>
                  <a:pt x="8759" y="10743"/>
                  <a:pt x="6270" y="10743"/>
                </a:cubicBezTo>
                <a:cubicBezTo>
                  <a:pt x="3781" y="10743"/>
                  <a:pt x="1733" y="8696"/>
                  <a:pt x="1733" y="6238"/>
                </a:cubicBezTo>
                <a:cubicBezTo>
                  <a:pt x="1733" y="3718"/>
                  <a:pt x="3781" y="1670"/>
                  <a:pt x="6270" y="1670"/>
                </a:cubicBezTo>
                <a:cubicBezTo>
                  <a:pt x="6931" y="1670"/>
                  <a:pt x="7561" y="1796"/>
                  <a:pt x="8160" y="2048"/>
                </a:cubicBezTo>
                <a:lnTo>
                  <a:pt x="8254" y="1607"/>
                </a:lnTo>
                <a:cubicBezTo>
                  <a:pt x="8286" y="1355"/>
                  <a:pt x="8412" y="1103"/>
                  <a:pt x="8601" y="914"/>
                </a:cubicBezTo>
                <a:lnTo>
                  <a:pt x="8916" y="599"/>
                </a:lnTo>
                <a:cubicBezTo>
                  <a:pt x="8097" y="189"/>
                  <a:pt x="7215" y="0"/>
                  <a:pt x="62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34"/>
          <p:cNvSpPr/>
          <p:nvPr/>
        </p:nvSpPr>
        <p:spPr>
          <a:xfrm>
            <a:off x="7558876" y="3440768"/>
            <a:ext cx="22639" cy="22637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410" y="0"/>
                </a:moveTo>
                <a:cubicBezTo>
                  <a:pt x="189" y="0"/>
                  <a:pt x="0" y="189"/>
                  <a:pt x="0" y="410"/>
                </a:cubicBezTo>
                <a:cubicBezTo>
                  <a:pt x="0" y="630"/>
                  <a:pt x="189" y="788"/>
                  <a:pt x="410" y="788"/>
                </a:cubicBezTo>
                <a:cubicBezTo>
                  <a:pt x="599" y="788"/>
                  <a:pt x="788" y="630"/>
                  <a:pt x="788" y="410"/>
                </a:cubicBezTo>
                <a:cubicBezTo>
                  <a:pt x="788" y="189"/>
                  <a:pt x="599" y="0"/>
                  <a:pt x="4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34"/>
          <p:cNvSpPr/>
          <p:nvPr/>
        </p:nvSpPr>
        <p:spPr>
          <a:xfrm>
            <a:off x="7463837" y="3345738"/>
            <a:ext cx="22639" cy="22637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378" y="0"/>
                </a:moveTo>
                <a:cubicBezTo>
                  <a:pt x="189" y="0"/>
                  <a:pt x="0" y="189"/>
                  <a:pt x="0" y="410"/>
                </a:cubicBezTo>
                <a:cubicBezTo>
                  <a:pt x="0" y="630"/>
                  <a:pt x="189" y="788"/>
                  <a:pt x="378" y="788"/>
                </a:cubicBezTo>
                <a:cubicBezTo>
                  <a:pt x="599" y="788"/>
                  <a:pt x="788" y="630"/>
                  <a:pt x="788" y="410"/>
                </a:cubicBezTo>
                <a:cubicBezTo>
                  <a:pt x="788" y="189"/>
                  <a:pt x="599" y="0"/>
                  <a:pt x="3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34"/>
          <p:cNvSpPr/>
          <p:nvPr/>
        </p:nvSpPr>
        <p:spPr>
          <a:xfrm>
            <a:off x="7344349" y="3226490"/>
            <a:ext cx="356654" cy="356393"/>
          </a:xfrm>
          <a:custGeom>
            <a:avLst/>
            <a:gdLst/>
            <a:ahLst/>
            <a:cxnLst/>
            <a:rect l="l" t="t" r="r" b="b"/>
            <a:pathLst>
              <a:path w="12414" h="12406" extrusionOk="0">
                <a:moveTo>
                  <a:pt x="4506" y="3332"/>
                </a:moveTo>
                <a:cubicBezTo>
                  <a:pt x="5167" y="3332"/>
                  <a:pt x="5735" y="3867"/>
                  <a:pt x="5735" y="4561"/>
                </a:cubicBezTo>
                <a:cubicBezTo>
                  <a:pt x="5735" y="5222"/>
                  <a:pt x="5199" y="5821"/>
                  <a:pt x="4506" y="5821"/>
                </a:cubicBezTo>
                <a:cubicBezTo>
                  <a:pt x="3844" y="5821"/>
                  <a:pt x="3277" y="5254"/>
                  <a:pt x="3277" y="4561"/>
                </a:cubicBezTo>
                <a:cubicBezTo>
                  <a:pt x="3277" y="3899"/>
                  <a:pt x="3844" y="3332"/>
                  <a:pt x="4506" y="3332"/>
                </a:cubicBezTo>
                <a:close/>
                <a:moveTo>
                  <a:pt x="7830" y="4159"/>
                </a:moveTo>
                <a:cubicBezTo>
                  <a:pt x="7940" y="4159"/>
                  <a:pt x="8050" y="4198"/>
                  <a:pt x="8129" y="4277"/>
                </a:cubicBezTo>
                <a:cubicBezTo>
                  <a:pt x="8286" y="4435"/>
                  <a:pt x="8286" y="4718"/>
                  <a:pt x="8129" y="4876"/>
                </a:cubicBezTo>
                <a:lnTo>
                  <a:pt x="4821" y="8184"/>
                </a:lnTo>
                <a:cubicBezTo>
                  <a:pt x="4742" y="8262"/>
                  <a:pt x="4632" y="8302"/>
                  <a:pt x="4522" y="8302"/>
                </a:cubicBezTo>
                <a:cubicBezTo>
                  <a:pt x="4411" y="8302"/>
                  <a:pt x="4301" y="8262"/>
                  <a:pt x="4222" y="8184"/>
                </a:cubicBezTo>
                <a:cubicBezTo>
                  <a:pt x="4065" y="8026"/>
                  <a:pt x="4065" y="7743"/>
                  <a:pt x="4222" y="7585"/>
                </a:cubicBezTo>
                <a:lnTo>
                  <a:pt x="7530" y="4277"/>
                </a:lnTo>
                <a:cubicBezTo>
                  <a:pt x="7609" y="4198"/>
                  <a:pt x="7719" y="4159"/>
                  <a:pt x="7830" y="4159"/>
                </a:cubicBezTo>
                <a:close/>
                <a:moveTo>
                  <a:pt x="7845" y="6640"/>
                </a:moveTo>
                <a:cubicBezTo>
                  <a:pt x="8539" y="6640"/>
                  <a:pt x="9074" y="7175"/>
                  <a:pt x="9074" y="7900"/>
                </a:cubicBezTo>
                <a:cubicBezTo>
                  <a:pt x="9074" y="8562"/>
                  <a:pt x="8539" y="9129"/>
                  <a:pt x="7845" y="9129"/>
                </a:cubicBezTo>
                <a:cubicBezTo>
                  <a:pt x="7184" y="9129"/>
                  <a:pt x="6648" y="8562"/>
                  <a:pt x="6648" y="7900"/>
                </a:cubicBezTo>
                <a:cubicBezTo>
                  <a:pt x="6648" y="7239"/>
                  <a:pt x="7184" y="6640"/>
                  <a:pt x="7845" y="6640"/>
                </a:cubicBezTo>
                <a:close/>
                <a:moveTo>
                  <a:pt x="6223" y="0"/>
                </a:moveTo>
                <a:cubicBezTo>
                  <a:pt x="6113" y="0"/>
                  <a:pt x="6002" y="40"/>
                  <a:pt x="5924" y="118"/>
                </a:cubicBezTo>
                <a:lnTo>
                  <a:pt x="4348" y="1694"/>
                </a:lnTo>
                <a:lnTo>
                  <a:pt x="2111" y="1694"/>
                </a:lnTo>
                <a:cubicBezTo>
                  <a:pt x="1859" y="1694"/>
                  <a:pt x="1702" y="1883"/>
                  <a:pt x="1702" y="2072"/>
                </a:cubicBezTo>
                <a:lnTo>
                  <a:pt x="1702" y="4309"/>
                </a:lnTo>
                <a:lnTo>
                  <a:pt x="127" y="5884"/>
                </a:lnTo>
                <a:cubicBezTo>
                  <a:pt x="1" y="6041"/>
                  <a:pt x="1" y="6325"/>
                  <a:pt x="127" y="6482"/>
                </a:cubicBezTo>
                <a:lnTo>
                  <a:pt x="1702" y="8058"/>
                </a:lnTo>
                <a:lnTo>
                  <a:pt x="1702" y="10294"/>
                </a:lnTo>
                <a:cubicBezTo>
                  <a:pt x="1702" y="10547"/>
                  <a:pt x="1922" y="10704"/>
                  <a:pt x="2111" y="10704"/>
                </a:cubicBezTo>
                <a:lnTo>
                  <a:pt x="4348" y="10704"/>
                </a:lnTo>
                <a:lnTo>
                  <a:pt x="5924" y="12279"/>
                </a:lnTo>
                <a:cubicBezTo>
                  <a:pt x="6018" y="12342"/>
                  <a:pt x="6113" y="12405"/>
                  <a:pt x="6207" y="12405"/>
                </a:cubicBezTo>
                <a:cubicBezTo>
                  <a:pt x="6333" y="12405"/>
                  <a:pt x="6396" y="12342"/>
                  <a:pt x="6491" y="12279"/>
                </a:cubicBezTo>
                <a:lnTo>
                  <a:pt x="8066" y="10704"/>
                </a:lnTo>
                <a:lnTo>
                  <a:pt x="10303" y="10704"/>
                </a:lnTo>
                <a:cubicBezTo>
                  <a:pt x="10523" y="10704"/>
                  <a:pt x="10744" y="10515"/>
                  <a:pt x="10744" y="10294"/>
                </a:cubicBezTo>
                <a:lnTo>
                  <a:pt x="10744" y="8058"/>
                </a:lnTo>
                <a:lnTo>
                  <a:pt x="12319" y="6482"/>
                </a:lnTo>
                <a:cubicBezTo>
                  <a:pt x="12382" y="6419"/>
                  <a:pt x="12414" y="6293"/>
                  <a:pt x="12414" y="6199"/>
                </a:cubicBezTo>
                <a:cubicBezTo>
                  <a:pt x="12414" y="6104"/>
                  <a:pt x="12382" y="6010"/>
                  <a:pt x="12319" y="5947"/>
                </a:cubicBezTo>
                <a:lnTo>
                  <a:pt x="10744" y="4372"/>
                </a:lnTo>
                <a:lnTo>
                  <a:pt x="10744" y="2103"/>
                </a:lnTo>
                <a:cubicBezTo>
                  <a:pt x="10744" y="1851"/>
                  <a:pt x="10523" y="1694"/>
                  <a:pt x="10334" y="1694"/>
                </a:cubicBezTo>
                <a:lnTo>
                  <a:pt x="8097" y="1694"/>
                </a:lnTo>
                <a:lnTo>
                  <a:pt x="6522" y="118"/>
                </a:lnTo>
                <a:cubicBezTo>
                  <a:pt x="6443" y="40"/>
                  <a:pt x="6333" y="0"/>
                  <a:pt x="62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34"/>
          <p:cNvSpPr/>
          <p:nvPr/>
        </p:nvSpPr>
        <p:spPr>
          <a:xfrm>
            <a:off x="6600851" y="1324732"/>
            <a:ext cx="240659" cy="323419"/>
          </a:xfrm>
          <a:custGeom>
            <a:avLst/>
            <a:gdLst/>
            <a:ahLst/>
            <a:cxnLst/>
            <a:rect l="l" t="t" r="r" b="b"/>
            <a:pathLst>
              <a:path w="9421" h="12662" extrusionOk="0">
                <a:moveTo>
                  <a:pt x="4821" y="1666"/>
                </a:moveTo>
                <a:cubicBezTo>
                  <a:pt x="5073" y="1666"/>
                  <a:pt x="5262" y="1886"/>
                  <a:pt x="5262" y="2075"/>
                </a:cubicBezTo>
                <a:lnTo>
                  <a:pt x="5262" y="2359"/>
                </a:lnTo>
                <a:cubicBezTo>
                  <a:pt x="5734" y="2485"/>
                  <a:pt x="6081" y="2989"/>
                  <a:pt x="6081" y="3525"/>
                </a:cubicBezTo>
                <a:cubicBezTo>
                  <a:pt x="6081" y="3777"/>
                  <a:pt x="5892" y="3934"/>
                  <a:pt x="5640" y="3934"/>
                </a:cubicBezTo>
                <a:cubicBezTo>
                  <a:pt x="5419" y="3934"/>
                  <a:pt x="5262" y="3714"/>
                  <a:pt x="5262" y="3525"/>
                </a:cubicBezTo>
                <a:cubicBezTo>
                  <a:pt x="5262" y="3273"/>
                  <a:pt x="5073" y="3084"/>
                  <a:pt x="4821" y="3084"/>
                </a:cubicBezTo>
                <a:cubicBezTo>
                  <a:pt x="4569" y="3084"/>
                  <a:pt x="4411" y="3273"/>
                  <a:pt x="4411" y="3525"/>
                </a:cubicBezTo>
                <a:cubicBezTo>
                  <a:pt x="4411" y="3777"/>
                  <a:pt x="4789" y="3997"/>
                  <a:pt x="5104" y="4249"/>
                </a:cubicBezTo>
                <a:cubicBezTo>
                  <a:pt x="5514" y="4564"/>
                  <a:pt x="6081" y="4942"/>
                  <a:pt x="6081" y="5604"/>
                </a:cubicBezTo>
                <a:cubicBezTo>
                  <a:pt x="6081" y="6171"/>
                  <a:pt x="5734" y="6612"/>
                  <a:pt x="5262" y="6801"/>
                </a:cubicBezTo>
                <a:lnTo>
                  <a:pt x="5262" y="7085"/>
                </a:lnTo>
                <a:cubicBezTo>
                  <a:pt x="5262" y="7305"/>
                  <a:pt x="5041" y="7463"/>
                  <a:pt x="4821" y="7463"/>
                </a:cubicBezTo>
                <a:cubicBezTo>
                  <a:pt x="4569" y="7463"/>
                  <a:pt x="4411" y="7274"/>
                  <a:pt x="4411" y="7085"/>
                </a:cubicBezTo>
                <a:lnTo>
                  <a:pt x="4411" y="6801"/>
                </a:lnTo>
                <a:cubicBezTo>
                  <a:pt x="3938" y="6644"/>
                  <a:pt x="3592" y="6171"/>
                  <a:pt x="3592" y="5604"/>
                </a:cubicBezTo>
                <a:cubicBezTo>
                  <a:pt x="3592" y="5383"/>
                  <a:pt x="3781" y="5194"/>
                  <a:pt x="4033" y="5194"/>
                </a:cubicBezTo>
                <a:cubicBezTo>
                  <a:pt x="4253" y="5194"/>
                  <a:pt x="4411" y="5383"/>
                  <a:pt x="4411" y="5604"/>
                </a:cubicBezTo>
                <a:cubicBezTo>
                  <a:pt x="4411" y="5856"/>
                  <a:pt x="4632" y="6014"/>
                  <a:pt x="4821" y="6014"/>
                </a:cubicBezTo>
                <a:cubicBezTo>
                  <a:pt x="5041" y="6014"/>
                  <a:pt x="5262" y="5824"/>
                  <a:pt x="5262" y="5604"/>
                </a:cubicBezTo>
                <a:cubicBezTo>
                  <a:pt x="5262" y="5383"/>
                  <a:pt x="4947" y="5131"/>
                  <a:pt x="4569" y="4911"/>
                </a:cubicBezTo>
                <a:cubicBezTo>
                  <a:pt x="4159" y="4596"/>
                  <a:pt x="3592" y="4186"/>
                  <a:pt x="3592" y="3525"/>
                </a:cubicBezTo>
                <a:cubicBezTo>
                  <a:pt x="3592" y="2989"/>
                  <a:pt x="3938" y="2548"/>
                  <a:pt x="4411" y="2359"/>
                </a:cubicBezTo>
                <a:lnTo>
                  <a:pt x="4411" y="2075"/>
                </a:lnTo>
                <a:cubicBezTo>
                  <a:pt x="4411" y="1823"/>
                  <a:pt x="4632" y="1666"/>
                  <a:pt x="4821" y="1666"/>
                </a:cubicBezTo>
                <a:close/>
                <a:moveTo>
                  <a:pt x="6081" y="9385"/>
                </a:moveTo>
                <a:lnTo>
                  <a:pt x="6081" y="10235"/>
                </a:lnTo>
                <a:lnTo>
                  <a:pt x="3592" y="10235"/>
                </a:lnTo>
                <a:lnTo>
                  <a:pt x="3592" y="9385"/>
                </a:lnTo>
                <a:close/>
                <a:moveTo>
                  <a:pt x="4801" y="0"/>
                </a:moveTo>
                <a:cubicBezTo>
                  <a:pt x="4498" y="0"/>
                  <a:pt x="4188" y="29"/>
                  <a:pt x="3875" y="91"/>
                </a:cubicBezTo>
                <a:cubicBezTo>
                  <a:pt x="2111" y="500"/>
                  <a:pt x="693" y="1949"/>
                  <a:pt x="378" y="3714"/>
                </a:cubicBezTo>
                <a:cubicBezTo>
                  <a:pt x="0" y="5698"/>
                  <a:pt x="1008" y="7652"/>
                  <a:pt x="2773" y="8565"/>
                </a:cubicBezTo>
                <a:lnTo>
                  <a:pt x="2773" y="10582"/>
                </a:lnTo>
                <a:cubicBezTo>
                  <a:pt x="2773" y="11716"/>
                  <a:pt x="3718" y="12661"/>
                  <a:pt x="4852" y="12661"/>
                </a:cubicBezTo>
                <a:cubicBezTo>
                  <a:pt x="5986" y="12661"/>
                  <a:pt x="6963" y="11716"/>
                  <a:pt x="6963" y="10582"/>
                </a:cubicBezTo>
                <a:lnTo>
                  <a:pt x="6963" y="8565"/>
                </a:lnTo>
                <a:cubicBezTo>
                  <a:pt x="8444" y="7778"/>
                  <a:pt x="9420" y="6234"/>
                  <a:pt x="9420" y="4501"/>
                </a:cubicBezTo>
                <a:cubicBezTo>
                  <a:pt x="9392" y="2000"/>
                  <a:pt x="7308" y="0"/>
                  <a:pt x="4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4"/>
          <p:cNvSpPr/>
          <p:nvPr/>
        </p:nvSpPr>
        <p:spPr>
          <a:xfrm>
            <a:off x="6563019" y="1438090"/>
            <a:ext cx="35431" cy="20945"/>
          </a:xfrm>
          <a:custGeom>
            <a:avLst/>
            <a:gdLst/>
            <a:ahLst/>
            <a:cxnLst/>
            <a:rect l="l" t="t" r="r" b="b"/>
            <a:pathLst>
              <a:path w="1387" h="820" extrusionOk="0">
                <a:moveTo>
                  <a:pt x="379" y="0"/>
                </a:moveTo>
                <a:cubicBezTo>
                  <a:pt x="158" y="0"/>
                  <a:pt x="1" y="189"/>
                  <a:pt x="1" y="378"/>
                </a:cubicBezTo>
                <a:cubicBezTo>
                  <a:pt x="1" y="630"/>
                  <a:pt x="190" y="819"/>
                  <a:pt x="379" y="819"/>
                </a:cubicBezTo>
                <a:lnTo>
                  <a:pt x="946" y="819"/>
                </a:lnTo>
                <a:cubicBezTo>
                  <a:pt x="1166" y="819"/>
                  <a:pt x="1387" y="630"/>
                  <a:pt x="1387" y="378"/>
                </a:cubicBezTo>
                <a:cubicBezTo>
                  <a:pt x="1387" y="158"/>
                  <a:pt x="1166" y="0"/>
                  <a:pt x="9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34"/>
          <p:cNvSpPr/>
          <p:nvPr/>
        </p:nvSpPr>
        <p:spPr>
          <a:xfrm>
            <a:off x="6850324" y="1438090"/>
            <a:ext cx="36248" cy="20945"/>
          </a:xfrm>
          <a:custGeom>
            <a:avLst/>
            <a:gdLst/>
            <a:ahLst/>
            <a:cxnLst/>
            <a:rect l="l" t="t" r="r" b="b"/>
            <a:pathLst>
              <a:path w="1419" h="820" extrusionOk="0">
                <a:moveTo>
                  <a:pt x="442" y="0"/>
                </a:moveTo>
                <a:cubicBezTo>
                  <a:pt x="221" y="0"/>
                  <a:pt x="1" y="189"/>
                  <a:pt x="1" y="378"/>
                </a:cubicBezTo>
                <a:cubicBezTo>
                  <a:pt x="1" y="630"/>
                  <a:pt x="221" y="819"/>
                  <a:pt x="442" y="819"/>
                </a:cubicBezTo>
                <a:lnTo>
                  <a:pt x="1009" y="819"/>
                </a:lnTo>
                <a:cubicBezTo>
                  <a:pt x="1230" y="819"/>
                  <a:pt x="1387" y="630"/>
                  <a:pt x="1387" y="378"/>
                </a:cubicBezTo>
                <a:cubicBezTo>
                  <a:pt x="1419" y="158"/>
                  <a:pt x="1230" y="0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4"/>
          <p:cNvSpPr/>
          <p:nvPr/>
        </p:nvSpPr>
        <p:spPr>
          <a:xfrm>
            <a:off x="6606471" y="1534845"/>
            <a:ext cx="33030" cy="31009"/>
          </a:xfrm>
          <a:custGeom>
            <a:avLst/>
            <a:gdLst/>
            <a:ahLst/>
            <a:cxnLst/>
            <a:rect l="l" t="t" r="r" b="b"/>
            <a:pathLst>
              <a:path w="1293" h="1214" extrusionOk="0">
                <a:moveTo>
                  <a:pt x="836" y="1"/>
                </a:moveTo>
                <a:cubicBezTo>
                  <a:pt x="725" y="1"/>
                  <a:pt x="615" y="40"/>
                  <a:pt x="536" y="119"/>
                </a:cubicBezTo>
                <a:lnTo>
                  <a:pt x="158" y="497"/>
                </a:lnTo>
                <a:cubicBezTo>
                  <a:pt x="1" y="654"/>
                  <a:pt x="1" y="938"/>
                  <a:pt x="158" y="1096"/>
                </a:cubicBezTo>
                <a:cubicBezTo>
                  <a:pt x="237" y="1174"/>
                  <a:pt x="340" y="1214"/>
                  <a:pt x="442" y="1214"/>
                </a:cubicBezTo>
                <a:cubicBezTo>
                  <a:pt x="544" y="1214"/>
                  <a:pt x="647" y="1174"/>
                  <a:pt x="725" y="1096"/>
                </a:cubicBezTo>
                <a:lnTo>
                  <a:pt x="1135" y="686"/>
                </a:lnTo>
                <a:cubicBezTo>
                  <a:pt x="1293" y="528"/>
                  <a:pt x="1293" y="245"/>
                  <a:pt x="1135" y="119"/>
                </a:cubicBezTo>
                <a:cubicBezTo>
                  <a:pt x="1056" y="40"/>
                  <a:pt x="946" y="1"/>
                  <a:pt x="8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4"/>
          <p:cNvSpPr/>
          <p:nvPr/>
        </p:nvSpPr>
        <p:spPr>
          <a:xfrm>
            <a:off x="6810908" y="1330454"/>
            <a:ext cx="33004" cy="31009"/>
          </a:xfrm>
          <a:custGeom>
            <a:avLst/>
            <a:gdLst/>
            <a:ahLst/>
            <a:cxnLst/>
            <a:rect l="l" t="t" r="r" b="b"/>
            <a:pathLst>
              <a:path w="1292" h="1214" extrusionOk="0">
                <a:moveTo>
                  <a:pt x="835" y="1"/>
                </a:moveTo>
                <a:cubicBezTo>
                  <a:pt x="725" y="1"/>
                  <a:pt x="614" y="40"/>
                  <a:pt x="536" y="119"/>
                </a:cubicBezTo>
                <a:lnTo>
                  <a:pt x="126" y="497"/>
                </a:lnTo>
                <a:cubicBezTo>
                  <a:pt x="0" y="654"/>
                  <a:pt x="0" y="938"/>
                  <a:pt x="126" y="1095"/>
                </a:cubicBezTo>
                <a:cubicBezTo>
                  <a:pt x="205" y="1174"/>
                  <a:pt x="315" y="1213"/>
                  <a:pt x="425" y="1213"/>
                </a:cubicBezTo>
                <a:cubicBezTo>
                  <a:pt x="536" y="1213"/>
                  <a:pt x="646" y="1174"/>
                  <a:pt x="725" y="1095"/>
                </a:cubicBezTo>
                <a:lnTo>
                  <a:pt x="1134" y="686"/>
                </a:lnTo>
                <a:cubicBezTo>
                  <a:pt x="1292" y="560"/>
                  <a:pt x="1292" y="276"/>
                  <a:pt x="1134" y="119"/>
                </a:cubicBezTo>
                <a:cubicBezTo>
                  <a:pt x="1056" y="40"/>
                  <a:pt x="945" y="1"/>
                  <a:pt x="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4"/>
          <p:cNvSpPr/>
          <p:nvPr/>
        </p:nvSpPr>
        <p:spPr>
          <a:xfrm>
            <a:off x="6810908" y="1534845"/>
            <a:ext cx="33004" cy="31009"/>
          </a:xfrm>
          <a:custGeom>
            <a:avLst/>
            <a:gdLst/>
            <a:ahLst/>
            <a:cxnLst/>
            <a:rect l="l" t="t" r="r" b="b"/>
            <a:pathLst>
              <a:path w="1292" h="1214" extrusionOk="0">
                <a:moveTo>
                  <a:pt x="425" y="1"/>
                </a:moveTo>
                <a:cubicBezTo>
                  <a:pt x="315" y="1"/>
                  <a:pt x="205" y="40"/>
                  <a:pt x="126" y="119"/>
                </a:cubicBezTo>
                <a:cubicBezTo>
                  <a:pt x="0" y="245"/>
                  <a:pt x="0" y="528"/>
                  <a:pt x="126" y="686"/>
                </a:cubicBezTo>
                <a:lnTo>
                  <a:pt x="536" y="1096"/>
                </a:lnTo>
                <a:cubicBezTo>
                  <a:pt x="614" y="1174"/>
                  <a:pt x="725" y="1214"/>
                  <a:pt x="835" y="1214"/>
                </a:cubicBezTo>
                <a:cubicBezTo>
                  <a:pt x="945" y="1214"/>
                  <a:pt x="1056" y="1174"/>
                  <a:pt x="1134" y="1096"/>
                </a:cubicBezTo>
                <a:cubicBezTo>
                  <a:pt x="1292" y="938"/>
                  <a:pt x="1292" y="654"/>
                  <a:pt x="1134" y="497"/>
                </a:cubicBezTo>
                <a:lnTo>
                  <a:pt x="725" y="119"/>
                </a:lnTo>
                <a:cubicBezTo>
                  <a:pt x="646" y="40"/>
                  <a:pt x="536" y="1"/>
                  <a:pt x="4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4"/>
          <p:cNvSpPr/>
          <p:nvPr/>
        </p:nvSpPr>
        <p:spPr>
          <a:xfrm>
            <a:off x="6606471" y="1330454"/>
            <a:ext cx="33030" cy="31009"/>
          </a:xfrm>
          <a:custGeom>
            <a:avLst/>
            <a:gdLst/>
            <a:ahLst/>
            <a:cxnLst/>
            <a:rect l="l" t="t" r="r" b="b"/>
            <a:pathLst>
              <a:path w="1293" h="1214" extrusionOk="0">
                <a:moveTo>
                  <a:pt x="442" y="1"/>
                </a:moveTo>
                <a:cubicBezTo>
                  <a:pt x="340" y="1"/>
                  <a:pt x="237" y="40"/>
                  <a:pt x="158" y="119"/>
                </a:cubicBezTo>
                <a:cubicBezTo>
                  <a:pt x="1" y="276"/>
                  <a:pt x="1" y="560"/>
                  <a:pt x="158" y="686"/>
                </a:cubicBezTo>
                <a:lnTo>
                  <a:pt x="536" y="1095"/>
                </a:lnTo>
                <a:cubicBezTo>
                  <a:pt x="615" y="1174"/>
                  <a:pt x="725" y="1213"/>
                  <a:pt x="836" y="1213"/>
                </a:cubicBezTo>
                <a:cubicBezTo>
                  <a:pt x="946" y="1213"/>
                  <a:pt x="1056" y="1174"/>
                  <a:pt x="1135" y="1095"/>
                </a:cubicBezTo>
                <a:cubicBezTo>
                  <a:pt x="1293" y="938"/>
                  <a:pt x="1293" y="654"/>
                  <a:pt x="1135" y="497"/>
                </a:cubicBezTo>
                <a:lnTo>
                  <a:pt x="725" y="119"/>
                </a:lnTo>
                <a:cubicBezTo>
                  <a:pt x="647" y="40"/>
                  <a:pt x="544" y="1"/>
                  <a:pt x="4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4"/>
          <p:cNvSpPr/>
          <p:nvPr/>
        </p:nvSpPr>
        <p:spPr>
          <a:xfrm>
            <a:off x="6695599" y="3250530"/>
            <a:ext cx="55916" cy="53469"/>
          </a:xfrm>
          <a:custGeom>
            <a:avLst/>
            <a:gdLst/>
            <a:ahLst/>
            <a:cxnLst/>
            <a:rect l="l" t="t" r="r" b="b"/>
            <a:pathLst>
              <a:path w="2143" h="2049" extrusionOk="0">
                <a:moveTo>
                  <a:pt x="1072" y="1"/>
                </a:moveTo>
                <a:cubicBezTo>
                  <a:pt x="473" y="1"/>
                  <a:pt x="1" y="473"/>
                  <a:pt x="1" y="1040"/>
                </a:cubicBezTo>
                <a:cubicBezTo>
                  <a:pt x="1" y="1607"/>
                  <a:pt x="473" y="2048"/>
                  <a:pt x="1072" y="2048"/>
                </a:cubicBezTo>
                <a:cubicBezTo>
                  <a:pt x="1670" y="2048"/>
                  <a:pt x="2143" y="1576"/>
                  <a:pt x="2143" y="1040"/>
                </a:cubicBezTo>
                <a:cubicBezTo>
                  <a:pt x="2143" y="442"/>
                  <a:pt x="1670" y="1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"/>
          <p:cNvSpPr/>
          <p:nvPr/>
        </p:nvSpPr>
        <p:spPr>
          <a:xfrm>
            <a:off x="6623270" y="3431394"/>
            <a:ext cx="53438" cy="53469"/>
          </a:xfrm>
          <a:custGeom>
            <a:avLst/>
            <a:gdLst/>
            <a:ahLst/>
            <a:cxnLst/>
            <a:rect l="l" t="t" r="r" b="b"/>
            <a:pathLst>
              <a:path w="2048" h="2049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576"/>
                  <a:pt x="473" y="2048"/>
                  <a:pt x="1040" y="2048"/>
                </a:cubicBezTo>
                <a:cubicBezTo>
                  <a:pt x="1607" y="2048"/>
                  <a:pt x="2048" y="1576"/>
                  <a:pt x="2048" y="1040"/>
                </a:cubicBezTo>
                <a:cubicBezTo>
                  <a:pt x="2048" y="473"/>
                  <a:pt x="1607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34"/>
          <p:cNvSpPr/>
          <p:nvPr/>
        </p:nvSpPr>
        <p:spPr>
          <a:xfrm>
            <a:off x="6769597" y="3431394"/>
            <a:ext cx="53438" cy="53469"/>
          </a:xfrm>
          <a:custGeom>
            <a:avLst/>
            <a:gdLst/>
            <a:ahLst/>
            <a:cxnLst/>
            <a:rect l="l" t="t" r="r" b="b"/>
            <a:pathLst>
              <a:path w="2048" h="2049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576"/>
                  <a:pt x="473" y="2048"/>
                  <a:pt x="1040" y="2048"/>
                </a:cubicBezTo>
                <a:cubicBezTo>
                  <a:pt x="1575" y="2048"/>
                  <a:pt x="2048" y="1576"/>
                  <a:pt x="2048" y="1040"/>
                </a:cubicBez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34"/>
          <p:cNvSpPr/>
          <p:nvPr/>
        </p:nvSpPr>
        <p:spPr>
          <a:xfrm>
            <a:off x="6568998" y="3377143"/>
            <a:ext cx="311597" cy="127448"/>
          </a:xfrm>
          <a:custGeom>
            <a:avLst/>
            <a:gdLst/>
            <a:ahLst/>
            <a:cxnLst/>
            <a:rect l="l" t="t" r="r" b="b"/>
            <a:pathLst>
              <a:path w="11942" h="4884" extrusionOk="0">
                <a:moveTo>
                  <a:pt x="1545" y="0"/>
                </a:moveTo>
                <a:cubicBezTo>
                  <a:pt x="1041" y="0"/>
                  <a:pt x="599" y="347"/>
                  <a:pt x="505" y="851"/>
                </a:cubicBezTo>
                <a:lnTo>
                  <a:pt x="64" y="3655"/>
                </a:lnTo>
                <a:cubicBezTo>
                  <a:pt x="1" y="3970"/>
                  <a:pt x="95" y="4253"/>
                  <a:pt x="284" y="4474"/>
                </a:cubicBezTo>
                <a:cubicBezTo>
                  <a:pt x="410" y="4631"/>
                  <a:pt x="599" y="4757"/>
                  <a:pt x="788" y="4789"/>
                </a:cubicBezTo>
                <a:cubicBezTo>
                  <a:pt x="1009" y="4442"/>
                  <a:pt x="1324" y="4127"/>
                  <a:pt x="1639" y="3938"/>
                </a:cubicBezTo>
                <a:cubicBezTo>
                  <a:pt x="1513" y="3686"/>
                  <a:pt x="1419" y="3434"/>
                  <a:pt x="1419" y="3151"/>
                </a:cubicBezTo>
                <a:cubicBezTo>
                  <a:pt x="1419" y="2206"/>
                  <a:pt x="2206" y="1418"/>
                  <a:pt x="3151" y="1418"/>
                </a:cubicBezTo>
                <a:cubicBezTo>
                  <a:pt x="4097" y="1418"/>
                  <a:pt x="4884" y="2206"/>
                  <a:pt x="4884" y="3151"/>
                </a:cubicBezTo>
                <a:cubicBezTo>
                  <a:pt x="4884" y="3434"/>
                  <a:pt x="4821" y="3686"/>
                  <a:pt x="4695" y="3938"/>
                </a:cubicBezTo>
                <a:cubicBezTo>
                  <a:pt x="5042" y="4159"/>
                  <a:pt x="5325" y="4474"/>
                  <a:pt x="5577" y="4883"/>
                </a:cubicBezTo>
                <a:lnTo>
                  <a:pt x="6396" y="4883"/>
                </a:lnTo>
                <a:cubicBezTo>
                  <a:pt x="6585" y="4537"/>
                  <a:pt x="6900" y="4159"/>
                  <a:pt x="7247" y="3938"/>
                </a:cubicBezTo>
                <a:cubicBezTo>
                  <a:pt x="7152" y="3686"/>
                  <a:pt x="7058" y="3434"/>
                  <a:pt x="7058" y="3151"/>
                </a:cubicBezTo>
                <a:cubicBezTo>
                  <a:pt x="7058" y="2206"/>
                  <a:pt x="7846" y="1418"/>
                  <a:pt x="8791" y="1418"/>
                </a:cubicBezTo>
                <a:cubicBezTo>
                  <a:pt x="9736" y="1418"/>
                  <a:pt x="10524" y="2206"/>
                  <a:pt x="10524" y="3151"/>
                </a:cubicBezTo>
                <a:cubicBezTo>
                  <a:pt x="10524" y="3434"/>
                  <a:pt x="10461" y="3686"/>
                  <a:pt x="10334" y="3938"/>
                </a:cubicBezTo>
                <a:cubicBezTo>
                  <a:pt x="10681" y="4159"/>
                  <a:pt x="10965" y="4442"/>
                  <a:pt x="11154" y="4789"/>
                </a:cubicBezTo>
                <a:cubicBezTo>
                  <a:pt x="11343" y="4757"/>
                  <a:pt x="11563" y="4631"/>
                  <a:pt x="11658" y="4474"/>
                </a:cubicBezTo>
                <a:cubicBezTo>
                  <a:pt x="11878" y="4253"/>
                  <a:pt x="11941" y="3938"/>
                  <a:pt x="11910" y="3655"/>
                </a:cubicBezTo>
                <a:lnTo>
                  <a:pt x="11343" y="851"/>
                </a:lnTo>
                <a:cubicBezTo>
                  <a:pt x="11280" y="347"/>
                  <a:pt x="10839" y="0"/>
                  <a:pt x="103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34"/>
          <p:cNvSpPr/>
          <p:nvPr/>
        </p:nvSpPr>
        <p:spPr>
          <a:xfrm>
            <a:off x="6744105" y="3493866"/>
            <a:ext cx="108545" cy="64976"/>
          </a:xfrm>
          <a:custGeom>
            <a:avLst/>
            <a:gdLst/>
            <a:ahLst/>
            <a:cxnLst/>
            <a:rect l="l" t="t" r="r" b="b"/>
            <a:pathLst>
              <a:path w="4160" h="2490" extrusionOk="0">
                <a:moveTo>
                  <a:pt x="977" y="1"/>
                </a:moveTo>
                <a:cubicBezTo>
                  <a:pt x="536" y="284"/>
                  <a:pt x="189" y="694"/>
                  <a:pt x="63" y="1198"/>
                </a:cubicBezTo>
                <a:cubicBezTo>
                  <a:pt x="32" y="1387"/>
                  <a:pt x="0" y="1576"/>
                  <a:pt x="0" y="1797"/>
                </a:cubicBezTo>
                <a:lnTo>
                  <a:pt x="0" y="2143"/>
                </a:lnTo>
                <a:cubicBezTo>
                  <a:pt x="0" y="2332"/>
                  <a:pt x="158" y="2490"/>
                  <a:pt x="347" y="2490"/>
                </a:cubicBezTo>
                <a:lnTo>
                  <a:pt x="3813" y="2490"/>
                </a:lnTo>
                <a:cubicBezTo>
                  <a:pt x="4002" y="2490"/>
                  <a:pt x="4159" y="2332"/>
                  <a:pt x="4159" y="2143"/>
                </a:cubicBezTo>
                <a:lnTo>
                  <a:pt x="4159" y="1797"/>
                </a:lnTo>
                <a:cubicBezTo>
                  <a:pt x="4096" y="1576"/>
                  <a:pt x="4065" y="1356"/>
                  <a:pt x="4002" y="1198"/>
                </a:cubicBezTo>
                <a:cubicBezTo>
                  <a:pt x="3844" y="694"/>
                  <a:pt x="3529" y="284"/>
                  <a:pt x="3119" y="1"/>
                </a:cubicBezTo>
                <a:cubicBezTo>
                  <a:pt x="2804" y="253"/>
                  <a:pt x="2426" y="410"/>
                  <a:pt x="2048" y="410"/>
                </a:cubicBezTo>
                <a:cubicBezTo>
                  <a:pt x="1639" y="410"/>
                  <a:pt x="1261" y="253"/>
                  <a:pt x="9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34"/>
          <p:cNvSpPr/>
          <p:nvPr/>
        </p:nvSpPr>
        <p:spPr>
          <a:xfrm>
            <a:off x="6669298" y="3312192"/>
            <a:ext cx="109354" cy="46058"/>
          </a:xfrm>
          <a:custGeom>
            <a:avLst/>
            <a:gdLst/>
            <a:ahLst/>
            <a:cxnLst/>
            <a:rect l="l" t="t" r="r" b="b"/>
            <a:pathLst>
              <a:path w="4191" h="1765" extrusionOk="0">
                <a:moveTo>
                  <a:pt x="1009" y="0"/>
                </a:moveTo>
                <a:cubicBezTo>
                  <a:pt x="379" y="347"/>
                  <a:pt x="0" y="1040"/>
                  <a:pt x="0" y="1765"/>
                </a:cubicBezTo>
                <a:lnTo>
                  <a:pt x="4191" y="1765"/>
                </a:lnTo>
                <a:cubicBezTo>
                  <a:pt x="4191" y="1040"/>
                  <a:pt x="3813" y="347"/>
                  <a:pt x="3214" y="0"/>
                </a:cubicBezTo>
                <a:cubicBezTo>
                  <a:pt x="2899" y="252"/>
                  <a:pt x="2521" y="378"/>
                  <a:pt x="2111" y="378"/>
                </a:cubicBezTo>
                <a:cubicBezTo>
                  <a:pt x="1733" y="378"/>
                  <a:pt x="1324" y="252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34"/>
          <p:cNvSpPr/>
          <p:nvPr/>
        </p:nvSpPr>
        <p:spPr>
          <a:xfrm>
            <a:off x="6597778" y="3493866"/>
            <a:ext cx="106901" cy="64976"/>
          </a:xfrm>
          <a:custGeom>
            <a:avLst/>
            <a:gdLst/>
            <a:ahLst/>
            <a:cxnLst/>
            <a:rect l="l" t="t" r="r" b="b"/>
            <a:pathLst>
              <a:path w="4097" h="2490" extrusionOk="0">
                <a:moveTo>
                  <a:pt x="1009" y="1"/>
                </a:moveTo>
                <a:cubicBezTo>
                  <a:pt x="568" y="284"/>
                  <a:pt x="221" y="694"/>
                  <a:pt x="95" y="1198"/>
                </a:cubicBezTo>
                <a:cubicBezTo>
                  <a:pt x="64" y="1387"/>
                  <a:pt x="1" y="1576"/>
                  <a:pt x="1" y="1797"/>
                </a:cubicBezTo>
                <a:lnTo>
                  <a:pt x="1" y="2143"/>
                </a:lnTo>
                <a:cubicBezTo>
                  <a:pt x="1" y="2332"/>
                  <a:pt x="158" y="2490"/>
                  <a:pt x="379" y="2490"/>
                </a:cubicBezTo>
                <a:lnTo>
                  <a:pt x="3844" y="2490"/>
                </a:lnTo>
                <a:cubicBezTo>
                  <a:pt x="3939" y="2490"/>
                  <a:pt x="4096" y="2332"/>
                  <a:pt x="4096" y="2143"/>
                </a:cubicBezTo>
                <a:lnTo>
                  <a:pt x="4096" y="1797"/>
                </a:lnTo>
                <a:cubicBezTo>
                  <a:pt x="4096" y="1576"/>
                  <a:pt x="4065" y="1356"/>
                  <a:pt x="4033" y="1198"/>
                </a:cubicBezTo>
                <a:cubicBezTo>
                  <a:pt x="3876" y="694"/>
                  <a:pt x="3561" y="284"/>
                  <a:pt x="3120" y="1"/>
                </a:cubicBezTo>
                <a:cubicBezTo>
                  <a:pt x="2804" y="253"/>
                  <a:pt x="2458" y="410"/>
                  <a:pt x="2048" y="410"/>
                </a:cubicBezTo>
                <a:cubicBezTo>
                  <a:pt x="1670" y="410"/>
                  <a:pt x="1261" y="253"/>
                  <a:pt x="10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4"/>
          <p:cNvSpPr/>
          <p:nvPr/>
        </p:nvSpPr>
        <p:spPr>
          <a:xfrm>
            <a:off x="8295291" y="2382811"/>
            <a:ext cx="18108" cy="90471"/>
          </a:xfrm>
          <a:custGeom>
            <a:avLst/>
            <a:gdLst/>
            <a:ahLst/>
            <a:cxnLst/>
            <a:rect l="l" t="t" r="r" b="b"/>
            <a:pathLst>
              <a:path w="694" h="3467" extrusionOk="0">
                <a:moveTo>
                  <a:pt x="0" y="1"/>
                </a:moveTo>
                <a:lnTo>
                  <a:pt x="0" y="3466"/>
                </a:lnTo>
                <a:lnTo>
                  <a:pt x="694" y="3466"/>
                </a:lnTo>
                <a:lnTo>
                  <a:pt x="6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4"/>
          <p:cNvSpPr/>
          <p:nvPr/>
        </p:nvSpPr>
        <p:spPr>
          <a:xfrm>
            <a:off x="8477782" y="2382811"/>
            <a:ext cx="18943" cy="90471"/>
          </a:xfrm>
          <a:custGeom>
            <a:avLst/>
            <a:gdLst/>
            <a:ahLst/>
            <a:cxnLst/>
            <a:rect l="l" t="t" r="r" b="b"/>
            <a:pathLst>
              <a:path w="726" h="3467" extrusionOk="0">
                <a:moveTo>
                  <a:pt x="1" y="1"/>
                </a:moveTo>
                <a:lnTo>
                  <a:pt x="1" y="3466"/>
                </a:lnTo>
                <a:lnTo>
                  <a:pt x="725" y="3466"/>
                </a:lnTo>
                <a:lnTo>
                  <a:pt x="7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4"/>
          <p:cNvSpPr/>
          <p:nvPr/>
        </p:nvSpPr>
        <p:spPr>
          <a:xfrm>
            <a:off x="8295291" y="2491340"/>
            <a:ext cx="18108" cy="108555"/>
          </a:xfrm>
          <a:custGeom>
            <a:avLst/>
            <a:gdLst/>
            <a:ahLst/>
            <a:cxnLst/>
            <a:rect l="l" t="t" r="r" b="b"/>
            <a:pathLst>
              <a:path w="694" h="4160" extrusionOk="0">
                <a:moveTo>
                  <a:pt x="0" y="0"/>
                </a:moveTo>
                <a:lnTo>
                  <a:pt x="0" y="4159"/>
                </a:lnTo>
                <a:lnTo>
                  <a:pt x="694" y="4159"/>
                </a:lnTo>
                <a:lnTo>
                  <a:pt x="6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4"/>
          <p:cNvSpPr/>
          <p:nvPr/>
        </p:nvSpPr>
        <p:spPr>
          <a:xfrm>
            <a:off x="8477782" y="2491340"/>
            <a:ext cx="18943" cy="108555"/>
          </a:xfrm>
          <a:custGeom>
            <a:avLst/>
            <a:gdLst/>
            <a:ahLst/>
            <a:cxnLst/>
            <a:rect l="l" t="t" r="r" b="b"/>
            <a:pathLst>
              <a:path w="726" h="4160" extrusionOk="0">
                <a:moveTo>
                  <a:pt x="1" y="0"/>
                </a:moveTo>
                <a:lnTo>
                  <a:pt x="1" y="4159"/>
                </a:lnTo>
                <a:lnTo>
                  <a:pt x="725" y="4159"/>
                </a:lnTo>
                <a:lnTo>
                  <a:pt x="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34"/>
          <p:cNvSpPr/>
          <p:nvPr/>
        </p:nvSpPr>
        <p:spPr>
          <a:xfrm>
            <a:off x="8241854" y="2382811"/>
            <a:ext cx="36190" cy="90471"/>
          </a:xfrm>
          <a:custGeom>
            <a:avLst/>
            <a:gdLst/>
            <a:ahLst/>
            <a:cxnLst/>
            <a:rect l="l" t="t" r="r" b="b"/>
            <a:pathLst>
              <a:path w="1387" h="3467" extrusionOk="0">
                <a:moveTo>
                  <a:pt x="1009" y="1"/>
                </a:moveTo>
                <a:cubicBezTo>
                  <a:pt x="442" y="1"/>
                  <a:pt x="1" y="442"/>
                  <a:pt x="1" y="1009"/>
                </a:cubicBezTo>
                <a:lnTo>
                  <a:pt x="1" y="2049"/>
                </a:lnTo>
                <a:cubicBezTo>
                  <a:pt x="1" y="2427"/>
                  <a:pt x="158" y="2773"/>
                  <a:pt x="442" y="3025"/>
                </a:cubicBezTo>
                <a:cubicBezTo>
                  <a:pt x="662" y="3340"/>
                  <a:pt x="1009" y="3466"/>
                  <a:pt x="1387" y="3466"/>
                </a:cubicBezTo>
                <a:lnTo>
                  <a:pt x="138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4"/>
          <p:cNvSpPr/>
          <p:nvPr/>
        </p:nvSpPr>
        <p:spPr>
          <a:xfrm>
            <a:off x="8332291" y="2382811"/>
            <a:ext cx="127436" cy="90471"/>
          </a:xfrm>
          <a:custGeom>
            <a:avLst/>
            <a:gdLst/>
            <a:ahLst/>
            <a:cxnLst/>
            <a:rect l="l" t="t" r="r" b="b"/>
            <a:pathLst>
              <a:path w="4884" h="3467" extrusionOk="0">
                <a:moveTo>
                  <a:pt x="0" y="1"/>
                </a:moveTo>
                <a:lnTo>
                  <a:pt x="0" y="3466"/>
                </a:lnTo>
                <a:lnTo>
                  <a:pt x="4883" y="3466"/>
                </a:lnTo>
                <a:lnTo>
                  <a:pt x="48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34"/>
          <p:cNvSpPr/>
          <p:nvPr/>
        </p:nvSpPr>
        <p:spPr>
          <a:xfrm>
            <a:off x="8513947" y="2478188"/>
            <a:ext cx="36216" cy="122516"/>
          </a:xfrm>
          <a:custGeom>
            <a:avLst/>
            <a:gdLst/>
            <a:ahLst/>
            <a:cxnLst/>
            <a:rect l="l" t="t" r="r" b="b"/>
            <a:pathLst>
              <a:path w="1388" h="4695" extrusionOk="0">
                <a:moveTo>
                  <a:pt x="1387" y="0"/>
                </a:moveTo>
                <a:cubicBezTo>
                  <a:pt x="977" y="315"/>
                  <a:pt x="505" y="504"/>
                  <a:pt x="1" y="504"/>
                </a:cubicBezTo>
                <a:lnTo>
                  <a:pt x="1" y="4695"/>
                </a:lnTo>
                <a:lnTo>
                  <a:pt x="347" y="4695"/>
                </a:lnTo>
                <a:cubicBezTo>
                  <a:pt x="946" y="4695"/>
                  <a:pt x="1387" y="4222"/>
                  <a:pt x="1387" y="3655"/>
                </a:cubicBezTo>
                <a:lnTo>
                  <a:pt x="13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34"/>
          <p:cNvSpPr/>
          <p:nvPr/>
        </p:nvSpPr>
        <p:spPr>
          <a:xfrm>
            <a:off x="8241854" y="2478188"/>
            <a:ext cx="36190" cy="121707"/>
          </a:xfrm>
          <a:custGeom>
            <a:avLst/>
            <a:gdLst/>
            <a:ahLst/>
            <a:cxnLst/>
            <a:rect l="l" t="t" r="r" b="b"/>
            <a:pathLst>
              <a:path w="1387" h="4664" extrusionOk="0">
                <a:moveTo>
                  <a:pt x="1" y="0"/>
                </a:moveTo>
                <a:lnTo>
                  <a:pt x="1" y="3655"/>
                </a:lnTo>
                <a:cubicBezTo>
                  <a:pt x="1" y="4222"/>
                  <a:pt x="442" y="4663"/>
                  <a:pt x="1009" y="4663"/>
                </a:cubicBezTo>
                <a:lnTo>
                  <a:pt x="1387" y="4663"/>
                </a:lnTo>
                <a:lnTo>
                  <a:pt x="1387" y="504"/>
                </a:lnTo>
                <a:cubicBezTo>
                  <a:pt x="851" y="504"/>
                  <a:pt x="379" y="315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34"/>
          <p:cNvSpPr/>
          <p:nvPr/>
        </p:nvSpPr>
        <p:spPr>
          <a:xfrm>
            <a:off x="8386537" y="2491340"/>
            <a:ext cx="18108" cy="18945"/>
          </a:xfrm>
          <a:custGeom>
            <a:avLst/>
            <a:gdLst/>
            <a:ahLst/>
            <a:cxnLst/>
            <a:rect l="l" t="t" r="r" b="b"/>
            <a:pathLst>
              <a:path w="694" h="726" extrusionOk="0">
                <a:moveTo>
                  <a:pt x="1" y="0"/>
                </a:moveTo>
                <a:lnTo>
                  <a:pt x="1" y="347"/>
                </a:lnTo>
                <a:cubicBezTo>
                  <a:pt x="1" y="568"/>
                  <a:pt x="158" y="725"/>
                  <a:pt x="347" y="725"/>
                </a:cubicBezTo>
                <a:cubicBezTo>
                  <a:pt x="568" y="725"/>
                  <a:pt x="694" y="568"/>
                  <a:pt x="694" y="347"/>
                </a:cubicBezTo>
                <a:lnTo>
                  <a:pt x="6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4"/>
          <p:cNvSpPr/>
          <p:nvPr/>
        </p:nvSpPr>
        <p:spPr>
          <a:xfrm>
            <a:off x="8513947" y="2382811"/>
            <a:ext cx="36216" cy="90471"/>
          </a:xfrm>
          <a:custGeom>
            <a:avLst/>
            <a:gdLst/>
            <a:ahLst/>
            <a:cxnLst/>
            <a:rect l="l" t="t" r="r" b="b"/>
            <a:pathLst>
              <a:path w="1388" h="3467" extrusionOk="0">
                <a:moveTo>
                  <a:pt x="1" y="1"/>
                </a:moveTo>
                <a:lnTo>
                  <a:pt x="1" y="3466"/>
                </a:lnTo>
                <a:cubicBezTo>
                  <a:pt x="347" y="3466"/>
                  <a:pt x="662" y="3340"/>
                  <a:pt x="946" y="3088"/>
                </a:cubicBezTo>
                <a:cubicBezTo>
                  <a:pt x="1229" y="2836"/>
                  <a:pt x="1387" y="2458"/>
                  <a:pt x="1387" y="2080"/>
                </a:cubicBezTo>
                <a:lnTo>
                  <a:pt x="1387" y="1040"/>
                </a:lnTo>
                <a:cubicBezTo>
                  <a:pt x="1387" y="442"/>
                  <a:pt x="914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4"/>
          <p:cNvSpPr/>
          <p:nvPr/>
        </p:nvSpPr>
        <p:spPr>
          <a:xfrm>
            <a:off x="8332291" y="2491340"/>
            <a:ext cx="127436" cy="108555"/>
          </a:xfrm>
          <a:custGeom>
            <a:avLst/>
            <a:gdLst/>
            <a:ahLst/>
            <a:cxnLst/>
            <a:rect l="l" t="t" r="r" b="b"/>
            <a:pathLst>
              <a:path w="4884" h="4160" extrusionOk="0">
                <a:moveTo>
                  <a:pt x="0" y="0"/>
                </a:moveTo>
                <a:lnTo>
                  <a:pt x="0" y="4159"/>
                </a:lnTo>
                <a:lnTo>
                  <a:pt x="4883" y="4159"/>
                </a:lnTo>
                <a:lnTo>
                  <a:pt x="4883" y="0"/>
                </a:lnTo>
                <a:lnTo>
                  <a:pt x="3466" y="0"/>
                </a:lnTo>
                <a:lnTo>
                  <a:pt x="3466" y="347"/>
                </a:lnTo>
                <a:cubicBezTo>
                  <a:pt x="3466" y="946"/>
                  <a:pt x="2993" y="1387"/>
                  <a:pt x="2426" y="1387"/>
                </a:cubicBezTo>
                <a:cubicBezTo>
                  <a:pt x="1827" y="1387"/>
                  <a:pt x="1418" y="914"/>
                  <a:pt x="1418" y="347"/>
                </a:cubicBezTo>
                <a:lnTo>
                  <a:pt x="14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4"/>
          <p:cNvSpPr/>
          <p:nvPr/>
        </p:nvSpPr>
        <p:spPr>
          <a:xfrm>
            <a:off x="8331456" y="2292392"/>
            <a:ext cx="127436" cy="72361"/>
          </a:xfrm>
          <a:custGeom>
            <a:avLst/>
            <a:gdLst/>
            <a:ahLst/>
            <a:cxnLst/>
            <a:rect l="l" t="t" r="r" b="b"/>
            <a:pathLst>
              <a:path w="4884" h="2773" extrusionOk="0">
                <a:moveTo>
                  <a:pt x="2427" y="0"/>
                </a:moveTo>
                <a:cubicBezTo>
                  <a:pt x="1103" y="0"/>
                  <a:pt x="1" y="1103"/>
                  <a:pt x="1" y="2426"/>
                </a:cubicBezTo>
                <a:lnTo>
                  <a:pt x="1" y="2773"/>
                </a:lnTo>
                <a:lnTo>
                  <a:pt x="1355" y="2773"/>
                </a:lnTo>
                <a:lnTo>
                  <a:pt x="1355" y="2426"/>
                </a:lnTo>
                <a:cubicBezTo>
                  <a:pt x="1355" y="1828"/>
                  <a:pt x="1828" y="1418"/>
                  <a:pt x="2395" y="1418"/>
                </a:cubicBezTo>
                <a:cubicBezTo>
                  <a:pt x="2994" y="1418"/>
                  <a:pt x="3403" y="1891"/>
                  <a:pt x="3403" y="2426"/>
                </a:cubicBezTo>
                <a:lnTo>
                  <a:pt x="3403" y="2773"/>
                </a:lnTo>
                <a:lnTo>
                  <a:pt x="4884" y="2773"/>
                </a:lnTo>
                <a:lnTo>
                  <a:pt x="4884" y="2426"/>
                </a:lnTo>
                <a:cubicBezTo>
                  <a:pt x="4884" y="1103"/>
                  <a:pt x="3781" y="0"/>
                  <a:pt x="24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9;p16">
            <a:extLst>
              <a:ext uri="{FF2B5EF4-FFF2-40B4-BE49-F238E27FC236}">
                <a16:creationId xmlns:a16="http://schemas.microsoft.com/office/drawing/2014/main" id="{BAC7802B-06DE-1AD3-ACBB-90C4E796D3CF}"/>
              </a:ext>
            </a:extLst>
          </p:cNvPr>
          <p:cNvGrpSpPr/>
          <p:nvPr/>
        </p:nvGrpSpPr>
        <p:grpSpPr>
          <a:xfrm>
            <a:off x="-1844952" y="1211445"/>
            <a:ext cx="1382588" cy="3235070"/>
            <a:chOff x="2307650" y="1307994"/>
            <a:chExt cx="1382588" cy="3235070"/>
          </a:xfrm>
        </p:grpSpPr>
        <p:grpSp>
          <p:nvGrpSpPr>
            <p:cNvPr id="3" name="Google Shape;140;p16">
              <a:extLst>
                <a:ext uri="{FF2B5EF4-FFF2-40B4-BE49-F238E27FC236}">
                  <a16:creationId xmlns:a16="http://schemas.microsoft.com/office/drawing/2014/main" id="{339CCDF6-C5F4-40AC-800B-CC8327A4E9AF}"/>
                </a:ext>
              </a:extLst>
            </p:cNvPr>
            <p:cNvGrpSpPr/>
            <p:nvPr/>
          </p:nvGrpSpPr>
          <p:grpSpPr>
            <a:xfrm rot="-5400000">
              <a:off x="1447325" y="2298610"/>
              <a:ext cx="3103238" cy="1253838"/>
              <a:chOff x="2890393" y="2246237"/>
              <a:chExt cx="3363214" cy="1359027"/>
            </a:xfrm>
          </p:grpSpPr>
          <p:sp>
            <p:nvSpPr>
              <p:cNvPr id="18" name="Google Shape;141;p16">
                <a:extLst>
                  <a:ext uri="{FF2B5EF4-FFF2-40B4-BE49-F238E27FC236}">
                    <a16:creationId xmlns:a16="http://schemas.microsoft.com/office/drawing/2014/main" id="{E430416F-F269-F640-7684-EACB1065007F}"/>
                  </a:ext>
                </a:extLst>
              </p:cNvPr>
              <p:cNvSpPr/>
              <p:nvPr/>
            </p:nvSpPr>
            <p:spPr>
              <a:xfrm>
                <a:off x="2890393" y="2246237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2;p16">
                <a:extLst>
                  <a:ext uri="{FF2B5EF4-FFF2-40B4-BE49-F238E27FC236}">
                    <a16:creationId xmlns:a16="http://schemas.microsoft.com/office/drawing/2014/main" id="{B2DB8685-1F9C-81BF-EEBB-0D2FEFE69F24}"/>
                  </a:ext>
                </a:extLst>
              </p:cNvPr>
              <p:cNvSpPr/>
              <p:nvPr/>
            </p:nvSpPr>
            <p:spPr>
              <a:xfrm rot="10800000">
                <a:off x="3756435" y="2773676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3;p16">
              <a:extLst>
                <a:ext uri="{FF2B5EF4-FFF2-40B4-BE49-F238E27FC236}">
                  <a16:creationId xmlns:a16="http://schemas.microsoft.com/office/drawing/2014/main" id="{B92D44B2-E074-A0C2-B364-0487F1854F1D}"/>
                </a:ext>
              </a:extLst>
            </p:cNvPr>
            <p:cNvGrpSpPr/>
            <p:nvPr/>
          </p:nvGrpSpPr>
          <p:grpSpPr>
            <a:xfrm>
              <a:off x="2441394" y="1373787"/>
              <a:ext cx="1115100" cy="3103361"/>
              <a:chOff x="2443525" y="1373787"/>
              <a:chExt cx="1115100" cy="3103361"/>
            </a:xfrm>
          </p:grpSpPr>
          <p:sp>
            <p:nvSpPr>
              <p:cNvPr id="16" name="Google Shape;144;p16">
                <a:extLst>
                  <a:ext uri="{FF2B5EF4-FFF2-40B4-BE49-F238E27FC236}">
                    <a16:creationId xmlns:a16="http://schemas.microsoft.com/office/drawing/2014/main" id="{F24600C1-8A94-D5EB-A4FC-F38C67293DF2}"/>
                  </a:ext>
                </a:extLst>
              </p:cNvPr>
              <p:cNvSpPr/>
              <p:nvPr/>
            </p:nvSpPr>
            <p:spPr>
              <a:xfrm>
                <a:off x="3434125" y="1373787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5;p16">
                <a:extLst>
                  <a:ext uri="{FF2B5EF4-FFF2-40B4-BE49-F238E27FC236}">
                    <a16:creationId xmlns:a16="http://schemas.microsoft.com/office/drawing/2014/main" id="{553AF3DC-AC17-5D9B-3989-437C2A4144D1}"/>
                  </a:ext>
                </a:extLst>
              </p:cNvPr>
              <p:cNvSpPr/>
              <p:nvPr/>
            </p:nvSpPr>
            <p:spPr>
              <a:xfrm>
                <a:off x="2443525" y="4196348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46;p16">
              <a:extLst>
                <a:ext uri="{FF2B5EF4-FFF2-40B4-BE49-F238E27FC236}">
                  <a16:creationId xmlns:a16="http://schemas.microsoft.com/office/drawing/2014/main" id="{E106A0C7-61B0-03B0-B9C3-1CC0E2B77130}"/>
                </a:ext>
              </a:extLst>
            </p:cNvPr>
            <p:cNvSpPr/>
            <p:nvPr/>
          </p:nvSpPr>
          <p:spPr>
            <a:xfrm rot="-5400000">
              <a:off x="2178495" y="4259827"/>
              <a:ext cx="412391" cy="154081"/>
            </a:xfrm>
            <a:custGeom>
              <a:avLst/>
              <a:gdLst/>
              <a:ahLst/>
              <a:cxnLst/>
              <a:rect l="l" t="t" r="r" b="b"/>
              <a:pathLst>
                <a:path w="21503" h="8035" extrusionOk="0">
                  <a:moveTo>
                    <a:pt x="4037" y="1"/>
                  </a:moveTo>
                  <a:cubicBezTo>
                    <a:pt x="1799" y="1"/>
                    <a:pt x="0" y="1799"/>
                    <a:pt x="0" y="3997"/>
                  </a:cubicBezTo>
                  <a:cubicBezTo>
                    <a:pt x="0" y="6236"/>
                    <a:pt x="1799" y="8034"/>
                    <a:pt x="4037" y="8034"/>
                  </a:cubicBezTo>
                  <a:lnTo>
                    <a:pt x="17506" y="8034"/>
                  </a:lnTo>
                  <a:cubicBezTo>
                    <a:pt x="19704" y="8034"/>
                    <a:pt x="21503" y="6236"/>
                    <a:pt x="21503" y="3997"/>
                  </a:cubicBezTo>
                  <a:cubicBezTo>
                    <a:pt x="21503" y="1799"/>
                    <a:pt x="19704" y="1"/>
                    <a:pt x="17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;p16">
              <a:extLst>
                <a:ext uri="{FF2B5EF4-FFF2-40B4-BE49-F238E27FC236}">
                  <a16:creationId xmlns:a16="http://schemas.microsoft.com/office/drawing/2014/main" id="{15E80E0A-728E-4E35-4428-ABD2FA4CE522}"/>
                </a:ext>
              </a:extLst>
            </p:cNvPr>
            <p:cNvSpPr/>
            <p:nvPr/>
          </p:nvSpPr>
          <p:spPr>
            <a:xfrm rot="5400000">
              <a:off x="3407001" y="1437149"/>
              <a:ext cx="412391" cy="154081"/>
            </a:xfrm>
            <a:custGeom>
              <a:avLst/>
              <a:gdLst/>
              <a:ahLst/>
              <a:cxnLst/>
              <a:rect l="l" t="t" r="r" b="b"/>
              <a:pathLst>
                <a:path w="21503" h="8035" extrusionOk="0">
                  <a:moveTo>
                    <a:pt x="4037" y="1"/>
                  </a:moveTo>
                  <a:cubicBezTo>
                    <a:pt x="1799" y="1"/>
                    <a:pt x="0" y="1799"/>
                    <a:pt x="0" y="3997"/>
                  </a:cubicBezTo>
                  <a:cubicBezTo>
                    <a:pt x="0" y="6236"/>
                    <a:pt x="1799" y="8034"/>
                    <a:pt x="4037" y="8034"/>
                  </a:cubicBezTo>
                  <a:lnTo>
                    <a:pt x="17506" y="8034"/>
                  </a:lnTo>
                  <a:cubicBezTo>
                    <a:pt x="19704" y="8034"/>
                    <a:pt x="21503" y="6236"/>
                    <a:pt x="21503" y="3997"/>
                  </a:cubicBezTo>
                  <a:cubicBezTo>
                    <a:pt x="21503" y="1799"/>
                    <a:pt x="19704" y="1"/>
                    <a:pt x="17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;p16">
              <a:extLst>
                <a:ext uri="{FF2B5EF4-FFF2-40B4-BE49-F238E27FC236}">
                  <a16:creationId xmlns:a16="http://schemas.microsoft.com/office/drawing/2014/main" id="{3DF5A4AD-5C24-FBA9-CD64-5A2DC86E1625}"/>
                </a:ext>
              </a:extLst>
            </p:cNvPr>
            <p:cNvSpPr/>
            <p:nvPr/>
          </p:nvSpPr>
          <p:spPr>
            <a:xfrm rot="-5400000">
              <a:off x="2658467" y="2785201"/>
              <a:ext cx="680953" cy="280655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49;p16">
              <a:extLst>
                <a:ext uri="{FF2B5EF4-FFF2-40B4-BE49-F238E27FC236}">
                  <a16:creationId xmlns:a16="http://schemas.microsoft.com/office/drawing/2014/main" id="{B4ABBFBA-BB38-0514-38A5-9CC5613EE15A}"/>
                </a:ext>
              </a:extLst>
            </p:cNvPr>
            <p:cNvGrpSpPr/>
            <p:nvPr/>
          </p:nvGrpSpPr>
          <p:grpSpPr>
            <a:xfrm rot="-5400000">
              <a:off x="2727808" y="2654423"/>
              <a:ext cx="542271" cy="542212"/>
              <a:chOff x="4330085" y="2474650"/>
              <a:chExt cx="587700" cy="587700"/>
            </a:xfrm>
          </p:grpSpPr>
          <p:sp>
            <p:nvSpPr>
              <p:cNvPr id="9" name="Google Shape;150;p16">
                <a:extLst>
                  <a:ext uri="{FF2B5EF4-FFF2-40B4-BE49-F238E27FC236}">
                    <a16:creationId xmlns:a16="http://schemas.microsoft.com/office/drawing/2014/main" id="{177F2C52-D8F4-D3D2-C43C-F4F4CBD78019}"/>
                  </a:ext>
                </a:extLst>
              </p:cNvPr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1;p16">
                <a:extLst>
                  <a:ext uri="{FF2B5EF4-FFF2-40B4-BE49-F238E27FC236}">
                    <a16:creationId xmlns:a16="http://schemas.microsoft.com/office/drawing/2014/main" id="{95C25655-1010-7147-3154-834E89B22354}"/>
                  </a:ext>
                </a:extLst>
              </p:cNvPr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E42B6E10-5A17-10B3-7F17-1206443CBC06}"/>
                  </a:ext>
                </a:extLst>
              </p:cNvPr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3;p16">
                <a:extLst>
                  <a:ext uri="{FF2B5EF4-FFF2-40B4-BE49-F238E27FC236}">
                    <a16:creationId xmlns:a16="http://schemas.microsoft.com/office/drawing/2014/main" id="{DB3F142D-5D9E-D0F6-245B-7CC30D6F97B0}"/>
                  </a:ext>
                </a:extLst>
              </p:cNvPr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54;p16">
                <a:extLst>
                  <a:ext uri="{FF2B5EF4-FFF2-40B4-BE49-F238E27FC236}">
                    <a16:creationId xmlns:a16="http://schemas.microsoft.com/office/drawing/2014/main" id="{920804B0-E90E-98B6-3E13-01EBEDF1C3A6}"/>
                  </a:ext>
                </a:extLst>
              </p:cNvPr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5;p16">
                <a:extLst>
                  <a:ext uri="{FF2B5EF4-FFF2-40B4-BE49-F238E27FC236}">
                    <a16:creationId xmlns:a16="http://schemas.microsoft.com/office/drawing/2014/main" id="{9A550B24-DCD5-F0F8-A790-2807FA3D2E20}"/>
                  </a:ext>
                </a:extLst>
              </p:cNvPr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6;p16">
                <a:extLst>
                  <a:ext uri="{FF2B5EF4-FFF2-40B4-BE49-F238E27FC236}">
                    <a16:creationId xmlns:a16="http://schemas.microsoft.com/office/drawing/2014/main" id="{FBB388AD-C1C2-727F-BBB8-D9A4FF2C6C16}"/>
                  </a:ext>
                </a:extLst>
              </p:cNvPr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157;p16">
            <a:extLst>
              <a:ext uri="{FF2B5EF4-FFF2-40B4-BE49-F238E27FC236}">
                <a16:creationId xmlns:a16="http://schemas.microsoft.com/office/drawing/2014/main" id="{384B6B89-43D6-FEA6-F6DA-650BBF444395}"/>
              </a:ext>
            </a:extLst>
          </p:cNvPr>
          <p:cNvGrpSpPr/>
          <p:nvPr/>
        </p:nvGrpSpPr>
        <p:grpSpPr>
          <a:xfrm>
            <a:off x="9608951" y="1366275"/>
            <a:ext cx="1382588" cy="3235070"/>
            <a:chOff x="5453762" y="1308436"/>
            <a:chExt cx="1382588" cy="3235070"/>
          </a:xfrm>
        </p:grpSpPr>
        <p:grpSp>
          <p:nvGrpSpPr>
            <p:cNvPr id="21" name="Google Shape;158;p16">
              <a:extLst>
                <a:ext uri="{FF2B5EF4-FFF2-40B4-BE49-F238E27FC236}">
                  <a16:creationId xmlns:a16="http://schemas.microsoft.com/office/drawing/2014/main" id="{B7596426-24D4-6B14-D7CE-51925C05D777}"/>
                </a:ext>
              </a:extLst>
            </p:cNvPr>
            <p:cNvGrpSpPr/>
            <p:nvPr/>
          </p:nvGrpSpPr>
          <p:grpSpPr>
            <a:xfrm rot="5400000" flipH="1">
              <a:off x="4593437" y="2299052"/>
              <a:ext cx="3103238" cy="1253838"/>
              <a:chOff x="2890393" y="2246237"/>
              <a:chExt cx="3363214" cy="1359027"/>
            </a:xfrm>
          </p:grpSpPr>
          <p:sp>
            <p:nvSpPr>
              <p:cNvPr id="37" name="Google Shape;159;p16">
                <a:extLst>
                  <a:ext uri="{FF2B5EF4-FFF2-40B4-BE49-F238E27FC236}">
                    <a16:creationId xmlns:a16="http://schemas.microsoft.com/office/drawing/2014/main" id="{A582B111-0431-AC26-94CA-C5DA9CDEEED6}"/>
                  </a:ext>
                </a:extLst>
              </p:cNvPr>
              <p:cNvSpPr/>
              <p:nvPr/>
            </p:nvSpPr>
            <p:spPr>
              <a:xfrm>
                <a:off x="2890393" y="2246237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0;p16">
                <a:extLst>
                  <a:ext uri="{FF2B5EF4-FFF2-40B4-BE49-F238E27FC236}">
                    <a16:creationId xmlns:a16="http://schemas.microsoft.com/office/drawing/2014/main" id="{E7ED97A2-0E64-1059-D8A5-F145CF5432F0}"/>
                  </a:ext>
                </a:extLst>
              </p:cNvPr>
              <p:cNvSpPr/>
              <p:nvPr/>
            </p:nvSpPr>
            <p:spPr>
              <a:xfrm rot="10800000">
                <a:off x="3756435" y="2773676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61;p16">
              <a:extLst>
                <a:ext uri="{FF2B5EF4-FFF2-40B4-BE49-F238E27FC236}">
                  <a16:creationId xmlns:a16="http://schemas.microsoft.com/office/drawing/2014/main" id="{067BEE68-63B9-E4B2-7D7C-3C76AA3534BE}"/>
                </a:ext>
              </a:extLst>
            </p:cNvPr>
            <p:cNvGrpSpPr/>
            <p:nvPr/>
          </p:nvGrpSpPr>
          <p:grpSpPr>
            <a:xfrm flipH="1">
              <a:off x="5587506" y="1374352"/>
              <a:ext cx="1115100" cy="3103361"/>
              <a:chOff x="2443525" y="1373787"/>
              <a:chExt cx="1115100" cy="3103361"/>
            </a:xfrm>
          </p:grpSpPr>
          <p:sp>
            <p:nvSpPr>
              <p:cNvPr id="35" name="Google Shape;162;p16">
                <a:extLst>
                  <a:ext uri="{FF2B5EF4-FFF2-40B4-BE49-F238E27FC236}">
                    <a16:creationId xmlns:a16="http://schemas.microsoft.com/office/drawing/2014/main" id="{8B061FBE-93C7-B300-284C-086A5A3B720C}"/>
                  </a:ext>
                </a:extLst>
              </p:cNvPr>
              <p:cNvSpPr/>
              <p:nvPr/>
            </p:nvSpPr>
            <p:spPr>
              <a:xfrm>
                <a:off x="3434125" y="1373787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3;p16">
                <a:extLst>
                  <a:ext uri="{FF2B5EF4-FFF2-40B4-BE49-F238E27FC236}">
                    <a16:creationId xmlns:a16="http://schemas.microsoft.com/office/drawing/2014/main" id="{E73B6369-DA2C-B971-6BDB-E4FD9C24CF52}"/>
                  </a:ext>
                </a:extLst>
              </p:cNvPr>
              <p:cNvSpPr/>
              <p:nvPr/>
            </p:nvSpPr>
            <p:spPr>
              <a:xfrm>
                <a:off x="2443525" y="4196348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64;p16">
              <a:extLst>
                <a:ext uri="{FF2B5EF4-FFF2-40B4-BE49-F238E27FC236}">
                  <a16:creationId xmlns:a16="http://schemas.microsoft.com/office/drawing/2014/main" id="{67663A1D-2383-305C-9377-2A36B7EF9E47}"/>
                </a:ext>
              </a:extLst>
            </p:cNvPr>
            <p:cNvGrpSpPr/>
            <p:nvPr/>
          </p:nvGrpSpPr>
          <p:grpSpPr>
            <a:xfrm rot="5400000" flipH="1">
              <a:off x="4527521" y="2234677"/>
              <a:ext cx="3235070" cy="1382588"/>
              <a:chOff x="2818955" y="2176461"/>
              <a:chExt cx="3506090" cy="1498577"/>
            </a:xfrm>
          </p:grpSpPr>
          <p:sp>
            <p:nvSpPr>
              <p:cNvPr id="33" name="Google Shape;165;p16">
                <a:extLst>
                  <a:ext uri="{FF2B5EF4-FFF2-40B4-BE49-F238E27FC236}">
                    <a16:creationId xmlns:a16="http://schemas.microsoft.com/office/drawing/2014/main" id="{1603403A-A2E5-3978-884E-76BC1771F636}"/>
                  </a:ext>
                </a:extLst>
              </p:cNvPr>
              <p:cNvSpPr/>
              <p:nvPr/>
            </p:nvSpPr>
            <p:spPr>
              <a:xfrm>
                <a:off x="2818955" y="2176461"/>
                <a:ext cx="446940" cy="16700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5" extrusionOk="0">
                    <a:moveTo>
                      <a:pt x="4037" y="1"/>
                    </a:moveTo>
                    <a:cubicBezTo>
                      <a:pt x="1799" y="1"/>
                      <a:pt x="0" y="1799"/>
                      <a:pt x="0" y="3997"/>
                    </a:cubicBezTo>
                    <a:cubicBezTo>
                      <a:pt x="0" y="6236"/>
                      <a:pt x="1799" y="8034"/>
                      <a:pt x="4037" y="8034"/>
                    </a:cubicBezTo>
                    <a:lnTo>
                      <a:pt x="17506" y="8034"/>
                    </a:lnTo>
                    <a:cubicBezTo>
                      <a:pt x="19704" y="8034"/>
                      <a:pt x="21503" y="6236"/>
                      <a:pt x="21503" y="3997"/>
                    </a:cubicBezTo>
                    <a:cubicBezTo>
                      <a:pt x="21503" y="1799"/>
                      <a:pt x="19704" y="1"/>
                      <a:pt x="17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6;p16">
                <a:extLst>
                  <a:ext uri="{FF2B5EF4-FFF2-40B4-BE49-F238E27FC236}">
                    <a16:creationId xmlns:a16="http://schemas.microsoft.com/office/drawing/2014/main" id="{91432E5D-4B75-D6CB-28A7-AD6BACFC03E8}"/>
                  </a:ext>
                </a:extLst>
              </p:cNvPr>
              <p:cNvSpPr/>
              <p:nvPr/>
            </p:nvSpPr>
            <p:spPr>
              <a:xfrm rot="10800000">
                <a:off x="5878105" y="3508031"/>
                <a:ext cx="446940" cy="16700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5" extrusionOk="0">
                    <a:moveTo>
                      <a:pt x="4037" y="1"/>
                    </a:moveTo>
                    <a:cubicBezTo>
                      <a:pt x="1799" y="1"/>
                      <a:pt x="0" y="1799"/>
                      <a:pt x="0" y="3997"/>
                    </a:cubicBezTo>
                    <a:cubicBezTo>
                      <a:pt x="0" y="6236"/>
                      <a:pt x="1799" y="8034"/>
                      <a:pt x="4037" y="8034"/>
                    </a:cubicBezTo>
                    <a:lnTo>
                      <a:pt x="17506" y="8034"/>
                    </a:lnTo>
                    <a:cubicBezTo>
                      <a:pt x="19704" y="8034"/>
                      <a:pt x="21503" y="6236"/>
                      <a:pt x="21503" y="3997"/>
                    </a:cubicBezTo>
                    <a:cubicBezTo>
                      <a:pt x="21503" y="1799"/>
                      <a:pt x="19704" y="1"/>
                      <a:pt x="17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167;p16">
              <a:extLst>
                <a:ext uri="{FF2B5EF4-FFF2-40B4-BE49-F238E27FC236}">
                  <a16:creationId xmlns:a16="http://schemas.microsoft.com/office/drawing/2014/main" id="{AA4F2F13-935C-87EC-84FF-437E7D2BA8AD}"/>
                </a:ext>
              </a:extLst>
            </p:cNvPr>
            <p:cNvSpPr/>
            <p:nvPr/>
          </p:nvSpPr>
          <p:spPr>
            <a:xfrm rot="5400000" flipH="1">
              <a:off x="5804580" y="2785644"/>
              <a:ext cx="680953" cy="280655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68;p16">
              <a:extLst>
                <a:ext uri="{FF2B5EF4-FFF2-40B4-BE49-F238E27FC236}">
                  <a16:creationId xmlns:a16="http://schemas.microsoft.com/office/drawing/2014/main" id="{186F62CA-8413-0DBF-7BCD-6EDBF9B318E3}"/>
                </a:ext>
              </a:extLst>
            </p:cNvPr>
            <p:cNvGrpSpPr/>
            <p:nvPr/>
          </p:nvGrpSpPr>
          <p:grpSpPr>
            <a:xfrm rot="5400000" flipH="1">
              <a:off x="5873921" y="2654865"/>
              <a:ext cx="542271" cy="542212"/>
              <a:chOff x="4330085" y="2474650"/>
              <a:chExt cx="587700" cy="587700"/>
            </a:xfrm>
          </p:grpSpPr>
          <p:sp>
            <p:nvSpPr>
              <p:cNvPr id="26" name="Google Shape;169;p16">
                <a:extLst>
                  <a:ext uri="{FF2B5EF4-FFF2-40B4-BE49-F238E27FC236}">
                    <a16:creationId xmlns:a16="http://schemas.microsoft.com/office/drawing/2014/main" id="{7388DF30-DAC0-71A8-9483-C7E1E236CBA9}"/>
                  </a:ext>
                </a:extLst>
              </p:cNvPr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0;p16">
                <a:extLst>
                  <a:ext uri="{FF2B5EF4-FFF2-40B4-BE49-F238E27FC236}">
                    <a16:creationId xmlns:a16="http://schemas.microsoft.com/office/drawing/2014/main" id="{BBF9B086-032D-106E-7482-EC606DD1FE24}"/>
                  </a:ext>
                </a:extLst>
              </p:cNvPr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1;p16">
                <a:extLst>
                  <a:ext uri="{FF2B5EF4-FFF2-40B4-BE49-F238E27FC236}">
                    <a16:creationId xmlns:a16="http://schemas.microsoft.com/office/drawing/2014/main" id="{635D39A9-956F-5D98-2EA2-BE30B18257D8}"/>
                  </a:ext>
                </a:extLst>
              </p:cNvPr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2;p16">
                <a:extLst>
                  <a:ext uri="{FF2B5EF4-FFF2-40B4-BE49-F238E27FC236}">
                    <a16:creationId xmlns:a16="http://schemas.microsoft.com/office/drawing/2014/main" id="{06DBD5D6-7904-827B-2F23-9A8736F3CDE4}"/>
                  </a:ext>
                </a:extLst>
              </p:cNvPr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3;p16">
                <a:extLst>
                  <a:ext uri="{FF2B5EF4-FFF2-40B4-BE49-F238E27FC236}">
                    <a16:creationId xmlns:a16="http://schemas.microsoft.com/office/drawing/2014/main" id="{1F527A77-F01C-EBB7-56CB-04D85242E58E}"/>
                  </a:ext>
                </a:extLst>
              </p:cNvPr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4;p16">
                <a:extLst>
                  <a:ext uri="{FF2B5EF4-FFF2-40B4-BE49-F238E27FC236}">
                    <a16:creationId xmlns:a16="http://schemas.microsoft.com/office/drawing/2014/main" id="{D8F2CFC1-6E75-3EC6-DD7D-2A0BB476906D}"/>
                  </a:ext>
                </a:extLst>
              </p:cNvPr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5;p16">
                <a:extLst>
                  <a:ext uri="{FF2B5EF4-FFF2-40B4-BE49-F238E27FC236}">
                    <a16:creationId xmlns:a16="http://schemas.microsoft.com/office/drawing/2014/main" id="{7549E13F-6F8A-2AA8-D792-2EE89D9EC3DB}"/>
                  </a:ext>
                </a:extLst>
              </p:cNvPr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94;p15">
            <a:extLst>
              <a:ext uri="{FF2B5EF4-FFF2-40B4-BE49-F238E27FC236}">
                <a16:creationId xmlns:a16="http://schemas.microsoft.com/office/drawing/2014/main" id="{847B6189-DB74-2B6E-A134-1E3E74197907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40" name="Google Shape;94;p15">
            <a:extLst>
              <a:ext uri="{FF2B5EF4-FFF2-40B4-BE49-F238E27FC236}">
                <a16:creationId xmlns:a16="http://schemas.microsoft.com/office/drawing/2014/main" id="{279821FA-97D7-E623-5275-42CA21CE0899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37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4" name="Google Shape;139;p16">
            <a:extLst>
              <a:ext uri="{FF2B5EF4-FFF2-40B4-BE49-F238E27FC236}">
                <a16:creationId xmlns:a16="http://schemas.microsoft.com/office/drawing/2014/main" id="{512CE77E-DFCE-C238-ED5A-077103523AB0}"/>
              </a:ext>
            </a:extLst>
          </p:cNvPr>
          <p:cNvGrpSpPr/>
          <p:nvPr/>
        </p:nvGrpSpPr>
        <p:grpSpPr>
          <a:xfrm>
            <a:off x="395869" y="1016314"/>
            <a:ext cx="1382588" cy="3235070"/>
            <a:chOff x="2307650" y="1307994"/>
            <a:chExt cx="1382588" cy="3235070"/>
          </a:xfrm>
        </p:grpSpPr>
        <p:grpSp>
          <p:nvGrpSpPr>
            <p:cNvPr id="15" name="Google Shape;140;p16">
              <a:extLst>
                <a:ext uri="{FF2B5EF4-FFF2-40B4-BE49-F238E27FC236}">
                  <a16:creationId xmlns:a16="http://schemas.microsoft.com/office/drawing/2014/main" id="{9C9B1F44-A34D-435C-BF11-4FB2CAA9D575}"/>
                </a:ext>
              </a:extLst>
            </p:cNvPr>
            <p:cNvGrpSpPr/>
            <p:nvPr/>
          </p:nvGrpSpPr>
          <p:grpSpPr>
            <a:xfrm rot="-5400000">
              <a:off x="1447325" y="2298610"/>
              <a:ext cx="3103238" cy="1253838"/>
              <a:chOff x="2890393" y="2246237"/>
              <a:chExt cx="3363214" cy="1359027"/>
            </a:xfrm>
          </p:grpSpPr>
          <p:sp>
            <p:nvSpPr>
              <p:cNvPr id="30" name="Google Shape;141;p16">
                <a:extLst>
                  <a:ext uri="{FF2B5EF4-FFF2-40B4-BE49-F238E27FC236}">
                    <a16:creationId xmlns:a16="http://schemas.microsoft.com/office/drawing/2014/main" id="{17E2EF4E-B006-2EB7-3379-2CE77B71F887}"/>
                  </a:ext>
                </a:extLst>
              </p:cNvPr>
              <p:cNvSpPr/>
              <p:nvPr/>
            </p:nvSpPr>
            <p:spPr>
              <a:xfrm>
                <a:off x="2890393" y="2246237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2;p16">
                <a:extLst>
                  <a:ext uri="{FF2B5EF4-FFF2-40B4-BE49-F238E27FC236}">
                    <a16:creationId xmlns:a16="http://schemas.microsoft.com/office/drawing/2014/main" id="{CB90181A-17A0-F932-7B25-030D3EE15033}"/>
                  </a:ext>
                </a:extLst>
              </p:cNvPr>
              <p:cNvSpPr/>
              <p:nvPr/>
            </p:nvSpPr>
            <p:spPr>
              <a:xfrm rot="10800000">
                <a:off x="3756435" y="2773676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43;p16">
              <a:extLst>
                <a:ext uri="{FF2B5EF4-FFF2-40B4-BE49-F238E27FC236}">
                  <a16:creationId xmlns:a16="http://schemas.microsoft.com/office/drawing/2014/main" id="{76557A0D-D826-4049-C03E-CC60646EF8E5}"/>
                </a:ext>
              </a:extLst>
            </p:cNvPr>
            <p:cNvGrpSpPr/>
            <p:nvPr/>
          </p:nvGrpSpPr>
          <p:grpSpPr>
            <a:xfrm>
              <a:off x="2441394" y="1373787"/>
              <a:ext cx="1115100" cy="3103361"/>
              <a:chOff x="2443525" y="1373787"/>
              <a:chExt cx="1115100" cy="3103361"/>
            </a:xfrm>
          </p:grpSpPr>
          <p:sp>
            <p:nvSpPr>
              <p:cNvPr id="28" name="Google Shape;144;p16">
                <a:extLst>
                  <a:ext uri="{FF2B5EF4-FFF2-40B4-BE49-F238E27FC236}">
                    <a16:creationId xmlns:a16="http://schemas.microsoft.com/office/drawing/2014/main" id="{52320F4D-EE7D-3DF2-E4D1-96DF9EDF6E1F}"/>
                  </a:ext>
                </a:extLst>
              </p:cNvPr>
              <p:cNvSpPr/>
              <p:nvPr/>
            </p:nvSpPr>
            <p:spPr>
              <a:xfrm>
                <a:off x="3434125" y="1373787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5;p16">
                <a:extLst>
                  <a:ext uri="{FF2B5EF4-FFF2-40B4-BE49-F238E27FC236}">
                    <a16:creationId xmlns:a16="http://schemas.microsoft.com/office/drawing/2014/main" id="{BADEC174-857D-B09C-7DA9-8D824ACD582B}"/>
                  </a:ext>
                </a:extLst>
              </p:cNvPr>
              <p:cNvSpPr/>
              <p:nvPr/>
            </p:nvSpPr>
            <p:spPr>
              <a:xfrm>
                <a:off x="2443525" y="4196348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46;p16">
              <a:extLst>
                <a:ext uri="{FF2B5EF4-FFF2-40B4-BE49-F238E27FC236}">
                  <a16:creationId xmlns:a16="http://schemas.microsoft.com/office/drawing/2014/main" id="{847E8383-6180-3CC7-C890-FB48FB38757A}"/>
                </a:ext>
              </a:extLst>
            </p:cNvPr>
            <p:cNvSpPr/>
            <p:nvPr/>
          </p:nvSpPr>
          <p:spPr>
            <a:xfrm rot="-5400000">
              <a:off x="2178495" y="4259827"/>
              <a:ext cx="412391" cy="154081"/>
            </a:xfrm>
            <a:custGeom>
              <a:avLst/>
              <a:gdLst/>
              <a:ahLst/>
              <a:cxnLst/>
              <a:rect l="l" t="t" r="r" b="b"/>
              <a:pathLst>
                <a:path w="21503" h="8035" extrusionOk="0">
                  <a:moveTo>
                    <a:pt x="4037" y="1"/>
                  </a:moveTo>
                  <a:cubicBezTo>
                    <a:pt x="1799" y="1"/>
                    <a:pt x="0" y="1799"/>
                    <a:pt x="0" y="3997"/>
                  </a:cubicBezTo>
                  <a:cubicBezTo>
                    <a:pt x="0" y="6236"/>
                    <a:pt x="1799" y="8034"/>
                    <a:pt x="4037" y="8034"/>
                  </a:cubicBezTo>
                  <a:lnTo>
                    <a:pt x="17506" y="8034"/>
                  </a:lnTo>
                  <a:cubicBezTo>
                    <a:pt x="19704" y="8034"/>
                    <a:pt x="21503" y="6236"/>
                    <a:pt x="21503" y="3997"/>
                  </a:cubicBezTo>
                  <a:cubicBezTo>
                    <a:pt x="21503" y="1799"/>
                    <a:pt x="19704" y="1"/>
                    <a:pt x="17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;p16">
              <a:extLst>
                <a:ext uri="{FF2B5EF4-FFF2-40B4-BE49-F238E27FC236}">
                  <a16:creationId xmlns:a16="http://schemas.microsoft.com/office/drawing/2014/main" id="{07B74791-36D4-6EFE-EA7B-AD07DE532F32}"/>
                </a:ext>
              </a:extLst>
            </p:cNvPr>
            <p:cNvSpPr/>
            <p:nvPr/>
          </p:nvSpPr>
          <p:spPr>
            <a:xfrm rot="5400000">
              <a:off x="3407001" y="1437149"/>
              <a:ext cx="412391" cy="154081"/>
            </a:xfrm>
            <a:custGeom>
              <a:avLst/>
              <a:gdLst/>
              <a:ahLst/>
              <a:cxnLst/>
              <a:rect l="l" t="t" r="r" b="b"/>
              <a:pathLst>
                <a:path w="21503" h="8035" extrusionOk="0">
                  <a:moveTo>
                    <a:pt x="4037" y="1"/>
                  </a:moveTo>
                  <a:cubicBezTo>
                    <a:pt x="1799" y="1"/>
                    <a:pt x="0" y="1799"/>
                    <a:pt x="0" y="3997"/>
                  </a:cubicBezTo>
                  <a:cubicBezTo>
                    <a:pt x="0" y="6236"/>
                    <a:pt x="1799" y="8034"/>
                    <a:pt x="4037" y="8034"/>
                  </a:cubicBezTo>
                  <a:lnTo>
                    <a:pt x="17506" y="8034"/>
                  </a:lnTo>
                  <a:cubicBezTo>
                    <a:pt x="19704" y="8034"/>
                    <a:pt x="21503" y="6236"/>
                    <a:pt x="21503" y="3997"/>
                  </a:cubicBezTo>
                  <a:cubicBezTo>
                    <a:pt x="21503" y="1799"/>
                    <a:pt x="19704" y="1"/>
                    <a:pt x="17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;p16">
              <a:extLst>
                <a:ext uri="{FF2B5EF4-FFF2-40B4-BE49-F238E27FC236}">
                  <a16:creationId xmlns:a16="http://schemas.microsoft.com/office/drawing/2014/main" id="{6BD8E1B0-B109-BDEC-23C5-972B9B648C60}"/>
                </a:ext>
              </a:extLst>
            </p:cNvPr>
            <p:cNvSpPr/>
            <p:nvPr/>
          </p:nvSpPr>
          <p:spPr>
            <a:xfrm rot="-5400000">
              <a:off x="2658467" y="2785201"/>
              <a:ext cx="680953" cy="280655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49;p16">
              <a:extLst>
                <a:ext uri="{FF2B5EF4-FFF2-40B4-BE49-F238E27FC236}">
                  <a16:creationId xmlns:a16="http://schemas.microsoft.com/office/drawing/2014/main" id="{D7EA6BD2-3B0A-B9DB-2CCD-A23EDD04D6A8}"/>
                </a:ext>
              </a:extLst>
            </p:cNvPr>
            <p:cNvGrpSpPr/>
            <p:nvPr/>
          </p:nvGrpSpPr>
          <p:grpSpPr>
            <a:xfrm rot="-5400000">
              <a:off x="2727808" y="2654423"/>
              <a:ext cx="542271" cy="542212"/>
              <a:chOff x="4330085" y="2474650"/>
              <a:chExt cx="587700" cy="587700"/>
            </a:xfrm>
          </p:grpSpPr>
          <p:sp>
            <p:nvSpPr>
              <p:cNvPr id="21" name="Google Shape;150;p16">
                <a:extLst>
                  <a:ext uri="{FF2B5EF4-FFF2-40B4-BE49-F238E27FC236}">
                    <a16:creationId xmlns:a16="http://schemas.microsoft.com/office/drawing/2014/main" id="{43F79167-9B44-5142-6C64-0978027BE211}"/>
                  </a:ext>
                </a:extLst>
              </p:cNvPr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;p16">
                <a:extLst>
                  <a:ext uri="{FF2B5EF4-FFF2-40B4-BE49-F238E27FC236}">
                    <a16:creationId xmlns:a16="http://schemas.microsoft.com/office/drawing/2014/main" id="{4C3BFC64-849E-4B6D-CBA8-9F9E9C811343}"/>
                  </a:ext>
                </a:extLst>
              </p:cNvPr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;p16">
                <a:extLst>
                  <a:ext uri="{FF2B5EF4-FFF2-40B4-BE49-F238E27FC236}">
                    <a16:creationId xmlns:a16="http://schemas.microsoft.com/office/drawing/2014/main" id="{7D3C1FF6-9CDC-94E4-E1E6-7E0869215753}"/>
                  </a:ext>
                </a:extLst>
              </p:cNvPr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3;p16">
                <a:extLst>
                  <a:ext uri="{FF2B5EF4-FFF2-40B4-BE49-F238E27FC236}">
                    <a16:creationId xmlns:a16="http://schemas.microsoft.com/office/drawing/2014/main" id="{16768403-EB43-830F-1A98-30745513AC64}"/>
                  </a:ext>
                </a:extLst>
              </p:cNvPr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4;p16">
                <a:extLst>
                  <a:ext uri="{FF2B5EF4-FFF2-40B4-BE49-F238E27FC236}">
                    <a16:creationId xmlns:a16="http://schemas.microsoft.com/office/drawing/2014/main" id="{1187E2F6-BEA6-584E-981B-3AEA46A7C484}"/>
                  </a:ext>
                </a:extLst>
              </p:cNvPr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5;p16">
                <a:extLst>
                  <a:ext uri="{FF2B5EF4-FFF2-40B4-BE49-F238E27FC236}">
                    <a16:creationId xmlns:a16="http://schemas.microsoft.com/office/drawing/2014/main" id="{7F286435-2B96-592E-7367-2C59BC620560}"/>
                  </a:ext>
                </a:extLst>
              </p:cNvPr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6;p16">
                <a:extLst>
                  <a:ext uri="{FF2B5EF4-FFF2-40B4-BE49-F238E27FC236}">
                    <a16:creationId xmlns:a16="http://schemas.microsoft.com/office/drawing/2014/main" id="{1685BCA4-8AB4-73A9-A1BE-D31240DE1111}"/>
                  </a:ext>
                </a:extLst>
              </p:cNvPr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57;p16">
            <a:extLst>
              <a:ext uri="{FF2B5EF4-FFF2-40B4-BE49-F238E27FC236}">
                <a16:creationId xmlns:a16="http://schemas.microsoft.com/office/drawing/2014/main" id="{95D5467B-304C-547E-6E0E-33A22086A54B}"/>
              </a:ext>
            </a:extLst>
          </p:cNvPr>
          <p:cNvGrpSpPr/>
          <p:nvPr/>
        </p:nvGrpSpPr>
        <p:grpSpPr>
          <a:xfrm>
            <a:off x="7519625" y="1141996"/>
            <a:ext cx="1382588" cy="3235070"/>
            <a:chOff x="5453762" y="1308436"/>
            <a:chExt cx="1382588" cy="3235070"/>
          </a:xfrm>
        </p:grpSpPr>
        <p:grpSp>
          <p:nvGrpSpPr>
            <p:cNvPr id="33" name="Google Shape;158;p16">
              <a:extLst>
                <a:ext uri="{FF2B5EF4-FFF2-40B4-BE49-F238E27FC236}">
                  <a16:creationId xmlns:a16="http://schemas.microsoft.com/office/drawing/2014/main" id="{F089383B-AF97-2EBA-CAB0-C130843293EE}"/>
                </a:ext>
              </a:extLst>
            </p:cNvPr>
            <p:cNvGrpSpPr/>
            <p:nvPr/>
          </p:nvGrpSpPr>
          <p:grpSpPr>
            <a:xfrm rot="5400000" flipH="1">
              <a:off x="4593437" y="2299052"/>
              <a:ext cx="3103238" cy="1253838"/>
              <a:chOff x="2890393" y="2246237"/>
              <a:chExt cx="3363214" cy="1359027"/>
            </a:xfrm>
          </p:grpSpPr>
          <p:sp>
            <p:nvSpPr>
              <p:cNvPr id="49" name="Google Shape;159;p16">
                <a:extLst>
                  <a:ext uri="{FF2B5EF4-FFF2-40B4-BE49-F238E27FC236}">
                    <a16:creationId xmlns:a16="http://schemas.microsoft.com/office/drawing/2014/main" id="{081C4835-0426-CD2D-54BD-4A7F93E78DF2}"/>
                  </a:ext>
                </a:extLst>
              </p:cNvPr>
              <p:cNvSpPr/>
              <p:nvPr/>
            </p:nvSpPr>
            <p:spPr>
              <a:xfrm>
                <a:off x="2890393" y="2246237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0;p16">
                <a:extLst>
                  <a:ext uri="{FF2B5EF4-FFF2-40B4-BE49-F238E27FC236}">
                    <a16:creationId xmlns:a16="http://schemas.microsoft.com/office/drawing/2014/main" id="{8D6C671B-3731-6324-546E-3B0CDEAADE7E}"/>
                  </a:ext>
                </a:extLst>
              </p:cNvPr>
              <p:cNvSpPr/>
              <p:nvPr/>
            </p:nvSpPr>
            <p:spPr>
              <a:xfrm rot="10800000">
                <a:off x="3756435" y="2773676"/>
                <a:ext cx="2497172" cy="831587"/>
              </a:xfrm>
              <a:custGeom>
                <a:avLst/>
                <a:gdLst/>
                <a:ahLst/>
                <a:cxnLst/>
                <a:rect l="l" t="t" r="r" b="b"/>
                <a:pathLst>
                  <a:path w="120143" h="40009" extrusionOk="0">
                    <a:moveTo>
                      <a:pt x="0" y="1"/>
                    </a:moveTo>
                    <a:lnTo>
                      <a:pt x="0" y="19905"/>
                    </a:lnTo>
                    <a:cubicBezTo>
                      <a:pt x="0" y="31016"/>
                      <a:pt x="8993" y="40008"/>
                      <a:pt x="20104" y="40008"/>
                    </a:cubicBezTo>
                    <a:lnTo>
                      <a:pt x="120143" y="40008"/>
                    </a:lnTo>
                    <a:lnTo>
                      <a:pt x="120143" y="25380"/>
                    </a:lnTo>
                    <a:lnTo>
                      <a:pt x="20104" y="25380"/>
                    </a:lnTo>
                    <a:cubicBezTo>
                      <a:pt x="17107" y="25340"/>
                      <a:pt x="14669" y="22942"/>
                      <a:pt x="14669" y="19905"/>
                    </a:cubicBezTo>
                    <a:lnTo>
                      <a:pt x="14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61;p16">
              <a:extLst>
                <a:ext uri="{FF2B5EF4-FFF2-40B4-BE49-F238E27FC236}">
                  <a16:creationId xmlns:a16="http://schemas.microsoft.com/office/drawing/2014/main" id="{C3AF3250-1206-7873-D71E-E91711F9B05C}"/>
                </a:ext>
              </a:extLst>
            </p:cNvPr>
            <p:cNvGrpSpPr/>
            <p:nvPr/>
          </p:nvGrpSpPr>
          <p:grpSpPr>
            <a:xfrm flipH="1">
              <a:off x="5587506" y="1374352"/>
              <a:ext cx="1115100" cy="3103361"/>
              <a:chOff x="2443525" y="1373787"/>
              <a:chExt cx="1115100" cy="3103361"/>
            </a:xfrm>
          </p:grpSpPr>
          <p:sp>
            <p:nvSpPr>
              <p:cNvPr id="47" name="Google Shape;162;p16">
                <a:extLst>
                  <a:ext uri="{FF2B5EF4-FFF2-40B4-BE49-F238E27FC236}">
                    <a16:creationId xmlns:a16="http://schemas.microsoft.com/office/drawing/2014/main" id="{8BA77AAD-6A26-4C5F-305A-64F9F842D75F}"/>
                  </a:ext>
                </a:extLst>
              </p:cNvPr>
              <p:cNvSpPr/>
              <p:nvPr/>
            </p:nvSpPr>
            <p:spPr>
              <a:xfrm>
                <a:off x="3434125" y="1373787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3;p16">
                <a:extLst>
                  <a:ext uri="{FF2B5EF4-FFF2-40B4-BE49-F238E27FC236}">
                    <a16:creationId xmlns:a16="http://schemas.microsoft.com/office/drawing/2014/main" id="{03B3CE90-F4D6-E384-C239-AB7F333EA784}"/>
                  </a:ext>
                </a:extLst>
              </p:cNvPr>
              <p:cNvSpPr/>
              <p:nvPr/>
            </p:nvSpPr>
            <p:spPr>
              <a:xfrm>
                <a:off x="2443525" y="4196348"/>
                <a:ext cx="124500" cy="280800"/>
              </a:xfrm>
              <a:prstGeom prst="rect">
                <a:avLst/>
              </a:prstGeom>
              <a:solidFill>
                <a:srgbClr val="000000">
                  <a:alpha val="1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64;p16">
              <a:extLst>
                <a:ext uri="{FF2B5EF4-FFF2-40B4-BE49-F238E27FC236}">
                  <a16:creationId xmlns:a16="http://schemas.microsoft.com/office/drawing/2014/main" id="{53F6C0E9-11EB-6FEE-8104-E39CB322DBDC}"/>
                </a:ext>
              </a:extLst>
            </p:cNvPr>
            <p:cNvGrpSpPr/>
            <p:nvPr/>
          </p:nvGrpSpPr>
          <p:grpSpPr>
            <a:xfrm rot="5400000" flipH="1">
              <a:off x="4527521" y="2234677"/>
              <a:ext cx="3235070" cy="1382588"/>
              <a:chOff x="2818955" y="2176461"/>
              <a:chExt cx="3506090" cy="1498577"/>
            </a:xfrm>
          </p:grpSpPr>
          <p:sp>
            <p:nvSpPr>
              <p:cNvPr id="45" name="Google Shape;165;p16">
                <a:extLst>
                  <a:ext uri="{FF2B5EF4-FFF2-40B4-BE49-F238E27FC236}">
                    <a16:creationId xmlns:a16="http://schemas.microsoft.com/office/drawing/2014/main" id="{DFDF6BB3-8FEC-B96F-0620-B278B38C02BA}"/>
                  </a:ext>
                </a:extLst>
              </p:cNvPr>
              <p:cNvSpPr/>
              <p:nvPr/>
            </p:nvSpPr>
            <p:spPr>
              <a:xfrm>
                <a:off x="2818955" y="2176461"/>
                <a:ext cx="446940" cy="16700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5" extrusionOk="0">
                    <a:moveTo>
                      <a:pt x="4037" y="1"/>
                    </a:moveTo>
                    <a:cubicBezTo>
                      <a:pt x="1799" y="1"/>
                      <a:pt x="0" y="1799"/>
                      <a:pt x="0" y="3997"/>
                    </a:cubicBezTo>
                    <a:cubicBezTo>
                      <a:pt x="0" y="6236"/>
                      <a:pt x="1799" y="8034"/>
                      <a:pt x="4037" y="8034"/>
                    </a:cubicBezTo>
                    <a:lnTo>
                      <a:pt x="17506" y="8034"/>
                    </a:lnTo>
                    <a:cubicBezTo>
                      <a:pt x="19704" y="8034"/>
                      <a:pt x="21503" y="6236"/>
                      <a:pt x="21503" y="3997"/>
                    </a:cubicBezTo>
                    <a:cubicBezTo>
                      <a:pt x="21503" y="1799"/>
                      <a:pt x="19704" y="1"/>
                      <a:pt x="17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6;p16">
                <a:extLst>
                  <a:ext uri="{FF2B5EF4-FFF2-40B4-BE49-F238E27FC236}">
                    <a16:creationId xmlns:a16="http://schemas.microsoft.com/office/drawing/2014/main" id="{F9F49F49-BB04-FA41-657B-94DEC3199497}"/>
                  </a:ext>
                </a:extLst>
              </p:cNvPr>
              <p:cNvSpPr/>
              <p:nvPr/>
            </p:nvSpPr>
            <p:spPr>
              <a:xfrm rot="10800000">
                <a:off x="5878105" y="3508031"/>
                <a:ext cx="446940" cy="16700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5" extrusionOk="0">
                    <a:moveTo>
                      <a:pt x="4037" y="1"/>
                    </a:moveTo>
                    <a:cubicBezTo>
                      <a:pt x="1799" y="1"/>
                      <a:pt x="0" y="1799"/>
                      <a:pt x="0" y="3997"/>
                    </a:cubicBezTo>
                    <a:cubicBezTo>
                      <a:pt x="0" y="6236"/>
                      <a:pt x="1799" y="8034"/>
                      <a:pt x="4037" y="8034"/>
                    </a:cubicBezTo>
                    <a:lnTo>
                      <a:pt x="17506" y="8034"/>
                    </a:lnTo>
                    <a:cubicBezTo>
                      <a:pt x="19704" y="8034"/>
                      <a:pt x="21503" y="6236"/>
                      <a:pt x="21503" y="3997"/>
                    </a:cubicBezTo>
                    <a:cubicBezTo>
                      <a:pt x="21503" y="1799"/>
                      <a:pt x="19704" y="1"/>
                      <a:pt x="17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167;p16">
              <a:extLst>
                <a:ext uri="{FF2B5EF4-FFF2-40B4-BE49-F238E27FC236}">
                  <a16:creationId xmlns:a16="http://schemas.microsoft.com/office/drawing/2014/main" id="{01460806-450E-B355-2DBA-148C162DFD31}"/>
                </a:ext>
              </a:extLst>
            </p:cNvPr>
            <p:cNvSpPr/>
            <p:nvPr/>
          </p:nvSpPr>
          <p:spPr>
            <a:xfrm rot="5400000" flipH="1">
              <a:off x="5804580" y="2785644"/>
              <a:ext cx="680953" cy="280655"/>
            </a:xfrm>
            <a:prstGeom prst="rect">
              <a:avLst/>
            </a:prstGeom>
            <a:solidFill>
              <a:srgbClr val="000000">
                <a:alpha val="14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68;p16">
              <a:extLst>
                <a:ext uri="{FF2B5EF4-FFF2-40B4-BE49-F238E27FC236}">
                  <a16:creationId xmlns:a16="http://schemas.microsoft.com/office/drawing/2014/main" id="{481DA370-DC61-8692-ABE5-38B26BDC28D8}"/>
                </a:ext>
              </a:extLst>
            </p:cNvPr>
            <p:cNvGrpSpPr/>
            <p:nvPr/>
          </p:nvGrpSpPr>
          <p:grpSpPr>
            <a:xfrm rot="5400000" flipH="1">
              <a:off x="5873921" y="2654865"/>
              <a:ext cx="542271" cy="542212"/>
              <a:chOff x="4330085" y="2474650"/>
              <a:chExt cx="587700" cy="587700"/>
            </a:xfrm>
          </p:grpSpPr>
          <p:sp>
            <p:nvSpPr>
              <p:cNvPr id="38" name="Google Shape;169;p16">
                <a:extLst>
                  <a:ext uri="{FF2B5EF4-FFF2-40B4-BE49-F238E27FC236}">
                    <a16:creationId xmlns:a16="http://schemas.microsoft.com/office/drawing/2014/main" id="{5B1245D9-A8C2-D0C7-AEC4-FA5EC88F19C1}"/>
                  </a:ext>
                </a:extLst>
              </p:cNvPr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0;p16">
                <a:extLst>
                  <a:ext uri="{FF2B5EF4-FFF2-40B4-BE49-F238E27FC236}">
                    <a16:creationId xmlns:a16="http://schemas.microsoft.com/office/drawing/2014/main" id="{15661B70-60C0-B0A5-9BBC-CAE89DFACDEA}"/>
                  </a:ext>
                </a:extLst>
              </p:cNvPr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1;p16">
                <a:extLst>
                  <a:ext uri="{FF2B5EF4-FFF2-40B4-BE49-F238E27FC236}">
                    <a16:creationId xmlns:a16="http://schemas.microsoft.com/office/drawing/2014/main" id="{69610A02-CEF7-AC1E-7632-E7FD7E0B27BB}"/>
                  </a:ext>
                </a:extLst>
              </p:cNvPr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2;p16">
                <a:extLst>
                  <a:ext uri="{FF2B5EF4-FFF2-40B4-BE49-F238E27FC236}">
                    <a16:creationId xmlns:a16="http://schemas.microsoft.com/office/drawing/2014/main" id="{7B71E495-280B-C66A-F1AB-B8E506656590}"/>
                  </a:ext>
                </a:extLst>
              </p:cNvPr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3;p16">
                <a:extLst>
                  <a:ext uri="{FF2B5EF4-FFF2-40B4-BE49-F238E27FC236}">
                    <a16:creationId xmlns:a16="http://schemas.microsoft.com/office/drawing/2014/main" id="{E2F9062A-5F06-C6D7-8A52-C60BC502E23B}"/>
                  </a:ext>
                </a:extLst>
              </p:cNvPr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;p16">
                <a:extLst>
                  <a:ext uri="{FF2B5EF4-FFF2-40B4-BE49-F238E27FC236}">
                    <a16:creationId xmlns:a16="http://schemas.microsoft.com/office/drawing/2014/main" id="{4C868EF9-DE8C-0CA0-0F05-7D2D4EF68275}"/>
                  </a:ext>
                </a:extLst>
              </p:cNvPr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5;p16">
                <a:extLst>
                  <a:ext uri="{FF2B5EF4-FFF2-40B4-BE49-F238E27FC236}">
                    <a16:creationId xmlns:a16="http://schemas.microsoft.com/office/drawing/2014/main" id="{6B764AA3-103A-E34A-6291-7D335238D986}"/>
                  </a:ext>
                </a:extLst>
              </p:cNvPr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DD2F8F5-39D7-65F1-6DA1-694686AA2C8E}"/>
              </a:ext>
            </a:extLst>
          </p:cNvPr>
          <p:cNvSpPr txBox="1"/>
          <p:nvPr/>
        </p:nvSpPr>
        <p:spPr>
          <a:xfrm>
            <a:off x="2029155" y="1575223"/>
            <a:ext cx="5412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entury Gothic" panose="020B0502020202020204" pitchFamily="34" charset="0"/>
              </a:rPr>
              <a:t>Developed a Predictive Pipeline Maintenance System using ESP32, ML &amp; IoT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entury Gothic" panose="020B0502020202020204" pitchFamily="34" charset="0"/>
              </a:rPr>
              <a:t>Real-time monitoring + AI-powered alerts improves maintenance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entury Gothic" panose="020B0502020202020204" pitchFamily="34" charset="0"/>
              </a:rPr>
              <a:t>Potential Impact: Can be scaled for municipalities, industries, and rural water management. </a:t>
            </a:r>
          </a:p>
        </p:txBody>
      </p:sp>
      <p:sp>
        <p:nvSpPr>
          <p:cNvPr id="2" name="Google Shape;94;p15">
            <a:extLst>
              <a:ext uri="{FF2B5EF4-FFF2-40B4-BE49-F238E27FC236}">
                <a16:creationId xmlns:a16="http://schemas.microsoft.com/office/drawing/2014/main" id="{C1503AC6-2425-051A-2FF9-2885FB66A176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3" name="Google Shape;94;p15">
            <a:extLst>
              <a:ext uri="{FF2B5EF4-FFF2-40B4-BE49-F238E27FC236}">
                <a16:creationId xmlns:a16="http://schemas.microsoft.com/office/drawing/2014/main" id="{E7ED5179-888C-C75A-BB01-620574BD48B1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40C25-B789-73BC-2225-DEF519885472}"/>
              </a:ext>
            </a:extLst>
          </p:cNvPr>
          <p:cNvSpPr txBox="1"/>
          <p:nvPr/>
        </p:nvSpPr>
        <p:spPr>
          <a:xfrm>
            <a:off x="2286000" y="1857792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  <a:endParaRPr lang="en-IN" sz="6000" b="1" dirty="0">
              <a:latin typeface="Century Gothic" panose="020B0502020202020204" pitchFamily="34" charset="0"/>
            </a:endParaRPr>
          </a:p>
        </p:txBody>
      </p:sp>
      <p:sp>
        <p:nvSpPr>
          <p:cNvPr id="2" name="Google Shape;94;p15">
            <a:extLst>
              <a:ext uri="{FF2B5EF4-FFF2-40B4-BE49-F238E27FC236}">
                <a16:creationId xmlns:a16="http://schemas.microsoft.com/office/drawing/2014/main" id="{7D09E18F-665E-291A-A76B-DCCA452DFF59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4" name="Google Shape;94;p15">
            <a:extLst>
              <a:ext uri="{FF2B5EF4-FFF2-40B4-BE49-F238E27FC236}">
                <a16:creationId xmlns:a16="http://schemas.microsoft.com/office/drawing/2014/main" id="{7C69D23B-D501-7932-4B9F-BD43805337CC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30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4C76D068-CC0D-F35C-3E51-2AE94D1CE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>
            <a:extLst>
              <a:ext uri="{FF2B5EF4-FFF2-40B4-BE49-F238E27FC236}">
                <a16:creationId xmlns:a16="http://schemas.microsoft.com/office/drawing/2014/main" id="{734A1E17-7239-8EDA-23F0-BE62E6F52596}"/>
              </a:ext>
            </a:extLst>
          </p:cNvPr>
          <p:cNvGrpSpPr/>
          <p:nvPr/>
        </p:nvGrpSpPr>
        <p:grpSpPr>
          <a:xfrm>
            <a:off x="7224632" y="681451"/>
            <a:ext cx="475311" cy="3522884"/>
            <a:chOff x="6394458" y="-29700"/>
            <a:chExt cx="701981" cy="5202900"/>
          </a:xfrm>
        </p:grpSpPr>
        <p:grpSp>
          <p:nvGrpSpPr>
            <p:cNvPr id="47" name="Google Shape;47;p15">
              <a:extLst>
                <a:ext uri="{FF2B5EF4-FFF2-40B4-BE49-F238E27FC236}">
                  <a16:creationId xmlns:a16="http://schemas.microsoft.com/office/drawing/2014/main" id="{995FF383-0C26-4AD9-686A-3ACDB8505B1F}"/>
                </a:ext>
              </a:extLst>
            </p:cNvPr>
            <p:cNvGrpSpPr/>
            <p:nvPr/>
          </p:nvGrpSpPr>
          <p:grpSpPr>
            <a:xfrm>
              <a:off x="6482089" y="-29700"/>
              <a:ext cx="526719" cy="5202900"/>
              <a:chOff x="6482089" y="-29700"/>
              <a:chExt cx="526719" cy="5202900"/>
            </a:xfrm>
          </p:grpSpPr>
          <p:sp>
            <p:nvSpPr>
              <p:cNvPr id="48" name="Google Shape;48;p15">
                <a:extLst>
                  <a:ext uri="{FF2B5EF4-FFF2-40B4-BE49-F238E27FC236}">
                    <a16:creationId xmlns:a16="http://schemas.microsoft.com/office/drawing/2014/main" id="{181A8F6E-EE60-0F92-4964-9C5A601DD01A}"/>
                  </a:ext>
                </a:extLst>
              </p:cNvPr>
              <p:cNvSpPr/>
              <p:nvPr/>
            </p:nvSpPr>
            <p:spPr>
              <a:xfrm rot="5400000" flipH="1">
                <a:off x="4144075" y="2368350"/>
                <a:ext cx="52029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15">
                <a:extLst>
                  <a:ext uri="{FF2B5EF4-FFF2-40B4-BE49-F238E27FC236}">
                    <a16:creationId xmlns:a16="http://schemas.microsoft.com/office/drawing/2014/main" id="{076B58B1-2E2A-EABA-6508-CDD2C3560A39}"/>
                  </a:ext>
                </a:extLst>
              </p:cNvPr>
              <p:cNvSpPr/>
              <p:nvPr/>
            </p:nvSpPr>
            <p:spPr>
              <a:xfrm rot="5400000">
                <a:off x="6532225" y="4154395"/>
                <a:ext cx="4266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>
                <a:extLst>
                  <a:ext uri="{FF2B5EF4-FFF2-40B4-BE49-F238E27FC236}">
                    <a16:creationId xmlns:a16="http://schemas.microsoft.com/office/drawing/2014/main" id="{EEBAF7A3-712E-9902-3FCA-991ED5AA0415}"/>
                  </a:ext>
                </a:extLst>
              </p:cNvPr>
              <p:cNvSpPr/>
              <p:nvPr/>
            </p:nvSpPr>
            <p:spPr>
              <a:xfrm rot="10800000">
                <a:off x="6482092" y="425939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>
                <a:extLst>
                  <a:ext uri="{FF2B5EF4-FFF2-40B4-BE49-F238E27FC236}">
                    <a16:creationId xmlns:a16="http://schemas.microsoft.com/office/drawing/2014/main" id="{9DBBF9C1-3BFC-3D35-BF82-795393600F27}"/>
                  </a:ext>
                </a:extLst>
              </p:cNvPr>
              <p:cNvSpPr/>
              <p:nvPr/>
            </p:nvSpPr>
            <p:spPr>
              <a:xfrm rot="-5400000">
                <a:off x="6519175" y="569105"/>
                <a:ext cx="452700" cy="4071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>
                <a:extLst>
                  <a:ext uri="{FF2B5EF4-FFF2-40B4-BE49-F238E27FC236}">
                    <a16:creationId xmlns:a16="http://schemas.microsoft.com/office/drawing/2014/main" id="{8DC466E8-CB00-7C2E-6C41-2A4F21B5EAE2}"/>
                  </a:ext>
                </a:extLst>
              </p:cNvPr>
              <p:cNvSpPr/>
              <p:nvPr/>
            </p:nvSpPr>
            <p:spPr>
              <a:xfrm>
                <a:off x="6482089" y="67425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15">
              <a:extLst>
                <a:ext uri="{FF2B5EF4-FFF2-40B4-BE49-F238E27FC236}">
                  <a16:creationId xmlns:a16="http://schemas.microsoft.com/office/drawing/2014/main" id="{A588A728-CA1B-30B4-A59B-EEA65E823C92}"/>
                </a:ext>
              </a:extLst>
            </p:cNvPr>
            <p:cNvGrpSpPr/>
            <p:nvPr/>
          </p:nvGrpSpPr>
          <p:grpSpPr>
            <a:xfrm rot="5400000">
              <a:off x="6401231" y="2220759"/>
              <a:ext cx="688435" cy="701981"/>
              <a:chOff x="785335" y="2087786"/>
              <a:chExt cx="584162" cy="595657"/>
            </a:xfrm>
          </p:grpSpPr>
          <p:sp>
            <p:nvSpPr>
              <p:cNvPr id="54" name="Google Shape;54;p15">
                <a:extLst>
                  <a:ext uri="{FF2B5EF4-FFF2-40B4-BE49-F238E27FC236}">
                    <a16:creationId xmlns:a16="http://schemas.microsoft.com/office/drawing/2014/main" id="{04995BD7-A637-67E6-818A-A4388EE2DA4E}"/>
                  </a:ext>
                </a:extLst>
              </p:cNvPr>
              <p:cNvSpPr/>
              <p:nvPr/>
            </p:nvSpPr>
            <p:spPr>
              <a:xfrm rot="5400000">
                <a:off x="899154" y="2220914"/>
                <a:ext cx="355569" cy="355153"/>
              </a:xfrm>
              <a:custGeom>
                <a:avLst/>
                <a:gdLst/>
                <a:ahLst/>
                <a:cxnLst/>
                <a:rect l="l" t="t" r="r" b="b"/>
                <a:pathLst>
                  <a:path w="17107" h="17087" extrusionOk="0">
                    <a:moveTo>
                      <a:pt x="1479" y="1"/>
                    </a:moveTo>
                    <a:cubicBezTo>
                      <a:pt x="1130" y="1"/>
                      <a:pt x="780" y="130"/>
                      <a:pt x="520" y="390"/>
                    </a:cubicBezTo>
                    <a:cubicBezTo>
                      <a:pt x="1" y="910"/>
                      <a:pt x="1" y="1749"/>
                      <a:pt x="520" y="2309"/>
                    </a:cubicBezTo>
                    <a:lnTo>
                      <a:pt x="14709" y="16697"/>
                    </a:lnTo>
                    <a:cubicBezTo>
                      <a:pt x="14969" y="16957"/>
                      <a:pt x="15308" y="17087"/>
                      <a:pt x="15648" y="17087"/>
                    </a:cubicBezTo>
                    <a:cubicBezTo>
                      <a:pt x="15988" y="17087"/>
                      <a:pt x="16327" y="16957"/>
                      <a:pt x="16587" y="16697"/>
                    </a:cubicBezTo>
                    <a:cubicBezTo>
                      <a:pt x="17107" y="16137"/>
                      <a:pt x="17107" y="15298"/>
                      <a:pt x="16587" y="14779"/>
                    </a:cubicBezTo>
                    <a:lnTo>
                      <a:pt x="2439" y="390"/>
                    </a:lnTo>
                    <a:cubicBezTo>
                      <a:pt x="2179" y="130"/>
                      <a:pt x="1829" y="1"/>
                      <a:pt x="1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>
                <a:extLst>
                  <a:ext uri="{FF2B5EF4-FFF2-40B4-BE49-F238E27FC236}">
                    <a16:creationId xmlns:a16="http://schemas.microsoft.com/office/drawing/2014/main" id="{B5C3BD4E-3370-44F7-D67B-879F6A292614}"/>
                  </a:ext>
                </a:extLst>
              </p:cNvPr>
              <p:cNvSpPr/>
              <p:nvPr/>
            </p:nvSpPr>
            <p:spPr>
              <a:xfrm rot="5400000">
                <a:off x="896660" y="2223408"/>
                <a:ext cx="360557" cy="35016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6847" extrusionOk="0">
                    <a:moveTo>
                      <a:pt x="15888" y="0"/>
                    </a:moveTo>
                    <a:cubicBezTo>
                      <a:pt x="15548" y="0"/>
                      <a:pt x="15208" y="130"/>
                      <a:pt x="14949" y="390"/>
                    </a:cubicBezTo>
                    <a:lnTo>
                      <a:pt x="560" y="14539"/>
                    </a:lnTo>
                    <a:cubicBezTo>
                      <a:pt x="1" y="15058"/>
                      <a:pt x="1" y="15898"/>
                      <a:pt x="560" y="16457"/>
                    </a:cubicBezTo>
                    <a:cubicBezTo>
                      <a:pt x="820" y="16717"/>
                      <a:pt x="1160" y="16847"/>
                      <a:pt x="1500" y="16847"/>
                    </a:cubicBezTo>
                    <a:cubicBezTo>
                      <a:pt x="1839" y="16847"/>
                      <a:pt x="2179" y="16717"/>
                      <a:pt x="2439" y="16457"/>
                    </a:cubicBezTo>
                    <a:lnTo>
                      <a:pt x="16827" y="2269"/>
                    </a:lnTo>
                    <a:cubicBezTo>
                      <a:pt x="17347" y="1749"/>
                      <a:pt x="17347" y="910"/>
                      <a:pt x="16827" y="390"/>
                    </a:cubicBezTo>
                    <a:cubicBezTo>
                      <a:pt x="16567" y="130"/>
                      <a:pt x="16228" y="0"/>
                      <a:pt x="15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>
                <a:extLst>
                  <a:ext uri="{FF2B5EF4-FFF2-40B4-BE49-F238E27FC236}">
                    <a16:creationId xmlns:a16="http://schemas.microsoft.com/office/drawing/2014/main" id="{4D05FA9D-AFE1-9865-C8C9-E5B858523C9B}"/>
                  </a:ext>
                </a:extLst>
              </p:cNvPr>
              <p:cNvSpPr/>
              <p:nvPr/>
            </p:nvSpPr>
            <p:spPr>
              <a:xfrm rot="5400000">
                <a:off x="1047434" y="2161302"/>
                <a:ext cx="59840" cy="476039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2903" extrusionOk="0">
                    <a:moveTo>
                      <a:pt x="1520" y="1"/>
                    </a:moveTo>
                    <a:cubicBezTo>
                      <a:pt x="760" y="1"/>
                      <a:pt x="161" y="600"/>
                      <a:pt x="161" y="1360"/>
                    </a:cubicBezTo>
                    <a:lnTo>
                      <a:pt x="1" y="21543"/>
                    </a:lnTo>
                    <a:cubicBezTo>
                      <a:pt x="1" y="22263"/>
                      <a:pt x="600" y="22862"/>
                      <a:pt x="1320" y="22902"/>
                    </a:cubicBezTo>
                    <a:cubicBezTo>
                      <a:pt x="2039" y="22902"/>
                      <a:pt x="2639" y="22303"/>
                      <a:pt x="2679" y="21583"/>
                    </a:cubicBezTo>
                    <a:lnTo>
                      <a:pt x="2839" y="1400"/>
                    </a:lnTo>
                    <a:cubicBezTo>
                      <a:pt x="2879" y="640"/>
                      <a:pt x="2279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>
                <a:extLst>
                  <a:ext uri="{FF2B5EF4-FFF2-40B4-BE49-F238E27FC236}">
                    <a16:creationId xmlns:a16="http://schemas.microsoft.com/office/drawing/2014/main" id="{9A3CC4DB-8EC8-316C-6D0A-7DB5E46D7714}"/>
                  </a:ext>
                </a:extLst>
              </p:cNvPr>
              <p:cNvSpPr/>
              <p:nvPr/>
            </p:nvSpPr>
            <p:spPr>
              <a:xfrm rot="5400000">
                <a:off x="838514" y="2369412"/>
                <a:ext cx="476018" cy="59009"/>
              </a:xfrm>
              <a:custGeom>
                <a:avLst/>
                <a:gdLst/>
                <a:ahLst/>
                <a:cxnLst/>
                <a:rect l="l" t="t" r="r" b="b"/>
                <a:pathLst>
                  <a:path w="22902" h="2839" extrusionOk="0">
                    <a:moveTo>
                      <a:pt x="1359" y="1"/>
                    </a:moveTo>
                    <a:cubicBezTo>
                      <a:pt x="640" y="1"/>
                      <a:pt x="0" y="560"/>
                      <a:pt x="0" y="1320"/>
                    </a:cubicBezTo>
                    <a:cubicBezTo>
                      <a:pt x="0" y="2039"/>
                      <a:pt x="600" y="2639"/>
                      <a:pt x="1359" y="2679"/>
                    </a:cubicBezTo>
                    <a:lnTo>
                      <a:pt x="21543" y="2838"/>
                    </a:lnTo>
                    <a:cubicBezTo>
                      <a:pt x="22262" y="2838"/>
                      <a:pt x="22861" y="2239"/>
                      <a:pt x="22901" y="1480"/>
                    </a:cubicBezTo>
                    <a:cubicBezTo>
                      <a:pt x="22901" y="760"/>
                      <a:pt x="22302" y="161"/>
                      <a:pt x="21543" y="161"/>
                    </a:cubicBez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>
                <a:extLst>
                  <a:ext uri="{FF2B5EF4-FFF2-40B4-BE49-F238E27FC236}">
                    <a16:creationId xmlns:a16="http://schemas.microsoft.com/office/drawing/2014/main" id="{885BC814-15BC-F178-4CFA-CF0AE5CE860F}"/>
                  </a:ext>
                </a:extLst>
              </p:cNvPr>
              <p:cNvSpPr/>
              <p:nvPr/>
            </p:nvSpPr>
            <p:spPr>
              <a:xfrm rot="5400000">
                <a:off x="941108" y="2275547"/>
                <a:ext cx="27166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11871" extrusionOk="0">
                    <a:moveTo>
                      <a:pt x="6520" y="0"/>
                    </a:moveTo>
                    <a:cubicBezTo>
                      <a:pt x="4996" y="0"/>
                      <a:pt x="3477" y="580"/>
                      <a:pt x="2318" y="1739"/>
                    </a:cubicBezTo>
                    <a:cubicBezTo>
                      <a:pt x="0" y="4057"/>
                      <a:pt x="0" y="7814"/>
                      <a:pt x="2318" y="10132"/>
                    </a:cubicBezTo>
                    <a:cubicBezTo>
                      <a:pt x="3477" y="11291"/>
                      <a:pt x="4996" y="11871"/>
                      <a:pt x="6520" y="11871"/>
                    </a:cubicBezTo>
                    <a:cubicBezTo>
                      <a:pt x="8043" y="11871"/>
                      <a:pt x="9572" y="11291"/>
                      <a:pt x="10751" y="10132"/>
                    </a:cubicBezTo>
                    <a:cubicBezTo>
                      <a:pt x="13069" y="7814"/>
                      <a:pt x="13069" y="4057"/>
                      <a:pt x="10751" y="1739"/>
                    </a:cubicBezTo>
                    <a:cubicBezTo>
                      <a:pt x="9572" y="580"/>
                      <a:pt x="8043" y="0"/>
                      <a:pt x="65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>
                <a:extLst>
                  <a:ext uri="{FF2B5EF4-FFF2-40B4-BE49-F238E27FC236}">
                    <a16:creationId xmlns:a16="http://schemas.microsoft.com/office/drawing/2014/main" id="{0DAC53B7-3951-4D34-314F-75A789724427}"/>
                  </a:ext>
                </a:extLst>
              </p:cNvPr>
              <p:cNvSpPr/>
              <p:nvPr/>
            </p:nvSpPr>
            <p:spPr>
              <a:xfrm rot="5400000">
                <a:off x="992510" y="2314269"/>
                <a:ext cx="168649" cy="144352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6945" extrusionOk="0">
                    <a:moveTo>
                      <a:pt x="4634" y="0"/>
                    </a:moveTo>
                    <a:cubicBezTo>
                      <a:pt x="3781" y="0"/>
                      <a:pt x="2910" y="318"/>
                      <a:pt x="2199" y="1030"/>
                    </a:cubicBezTo>
                    <a:cubicBezTo>
                      <a:pt x="1" y="3188"/>
                      <a:pt x="1559" y="6945"/>
                      <a:pt x="4637" y="6945"/>
                    </a:cubicBezTo>
                    <a:cubicBezTo>
                      <a:pt x="6555" y="6945"/>
                      <a:pt x="8114" y="5386"/>
                      <a:pt x="8114" y="3468"/>
                    </a:cubicBezTo>
                    <a:cubicBezTo>
                      <a:pt x="8114" y="1387"/>
                      <a:pt x="6414" y="0"/>
                      <a:pt x="4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>
                <a:extLst>
                  <a:ext uri="{FF2B5EF4-FFF2-40B4-BE49-F238E27FC236}">
                    <a16:creationId xmlns:a16="http://schemas.microsoft.com/office/drawing/2014/main" id="{D233E235-1561-AA58-4134-273FFBE32F06}"/>
                  </a:ext>
                </a:extLst>
              </p:cNvPr>
              <p:cNvSpPr/>
              <p:nvPr/>
            </p:nvSpPr>
            <p:spPr>
              <a:xfrm rot="5400000">
                <a:off x="1250618" y="2336946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6" y="5283"/>
                      <a:pt x="6155" y="4084"/>
                      <a:pt x="6155" y="2645"/>
                    </a:cubicBezTo>
                    <a:cubicBezTo>
                      <a:pt x="6155" y="1048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>
                <a:extLst>
                  <a:ext uri="{FF2B5EF4-FFF2-40B4-BE49-F238E27FC236}">
                    <a16:creationId xmlns:a16="http://schemas.microsoft.com/office/drawing/2014/main" id="{D62C792B-430F-3CB6-04B7-24EAFA481F24}"/>
                  </a:ext>
                </a:extLst>
              </p:cNvPr>
              <p:cNvSpPr/>
              <p:nvPr/>
            </p:nvSpPr>
            <p:spPr>
              <a:xfrm rot="5400000">
                <a:off x="776034" y="233717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493" y="0"/>
                    </a:moveTo>
                    <a:cubicBezTo>
                      <a:pt x="2844" y="0"/>
                      <a:pt x="2181" y="242"/>
                      <a:pt x="1639" y="784"/>
                    </a:cubicBezTo>
                    <a:cubicBezTo>
                      <a:pt x="1" y="2423"/>
                      <a:pt x="1160" y="5260"/>
                      <a:pt x="3518" y="5260"/>
                    </a:cubicBezTo>
                    <a:cubicBezTo>
                      <a:pt x="4956" y="5260"/>
                      <a:pt x="6155" y="4101"/>
                      <a:pt x="6155" y="2662"/>
                    </a:cubicBezTo>
                    <a:cubicBezTo>
                      <a:pt x="6155" y="1065"/>
                      <a:pt x="4854" y="0"/>
                      <a:pt x="3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>
                <a:extLst>
                  <a:ext uri="{FF2B5EF4-FFF2-40B4-BE49-F238E27FC236}">
                    <a16:creationId xmlns:a16="http://schemas.microsoft.com/office/drawing/2014/main" id="{7D26C621-3C54-4D99-5C36-036B86FA398A}"/>
                  </a:ext>
                </a:extLst>
              </p:cNvPr>
              <p:cNvSpPr/>
              <p:nvPr/>
            </p:nvSpPr>
            <p:spPr>
              <a:xfrm rot="5400000">
                <a:off x="1013024" y="2564562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7" y="5283"/>
                      <a:pt x="6156" y="4083"/>
                      <a:pt x="6156" y="2645"/>
                    </a:cubicBezTo>
                    <a:cubicBezTo>
                      <a:pt x="6156" y="1047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>
                <a:extLst>
                  <a:ext uri="{FF2B5EF4-FFF2-40B4-BE49-F238E27FC236}">
                    <a16:creationId xmlns:a16="http://schemas.microsoft.com/office/drawing/2014/main" id="{A8D36718-26B4-E884-B03E-10BBA7C0BB74}"/>
                  </a:ext>
                </a:extLst>
              </p:cNvPr>
              <p:cNvSpPr/>
              <p:nvPr/>
            </p:nvSpPr>
            <p:spPr>
              <a:xfrm rot="5400000">
                <a:off x="1013024" y="2096858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504" y="0"/>
                    </a:moveTo>
                    <a:cubicBezTo>
                      <a:pt x="2862" y="0"/>
                      <a:pt x="2208" y="238"/>
                      <a:pt x="1680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97" y="5283"/>
                      <a:pt x="6156" y="4083"/>
                      <a:pt x="6156" y="2645"/>
                    </a:cubicBezTo>
                    <a:cubicBezTo>
                      <a:pt x="6156" y="1047"/>
                      <a:pt x="4854" y="0"/>
                      <a:pt x="35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>
                <a:extLst>
                  <a:ext uri="{FF2B5EF4-FFF2-40B4-BE49-F238E27FC236}">
                    <a16:creationId xmlns:a16="http://schemas.microsoft.com/office/drawing/2014/main" id="{D7586DB1-9580-892A-78D5-40AE5947FE4B}"/>
                  </a:ext>
                </a:extLst>
              </p:cNvPr>
              <p:cNvSpPr/>
              <p:nvPr/>
            </p:nvSpPr>
            <p:spPr>
              <a:xfrm rot="5400000">
                <a:off x="1197377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8"/>
                    </a:cubicBezTo>
                    <a:cubicBezTo>
                      <a:pt x="1" y="4117"/>
                      <a:pt x="1200" y="5276"/>
                      <a:pt x="2638" y="5276"/>
                    </a:cubicBezTo>
                    <a:cubicBezTo>
                      <a:pt x="4117" y="5276"/>
                      <a:pt x="5276" y="4117"/>
                      <a:pt x="5276" y="2638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>
                <a:extLst>
                  <a:ext uri="{FF2B5EF4-FFF2-40B4-BE49-F238E27FC236}">
                    <a16:creationId xmlns:a16="http://schemas.microsoft.com/office/drawing/2014/main" id="{EBEEFDDB-F82E-637C-060D-A2FD5F73D161}"/>
                  </a:ext>
                </a:extLst>
              </p:cNvPr>
              <p:cNvSpPr/>
              <p:nvPr/>
            </p:nvSpPr>
            <p:spPr>
              <a:xfrm rot="5400000">
                <a:off x="1188180" y="2512350"/>
                <a:ext cx="127952" cy="109558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71" extrusionOk="0">
                    <a:moveTo>
                      <a:pt x="3528" y="0"/>
                    </a:moveTo>
                    <a:cubicBezTo>
                      <a:pt x="2877" y="0"/>
                      <a:pt x="2214" y="246"/>
                      <a:pt x="1679" y="794"/>
                    </a:cubicBezTo>
                    <a:cubicBezTo>
                      <a:pt x="1" y="2433"/>
                      <a:pt x="1160" y="5270"/>
                      <a:pt x="3518" y="5270"/>
                    </a:cubicBezTo>
                    <a:cubicBezTo>
                      <a:pt x="4997" y="5270"/>
                      <a:pt x="6156" y="4111"/>
                      <a:pt x="6156" y="2632"/>
                    </a:cubicBezTo>
                    <a:cubicBezTo>
                      <a:pt x="6156" y="1044"/>
                      <a:pt x="4869" y="0"/>
                      <a:pt x="35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>
                <a:extLst>
                  <a:ext uri="{FF2B5EF4-FFF2-40B4-BE49-F238E27FC236}">
                    <a16:creationId xmlns:a16="http://schemas.microsoft.com/office/drawing/2014/main" id="{9D6C506B-75A2-395E-98DC-411F98CF36D4}"/>
                  </a:ext>
                </a:extLst>
              </p:cNvPr>
              <p:cNvSpPr/>
              <p:nvPr/>
            </p:nvSpPr>
            <p:spPr>
              <a:xfrm rot="5400000">
                <a:off x="867581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9"/>
                    </a:cubicBezTo>
                    <a:cubicBezTo>
                      <a:pt x="1" y="4077"/>
                      <a:pt x="1200" y="5276"/>
                      <a:pt x="2638" y="5276"/>
                    </a:cubicBezTo>
                    <a:cubicBezTo>
                      <a:pt x="4117" y="5276"/>
                      <a:pt x="5276" y="4077"/>
                      <a:pt x="5276" y="2639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>
                <a:extLst>
                  <a:ext uri="{FF2B5EF4-FFF2-40B4-BE49-F238E27FC236}">
                    <a16:creationId xmlns:a16="http://schemas.microsoft.com/office/drawing/2014/main" id="{110F17B4-BACD-8E63-177A-24B83A0D65F1}"/>
                  </a:ext>
                </a:extLst>
              </p:cNvPr>
              <p:cNvSpPr/>
              <p:nvPr/>
            </p:nvSpPr>
            <p:spPr>
              <a:xfrm rot="5400000">
                <a:off x="859111" y="251245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505" y="0"/>
                    </a:moveTo>
                    <a:cubicBezTo>
                      <a:pt x="2862" y="0"/>
                      <a:pt x="2208" y="242"/>
                      <a:pt x="1679" y="784"/>
                    </a:cubicBezTo>
                    <a:cubicBezTo>
                      <a:pt x="1" y="2423"/>
                      <a:pt x="1160" y="5261"/>
                      <a:pt x="3518" y="5261"/>
                    </a:cubicBezTo>
                    <a:cubicBezTo>
                      <a:pt x="4997" y="5261"/>
                      <a:pt x="6156" y="4101"/>
                      <a:pt x="6156" y="2663"/>
                    </a:cubicBezTo>
                    <a:cubicBezTo>
                      <a:pt x="6156" y="1066"/>
                      <a:pt x="4854" y="0"/>
                      <a:pt x="35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15">
            <a:extLst>
              <a:ext uri="{FF2B5EF4-FFF2-40B4-BE49-F238E27FC236}">
                <a16:creationId xmlns:a16="http://schemas.microsoft.com/office/drawing/2014/main" id="{D1EC6377-1D95-EEFE-DFFA-36BEDFE882EC}"/>
              </a:ext>
            </a:extLst>
          </p:cNvPr>
          <p:cNvGrpSpPr/>
          <p:nvPr/>
        </p:nvGrpSpPr>
        <p:grpSpPr>
          <a:xfrm>
            <a:off x="7780980" y="681470"/>
            <a:ext cx="467013" cy="3522844"/>
            <a:chOff x="7216058" y="-29671"/>
            <a:chExt cx="689725" cy="5202842"/>
          </a:xfrm>
        </p:grpSpPr>
        <p:grpSp>
          <p:nvGrpSpPr>
            <p:cNvPr id="69" name="Google Shape;69;p15">
              <a:extLst>
                <a:ext uri="{FF2B5EF4-FFF2-40B4-BE49-F238E27FC236}">
                  <a16:creationId xmlns:a16="http://schemas.microsoft.com/office/drawing/2014/main" id="{01110ACC-BA08-3AFF-3969-3061ADE80EB9}"/>
                </a:ext>
              </a:extLst>
            </p:cNvPr>
            <p:cNvGrpSpPr/>
            <p:nvPr/>
          </p:nvGrpSpPr>
          <p:grpSpPr>
            <a:xfrm rot="5400000">
              <a:off x="4959637" y="2308391"/>
              <a:ext cx="5202842" cy="526719"/>
              <a:chOff x="3205121" y="2702280"/>
              <a:chExt cx="4414800" cy="446940"/>
            </a:xfrm>
          </p:grpSpPr>
          <p:sp>
            <p:nvSpPr>
              <p:cNvPr id="70" name="Google Shape;70;p15">
                <a:extLst>
                  <a:ext uri="{FF2B5EF4-FFF2-40B4-BE49-F238E27FC236}">
                    <a16:creationId xmlns:a16="http://schemas.microsoft.com/office/drawing/2014/main" id="{41AFBA53-68E7-6CF7-549E-5FEBB3A4AE77}"/>
                  </a:ext>
                </a:extLst>
              </p:cNvPr>
              <p:cNvSpPr/>
              <p:nvPr/>
            </p:nvSpPr>
            <p:spPr>
              <a:xfrm flipH="1">
                <a:off x="3205121" y="2753100"/>
                <a:ext cx="4414800" cy="34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>
                <a:extLst>
                  <a:ext uri="{FF2B5EF4-FFF2-40B4-BE49-F238E27FC236}">
                    <a16:creationId xmlns:a16="http://schemas.microsoft.com/office/drawing/2014/main" id="{5856EE07-6408-D2CF-CC69-6A1A0779F044}"/>
                  </a:ext>
                </a:extLst>
              </p:cNvPr>
              <p:cNvSpPr/>
              <p:nvPr/>
            </p:nvSpPr>
            <p:spPr>
              <a:xfrm>
                <a:off x="5906541" y="2753101"/>
                <a:ext cx="374100" cy="3453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>
                <a:extLst>
                  <a:ext uri="{FF2B5EF4-FFF2-40B4-BE49-F238E27FC236}">
                    <a16:creationId xmlns:a16="http://schemas.microsoft.com/office/drawing/2014/main" id="{3BE093C7-A5EC-A523-FEF3-44B4EF4EA51D}"/>
                  </a:ext>
                </a:extLst>
              </p:cNvPr>
              <p:cNvSpPr/>
              <p:nvPr/>
            </p:nvSpPr>
            <p:spPr>
              <a:xfrm rot="5400000">
                <a:off x="5870121" y="2842257"/>
                <a:ext cx="446940" cy="16698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15">
              <a:extLst>
                <a:ext uri="{FF2B5EF4-FFF2-40B4-BE49-F238E27FC236}">
                  <a16:creationId xmlns:a16="http://schemas.microsoft.com/office/drawing/2014/main" id="{83190A3E-8F54-67B8-10FA-3BF909DD5C50}"/>
                </a:ext>
              </a:extLst>
            </p:cNvPr>
            <p:cNvGrpSpPr/>
            <p:nvPr/>
          </p:nvGrpSpPr>
          <p:grpSpPr>
            <a:xfrm rot="5400000">
              <a:off x="7216058" y="1236563"/>
              <a:ext cx="689725" cy="689725"/>
              <a:chOff x="4330085" y="2474650"/>
              <a:chExt cx="587700" cy="587700"/>
            </a:xfrm>
          </p:grpSpPr>
          <p:sp>
            <p:nvSpPr>
              <p:cNvPr id="74" name="Google Shape;74;p15">
                <a:extLst>
                  <a:ext uri="{FF2B5EF4-FFF2-40B4-BE49-F238E27FC236}">
                    <a16:creationId xmlns:a16="http://schemas.microsoft.com/office/drawing/2014/main" id="{2579E9B8-03C2-4DA7-91A8-6515CF564533}"/>
                  </a:ext>
                </a:extLst>
              </p:cNvPr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>
                <a:extLst>
                  <a:ext uri="{FF2B5EF4-FFF2-40B4-BE49-F238E27FC236}">
                    <a16:creationId xmlns:a16="http://schemas.microsoft.com/office/drawing/2014/main" id="{4AF45A92-3C0B-CEE2-5D41-99A28F925DFD}"/>
                  </a:ext>
                </a:extLst>
              </p:cNvPr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>
                <a:extLst>
                  <a:ext uri="{FF2B5EF4-FFF2-40B4-BE49-F238E27FC236}">
                    <a16:creationId xmlns:a16="http://schemas.microsoft.com/office/drawing/2014/main" id="{C9CCCFF7-5805-D471-4EAA-61B9FDA7D41F}"/>
                  </a:ext>
                </a:extLst>
              </p:cNvPr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>
                <a:extLst>
                  <a:ext uri="{FF2B5EF4-FFF2-40B4-BE49-F238E27FC236}">
                    <a16:creationId xmlns:a16="http://schemas.microsoft.com/office/drawing/2014/main" id="{8582EF7E-EAF6-465F-6ACD-2EE34D4FBC3E}"/>
                  </a:ext>
                </a:extLst>
              </p:cNvPr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>
                <a:extLst>
                  <a:ext uri="{FF2B5EF4-FFF2-40B4-BE49-F238E27FC236}">
                    <a16:creationId xmlns:a16="http://schemas.microsoft.com/office/drawing/2014/main" id="{B7EAEE6A-9C54-A9D6-01E5-2CFA4F8A4A97}"/>
                  </a:ext>
                </a:extLst>
              </p:cNvPr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>
                <a:extLst>
                  <a:ext uri="{FF2B5EF4-FFF2-40B4-BE49-F238E27FC236}">
                    <a16:creationId xmlns:a16="http://schemas.microsoft.com/office/drawing/2014/main" id="{1A644AC0-C216-F467-139E-A5D802610B62}"/>
                  </a:ext>
                </a:extLst>
              </p:cNvPr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>
                <a:extLst>
                  <a:ext uri="{FF2B5EF4-FFF2-40B4-BE49-F238E27FC236}">
                    <a16:creationId xmlns:a16="http://schemas.microsoft.com/office/drawing/2014/main" id="{406D880D-2B40-5948-E051-2006CD571C25}"/>
                  </a:ext>
                </a:extLst>
              </p:cNvPr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81;p15">
            <a:extLst>
              <a:ext uri="{FF2B5EF4-FFF2-40B4-BE49-F238E27FC236}">
                <a16:creationId xmlns:a16="http://schemas.microsoft.com/office/drawing/2014/main" id="{8F25F0DF-FA0D-1FC8-EE91-740EA07581D0}"/>
              </a:ext>
            </a:extLst>
          </p:cNvPr>
          <p:cNvGrpSpPr/>
          <p:nvPr/>
        </p:nvGrpSpPr>
        <p:grpSpPr>
          <a:xfrm>
            <a:off x="6676548" y="681552"/>
            <a:ext cx="467047" cy="3522680"/>
            <a:chOff x="5584938" y="-29550"/>
            <a:chExt cx="689776" cy="5202600"/>
          </a:xfrm>
        </p:grpSpPr>
        <p:grpSp>
          <p:nvGrpSpPr>
            <p:cNvPr id="82" name="Google Shape;82;p15">
              <a:extLst>
                <a:ext uri="{FF2B5EF4-FFF2-40B4-BE49-F238E27FC236}">
                  <a16:creationId xmlns:a16="http://schemas.microsoft.com/office/drawing/2014/main" id="{CEAA0FE5-882F-691F-FAF8-03E75E8B9DAD}"/>
                </a:ext>
              </a:extLst>
            </p:cNvPr>
            <p:cNvGrpSpPr/>
            <p:nvPr/>
          </p:nvGrpSpPr>
          <p:grpSpPr>
            <a:xfrm>
              <a:off x="5666657" y="-29550"/>
              <a:ext cx="526716" cy="5202600"/>
              <a:chOff x="5666657" y="-29550"/>
              <a:chExt cx="526716" cy="5202600"/>
            </a:xfrm>
          </p:grpSpPr>
          <p:sp>
            <p:nvSpPr>
              <p:cNvPr id="83" name="Google Shape;83;p15">
                <a:extLst>
                  <a:ext uri="{FF2B5EF4-FFF2-40B4-BE49-F238E27FC236}">
                    <a16:creationId xmlns:a16="http://schemas.microsoft.com/office/drawing/2014/main" id="{F4364C59-72BA-D98B-9BDA-1DEA1D0A8FDD}"/>
                  </a:ext>
                </a:extLst>
              </p:cNvPr>
              <p:cNvSpPr/>
              <p:nvPr/>
            </p:nvSpPr>
            <p:spPr>
              <a:xfrm rot="5400000" flipH="1">
                <a:off x="3328775" y="2368350"/>
                <a:ext cx="52026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>
                <a:extLst>
                  <a:ext uri="{FF2B5EF4-FFF2-40B4-BE49-F238E27FC236}">
                    <a16:creationId xmlns:a16="http://schemas.microsoft.com/office/drawing/2014/main" id="{D92968B8-7FD6-4D48-A2CD-D316A9F0230A}"/>
                  </a:ext>
                </a:extLst>
              </p:cNvPr>
              <p:cNvSpPr/>
              <p:nvPr/>
            </p:nvSpPr>
            <p:spPr>
              <a:xfrm rot="-5400000">
                <a:off x="5706750" y="1562947"/>
                <a:ext cx="4464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>
                <a:extLst>
                  <a:ext uri="{FF2B5EF4-FFF2-40B4-BE49-F238E27FC236}">
                    <a16:creationId xmlns:a16="http://schemas.microsoft.com/office/drawing/2014/main" id="{02519D52-8C47-CEA1-6956-19CEFF4B2F4D}"/>
                  </a:ext>
                </a:extLst>
              </p:cNvPr>
              <p:cNvSpPr/>
              <p:nvPr/>
            </p:nvSpPr>
            <p:spPr>
              <a:xfrm>
                <a:off x="5666657" y="1667950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5">
              <a:extLst>
                <a:ext uri="{FF2B5EF4-FFF2-40B4-BE49-F238E27FC236}">
                  <a16:creationId xmlns:a16="http://schemas.microsoft.com/office/drawing/2014/main" id="{E93ECD65-E9D0-7A30-403B-58CC1C874E32}"/>
                </a:ext>
              </a:extLst>
            </p:cNvPr>
            <p:cNvGrpSpPr/>
            <p:nvPr/>
          </p:nvGrpSpPr>
          <p:grpSpPr>
            <a:xfrm>
              <a:off x="5584938" y="3217416"/>
              <a:ext cx="689776" cy="689776"/>
              <a:chOff x="-153656" y="316021"/>
              <a:chExt cx="585300" cy="585300"/>
            </a:xfrm>
          </p:grpSpPr>
          <p:grpSp>
            <p:nvGrpSpPr>
              <p:cNvPr id="87" name="Google Shape;87;p15">
                <a:extLst>
                  <a:ext uri="{FF2B5EF4-FFF2-40B4-BE49-F238E27FC236}">
                    <a16:creationId xmlns:a16="http://schemas.microsoft.com/office/drawing/2014/main" id="{D36261CC-6251-365A-1314-197E80F9FCAB}"/>
                  </a:ext>
                </a:extLst>
              </p:cNvPr>
              <p:cNvGrpSpPr/>
              <p:nvPr/>
            </p:nvGrpSpPr>
            <p:grpSpPr>
              <a:xfrm>
                <a:off x="-153656" y="316021"/>
                <a:ext cx="585300" cy="585300"/>
                <a:chOff x="-153656" y="427117"/>
                <a:chExt cx="585300" cy="585300"/>
              </a:xfrm>
            </p:grpSpPr>
            <p:sp>
              <p:nvSpPr>
                <p:cNvPr id="88" name="Google Shape;88;p15">
                  <a:extLst>
                    <a:ext uri="{FF2B5EF4-FFF2-40B4-BE49-F238E27FC236}">
                      <a16:creationId xmlns:a16="http://schemas.microsoft.com/office/drawing/2014/main" id="{5E467D29-4743-762A-46D7-EBC02F9FBDF5}"/>
                    </a:ext>
                  </a:extLst>
                </p:cNvPr>
                <p:cNvSpPr/>
                <p:nvPr/>
              </p:nvSpPr>
              <p:spPr>
                <a:xfrm>
                  <a:off x="106425" y="458973"/>
                  <a:ext cx="65080" cy="2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>
                  <a:extLst>
                    <a:ext uri="{FF2B5EF4-FFF2-40B4-BE49-F238E27FC236}">
                      <a16:creationId xmlns:a16="http://schemas.microsoft.com/office/drawing/2014/main" id="{BC1F3A13-04DA-7863-CEB7-813FF5E15C34}"/>
                    </a:ext>
                  </a:extLst>
                </p:cNvPr>
                <p:cNvSpPr/>
                <p:nvPr/>
              </p:nvSpPr>
              <p:spPr>
                <a:xfrm>
                  <a:off x="-153656" y="427117"/>
                  <a:ext cx="585300" cy="585300"/>
                </a:xfrm>
                <a:prstGeom prst="donut">
                  <a:avLst>
                    <a:gd name="adj" fmla="val 935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>
                  <a:extLst>
                    <a:ext uri="{FF2B5EF4-FFF2-40B4-BE49-F238E27FC236}">
                      <a16:creationId xmlns:a16="http://schemas.microsoft.com/office/drawing/2014/main" id="{B000F7C3-D748-360E-09DD-3C072963BFE5}"/>
                    </a:ext>
                  </a:extLst>
                </p:cNvPr>
                <p:cNvSpPr/>
                <p:nvPr/>
              </p:nvSpPr>
              <p:spPr>
                <a:xfrm rot="2700000">
                  <a:off x="16884" y="672891"/>
                  <a:ext cx="65078" cy="26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>
                  <a:extLst>
                    <a:ext uri="{FF2B5EF4-FFF2-40B4-BE49-F238E27FC236}">
                      <a16:creationId xmlns:a16="http://schemas.microsoft.com/office/drawing/2014/main" id="{03A2BBFE-834D-4577-CD91-3A868ACDE02F}"/>
                    </a:ext>
                  </a:extLst>
                </p:cNvPr>
                <p:cNvSpPr/>
                <p:nvPr/>
              </p:nvSpPr>
              <p:spPr>
                <a:xfrm rot="-2700000">
                  <a:off x="193455" y="675396"/>
                  <a:ext cx="65078" cy="26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" name="Google Shape;92;p15">
                <a:extLst>
                  <a:ext uri="{FF2B5EF4-FFF2-40B4-BE49-F238E27FC236}">
                    <a16:creationId xmlns:a16="http://schemas.microsoft.com/office/drawing/2014/main" id="{3826D162-C68E-2850-C8E8-55F588219FBF}"/>
                  </a:ext>
                </a:extLst>
              </p:cNvPr>
              <p:cNvSpPr/>
              <p:nvPr/>
            </p:nvSpPr>
            <p:spPr>
              <a:xfrm>
                <a:off x="56310" y="525987"/>
                <a:ext cx="165300" cy="165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>
                <a:extLst>
                  <a:ext uri="{FF2B5EF4-FFF2-40B4-BE49-F238E27FC236}">
                    <a16:creationId xmlns:a16="http://schemas.microsoft.com/office/drawing/2014/main" id="{02D068C7-4E07-3DC3-3D32-8B975D9BD053}"/>
                  </a:ext>
                </a:extLst>
              </p:cNvPr>
              <p:cNvSpPr/>
              <p:nvPr/>
            </p:nvSpPr>
            <p:spPr>
              <a:xfrm>
                <a:off x="101760" y="571437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94C1D98D-2DD9-7EC3-C4E3-9661EE2E93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7322" y="267438"/>
            <a:ext cx="5434604" cy="242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Predictive Maintenance System for Water Pipelines</a:t>
            </a:r>
            <a:endParaRPr lang="en-IN" dirty="0"/>
          </a:p>
        </p:txBody>
      </p:sp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BCC98B03-470D-F19E-0F4B-C1FA2685E2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3914" y="3507798"/>
            <a:ext cx="2807102" cy="1233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Team </a:t>
            </a:r>
            <a:r>
              <a:rPr lang="en" b="1" dirty="0">
                <a:latin typeface="Century Gothic" panose="020B0502020202020204" pitchFamily="34" charset="0"/>
              </a:rPr>
              <a:t>Innovexa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Sukirtha Shree 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Thiruvenpha 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Jeevadharshini 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Century Gothic" panose="020B0502020202020204" pitchFamily="34" charset="0"/>
              </a:rPr>
              <a:t>Kiruba Shamili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96" name="Google Shape;96;p15">
            <a:extLst>
              <a:ext uri="{FF2B5EF4-FFF2-40B4-BE49-F238E27FC236}">
                <a16:creationId xmlns:a16="http://schemas.microsoft.com/office/drawing/2014/main" id="{3E640FB7-2F4A-3BE2-2801-6FA781804288}"/>
              </a:ext>
            </a:extLst>
          </p:cNvPr>
          <p:cNvGrpSpPr/>
          <p:nvPr/>
        </p:nvGrpSpPr>
        <p:grpSpPr>
          <a:xfrm>
            <a:off x="6098577" y="701559"/>
            <a:ext cx="475311" cy="3522884"/>
            <a:chOff x="6394458" y="-29700"/>
            <a:chExt cx="701981" cy="5202900"/>
          </a:xfrm>
        </p:grpSpPr>
        <p:grpSp>
          <p:nvGrpSpPr>
            <p:cNvPr id="97" name="Google Shape;97;p15">
              <a:extLst>
                <a:ext uri="{FF2B5EF4-FFF2-40B4-BE49-F238E27FC236}">
                  <a16:creationId xmlns:a16="http://schemas.microsoft.com/office/drawing/2014/main" id="{EDC634F0-AEF6-BD85-E6E7-6372519F49B6}"/>
                </a:ext>
              </a:extLst>
            </p:cNvPr>
            <p:cNvGrpSpPr/>
            <p:nvPr/>
          </p:nvGrpSpPr>
          <p:grpSpPr>
            <a:xfrm>
              <a:off x="6482089" y="-29700"/>
              <a:ext cx="526719" cy="5202900"/>
              <a:chOff x="6482089" y="-29700"/>
              <a:chExt cx="526719" cy="5202900"/>
            </a:xfrm>
          </p:grpSpPr>
          <p:sp>
            <p:nvSpPr>
              <p:cNvPr id="98" name="Google Shape;98;p15">
                <a:extLst>
                  <a:ext uri="{FF2B5EF4-FFF2-40B4-BE49-F238E27FC236}">
                    <a16:creationId xmlns:a16="http://schemas.microsoft.com/office/drawing/2014/main" id="{CF630B9F-BA48-5B1E-3674-0D0E38F0A424}"/>
                  </a:ext>
                </a:extLst>
              </p:cNvPr>
              <p:cNvSpPr/>
              <p:nvPr/>
            </p:nvSpPr>
            <p:spPr>
              <a:xfrm rot="5400000" flipH="1">
                <a:off x="4144075" y="2368350"/>
                <a:ext cx="52029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>
                <a:extLst>
                  <a:ext uri="{FF2B5EF4-FFF2-40B4-BE49-F238E27FC236}">
                    <a16:creationId xmlns:a16="http://schemas.microsoft.com/office/drawing/2014/main" id="{A31ED7EE-C32A-E424-EA17-EC6BE4B19356}"/>
                  </a:ext>
                </a:extLst>
              </p:cNvPr>
              <p:cNvSpPr/>
              <p:nvPr/>
            </p:nvSpPr>
            <p:spPr>
              <a:xfrm rot="5400000">
                <a:off x="6532225" y="4154395"/>
                <a:ext cx="4266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>
                <a:extLst>
                  <a:ext uri="{FF2B5EF4-FFF2-40B4-BE49-F238E27FC236}">
                    <a16:creationId xmlns:a16="http://schemas.microsoft.com/office/drawing/2014/main" id="{B03BB588-23B3-5DFD-9A4D-8FFFEEFDC4F9}"/>
                  </a:ext>
                </a:extLst>
              </p:cNvPr>
              <p:cNvSpPr/>
              <p:nvPr/>
            </p:nvSpPr>
            <p:spPr>
              <a:xfrm rot="10800000">
                <a:off x="6482092" y="425939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>
                <a:extLst>
                  <a:ext uri="{FF2B5EF4-FFF2-40B4-BE49-F238E27FC236}">
                    <a16:creationId xmlns:a16="http://schemas.microsoft.com/office/drawing/2014/main" id="{D49034AC-2731-F2C0-2CAB-FC69F89481C9}"/>
                  </a:ext>
                </a:extLst>
              </p:cNvPr>
              <p:cNvSpPr/>
              <p:nvPr/>
            </p:nvSpPr>
            <p:spPr>
              <a:xfrm rot="-5400000">
                <a:off x="6519175" y="569105"/>
                <a:ext cx="452700" cy="4071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03702998-AC87-757E-1F21-DBE38343A173}"/>
                  </a:ext>
                </a:extLst>
              </p:cNvPr>
              <p:cNvSpPr/>
              <p:nvPr/>
            </p:nvSpPr>
            <p:spPr>
              <a:xfrm>
                <a:off x="6482089" y="67425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>
              <a:extLst>
                <a:ext uri="{FF2B5EF4-FFF2-40B4-BE49-F238E27FC236}">
                  <a16:creationId xmlns:a16="http://schemas.microsoft.com/office/drawing/2014/main" id="{BB49528C-958A-8010-903C-7CC47745D2F6}"/>
                </a:ext>
              </a:extLst>
            </p:cNvPr>
            <p:cNvGrpSpPr/>
            <p:nvPr/>
          </p:nvGrpSpPr>
          <p:grpSpPr>
            <a:xfrm rot="5400000">
              <a:off x="6401231" y="2220759"/>
              <a:ext cx="688435" cy="701981"/>
              <a:chOff x="785335" y="2087786"/>
              <a:chExt cx="584162" cy="595657"/>
            </a:xfrm>
          </p:grpSpPr>
          <p:sp>
            <p:nvSpPr>
              <p:cNvPr id="104" name="Google Shape;104;p15">
                <a:extLst>
                  <a:ext uri="{FF2B5EF4-FFF2-40B4-BE49-F238E27FC236}">
                    <a16:creationId xmlns:a16="http://schemas.microsoft.com/office/drawing/2014/main" id="{F37B5312-4338-F0E5-755C-143317CB5172}"/>
                  </a:ext>
                </a:extLst>
              </p:cNvPr>
              <p:cNvSpPr/>
              <p:nvPr/>
            </p:nvSpPr>
            <p:spPr>
              <a:xfrm rot="5400000">
                <a:off x="899154" y="2220914"/>
                <a:ext cx="355569" cy="355153"/>
              </a:xfrm>
              <a:custGeom>
                <a:avLst/>
                <a:gdLst/>
                <a:ahLst/>
                <a:cxnLst/>
                <a:rect l="l" t="t" r="r" b="b"/>
                <a:pathLst>
                  <a:path w="17107" h="17087" extrusionOk="0">
                    <a:moveTo>
                      <a:pt x="1479" y="1"/>
                    </a:moveTo>
                    <a:cubicBezTo>
                      <a:pt x="1130" y="1"/>
                      <a:pt x="780" y="130"/>
                      <a:pt x="520" y="390"/>
                    </a:cubicBezTo>
                    <a:cubicBezTo>
                      <a:pt x="1" y="910"/>
                      <a:pt x="1" y="1749"/>
                      <a:pt x="520" y="2309"/>
                    </a:cubicBezTo>
                    <a:lnTo>
                      <a:pt x="14709" y="16697"/>
                    </a:lnTo>
                    <a:cubicBezTo>
                      <a:pt x="14969" y="16957"/>
                      <a:pt x="15308" y="17087"/>
                      <a:pt x="15648" y="17087"/>
                    </a:cubicBezTo>
                    <a:cubicBezTo>
                      <a:pt x="15988" y="17087"/>
                      <a:pt x="16327" y="16957"/>
                      <a:pt x="16587" y="16697"/>
                    </a:cubicBezTo>
                    <a:cubicBezTo>
                      <a:pt x="17107" y="16137"/>
                      <a:pt x="17107" y="15298"/>
                      <a:pt x="16587" y="14779"/>
                    </a:cubicBezTo>
                    <a:lnTo>
                      <a:pt x="2439" y="390"/>
                    </a:lnTo>
                    <a:cubicBezTo>
                      <a:pt x="2179" y="130"/>
                      <a:pt x="1829" y="1"/>
                      <a:pt x="1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>
                <a:extLst>
                  <a:ext uri="{FF2B5EF4-FFF2-40B4-BE49-F238E27FC236}">
                    <a16:creationId xmlns:a16="http://schemas.microsoft.com/office/drawing/2014/main" id="{5A9D66B4-FAAD-44BD-20A1-CBE95BC1AA63}"/>
                  </a:ext>
                </a:extLst>
              </p:cNvPr>
              <p:cNvSpPr/>
              <p:nvPr/>
            </p:nvSpPr>
            <p:spPr>
              <a:xfrm rot="5400000">
                <a:off x="896660" y="2223408"/>
                <a:ext cx="360557" cy="35016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6847" extrusionOk="0">
                    <a:moveTo>
                      <a:pt x="15888" y="0"/>
                    </a:moveTo>
                    <a:cubicBezTo>
                      <a:pt x="15548" y="0"/>
                      <a:pt x="15208" y="130"/>
                      <a:pt x="14949" y="390"/>
                    </a:cubicBezTo>
                    <a:lnTo>
                      <a:pt x="560" y="14539"/>
                    </a:lnTo>
                    <a:cubicBezTo>
                      <a:pt x="1" y="15058"/>
                      <a:pt x="1" y="15898"/>
                      <a:pt x="560" y="16457"/>
                    </a:cubicBezTo>
                    <a:cubicBezTo>
                      <a:pt x="820" y="16717"/>
                      <a:pt x="1160" y="16847"/>
                      <a:pt x="1500" y="16847"/>
                    </a:cubicBezTo>
                    <a:cubicBezTo>
                      <a:pt x="1839" y="16847"/>
                      <a:pt x="2179" y="16717"/>
                      <a:pt x="2439" y="16457"/>
                    </a:cubicBezTo>
                    <a:lnTo>
                      <a:pt x="16827" y="2269"/>
                    </a:lnTo>
                    <a:cubicBezTo>
                      <a:pt x="17347" y="1749"/>
                      <a:pt x="17347" y="910"/>
                      <a:pt x="16827" y="390"/>
                    </a:cubicBezTo>
                    <a:cubicBezTo>
                      <a:pt x="16567" y="130"/>
                      <a:pt x="16228" y="0"/>
                      <a:pt x="15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>
                <a:extLst>
                  <a:ext uri="{FF2B5EF4-FFF2-40B4-BE49-F238E27FC236}">
                    <a16:creationId xmlns:a16="http://schemas.microsoft.com/office/drawing/2014/main" id="{BC5AD058-ACC9-73F3-A9FA-97C78AFD3BD3}"/>
                  </a:ext>
                </a:extLst>
              </p:cNvPr>
              <p:cNvSpPr/>
              <p:nvPr/>
            </p:nvSpPr>
            <p:spPr>
              <a:xfrm rot="5400000">
                <a:off x="1047434" y="2161302"/>
                <a:ext cx="59840" cy="476039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2903" extrusionOk="0">
                    <a:moveTo>
                      <a:pt x="1520" y="1"/>
                    </a:moveTo>
                    <a:cubicBezTo>
                      <a:pt x="760" y="1"/>
                      <a:pt x="161" y="600"/>
                      <a:pt x="161" y="1360"/>
                    </a:cubicBezTo>
                    <a:lnTo>
                      <a:pt x="1" y="21543"/>
                    </a:lnTo>
                    <a:cubicBezTo>
                      <a:pt x="1" y="22263"/>
                      <a:pt x="600" y="22862"/>
                      <a:pt x="1320" y="22902"/>
                    </a:cubicBezTo>
                    <a:cubicBezTo>
                      <a:pt x="2039" y="22902"/>
                      <a:pt x="2639" y="22303"/>
                      <a:pt x="2679" y="21583"/>
                    </a:cubicBezTo>
                    <a:lnTo>
                      <a:pt x="2839" y="1400"/>
                    </a:lnTo>
                    <a:cubicBezTo>
                      <a:pt x="2879" y="640"/>
                      <a:pt x="2279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F81AE497-4758-D042-678E-455E10A87130}"/>
                  </a:ext>
                </a:extLst>
              </p:cNvPr>
              <p:cNvSpPr/>
              <p:nvPr/>
            </p:nvSpPr>
            <p:spPr>
              <a:xfrm rot="5400000">
                <a:off x="838514" y="2369412"/>
                <a:ext cx="476018" cy="59009"/>
              </a:xfrm>
              <a:custGeom>
                <a:avLst/>
                <a:gdLst/>
                <a:ahLst/>
                <a:cxnLst/>
                <a:rect l="l" t="t" r="r" b="b"/>
                <a:pathLst>
                  <a:path w="22902" h="2839" extrusionOk="0">
                    <a:moveTo>
                      <a:pt x="1359" y="1"/>
                    </a:moveTo>
                    <a:cubicBezTo>
                      <a:pt x="640" y="1"/>
                      <a:pt x="0" y="560"/>
                      <a:pt x="0" y="1320"/>
                    </a:cubicBezTo>
                    <a:cubicBezTo>
                      <a:pt x="0" y="2039"/>
                      <a:pt x="600" y="2639"/>
                      <a:pt x="1359" y="2679"/>
                    </a:cubicBezTo>
                    <a:lnTo>
                      <a:pt x="21543" y="2838"/>
                    </a:lnTo>
                    <a:cubicBezTo>
                      <a:pt x="22262" y="2838"/>
                      <a:pt x="22861" y="2239"/>
                      <a:pt x="22901" y="1480"/>
                    </a:cubicBezTo>
                    <a:cubicBezTo>
                      <a:pt x="22901" y="760"/>
                      <a:pt x="22302" y="161"/>
                      <a:pt x="21543" y="161"/>
                    </a:cubicBez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>
                <a:extLst>
                  <a:ext uri="{FF2B5EF4-FFF2-40B4-BE49-F238E27FC236}">
                    <a16:creationId xmlns:a16="http://schemas.microsoft.com/office/drawing/2014/main" id="{B850D49A-34F2-405F-D421-13F84474574E}"/>
                  </a:ext>
                </a:extLst>
              </p:cNvPr>
              <p:cNvSpPr/>
              <p:nvPr/>
            </p:nvSpPr>
            <p:spPr>
              <a:xfrm rot="5400000">
                <a:off x="941108" y="2275547"/>
                <a:ext cx="27166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11871" extrusionOk="0">
                    <a:moveTo>
                      <a:pt x="6520" y="0"/>
                    </a:moveTo>
                    <a:cubicBezTo>
                      <a:pt x="4996" y="0"/>
                      <a:pt x="3477" y="580"/>
                      <a:pt x="2318" y="1739"/>
                    </a:cubicBezTo>
                    <a:cubicBezTo>
                      <a:pt x="0" y="4057"/>
                      <a:pt x="0" y="7814"/>
                      <a:pt x="2318" y="10132"/>
                    </a:cubicBezTo>
                    <a:cubicBezTo>
                      <a:pt x="3477" y="11291"/>
                      <a:pt x="4996" y="11871"/>
                      <a:pt x="6520" y="11871"/>
                    </a:cubicBezTo>
                    <a:cubicBezTo>
                      <a:pt x="8043" y="11871"/>
                      <a:pt x="9572" y="11291"/>
                      <a:pt x="10751" y="10132"/>
                    </a:cubicBezTo>
                    <a:cubicBezTo>
                      <a:pt x="13069" y="7814"/>
                      <a:pt x="13069" y="4057"/>
                      <a:pt x="10751" y="1739"/>
                    </a:cubicBezTo>
                    <a:cubicBezTo>
                      <a:pt x="9572" y="580"/>
                      <a:pt x="8043" y="0"/>
                      <a:pt x="6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>
                <a:extLst>
                  <a:ext uri="{FF2B5EF4-FFF2-40B4-BE49-F238E27FC236}">
                    <a16:creationId xmlns:a16="http://schemas.microsoft.com/office/drawing/2014/main" id="{96818822-69B1-8B41-EB0E-1BA4C23288B3}"/>
                  </a:ext>
                </a:extLst>
              </p:cNvPr>
              <p:cNvSpPr/>
              <p:nvPr/>
            </p:nvSpPr>
            <p:spPr>
              <a:xfrm rot="5400000">
                <a:off x="992510" y="2314269"/>
                <a:ext cx="168649" cy="144352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6945" extrusionOk="0">
                    <a:moveTo>
                      <a:pt x="4634" y="0"/>
                    </a:moveTo>
                    <a:cubicBezTo>
                      <a:pt x="3781" y="0"/>
                      <a:pt x="2910" y="318"/>
                      <a:pt x="2199" y="1030"/>
                    </a:cubicBezTo>
                    <a:cubicBezTo>
                      <a:pt x="1" y="3188"/>
                      <a:pt x="1559" y="6945"/>
                      <a:pt x="4637" y="6945"/>
                    </a:cubicBezTo>
                    <a:cubicBezTo>
                      <a:pt x="6555" y="6945"/>
                      <a:pt x="8114" y="5386"/>
                      <a:pt x="8114" y="3468"/>
                    </a:cubicBezTo>
                    <a:cubicBezTo>
                      <a:pt x="8114" y="1387"/>
                      <a:pt x="6414" y="0"/>
                      <a:pt x="4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>
                <a:extLst>
                  <a:ext uri="{FF2B5EF4-FFF2-40B4-BE49-F238E27FC236}">
                    <a16:creationId xmlns:a16="http://schemas.microsoft.com/office/drawing/2014/main" id="{85AC95DF-CC1A-22FA-D71C-3513C3D7362B}"/>
                  </a:ext>
                </a:extLst>
              </p:cNvPr>
              <p:cNvSpPr/>
              <p:nvPr/>
            </p:nvSpPr>
            <p:spPr>
              <a:xfrm rot="5400000">
                <a:off x="1250618" y="2336946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6" y="5283"/>
                      <a:pt x="6155" y="4084"/>
                      <a:pt x="6155" y="2645"/>
                    </a:cubicBezTo>
                    <a:cubicBezTo>
                      <a:pt x="6155" y="1048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>
                <a:extLst>
                  <a:ext uri="{FF2B5EF4-FFF2-40B4-BE49-F238E27FC236}">
                    <a16:creationId xmlns:a16="http://schemas.microsoft.com/office/drawing/2014/main" id="{7C87C266-F38F-7949-A48D-7F151241A11E}"/>
                  </a:ext>
                </a:extLst>
              </p:cNvPr>
              <p:cNvSpPr/>
              <p:nvPr/>
            </p:nvSpPr>
            <p:spPr>
              <a:xfrm rot="5400000">
                <a:off x="776034" y="233717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493" y="0"/>
                    </a:moveTo>
                    <a:cubicBezTo>
                      <a:pt x="2844" y="0"/>
                      <a:pt x="2181" y="242"/>
                      <a:pt x="1639" y="784"/>
                    </a:cubicBezTo>
                    <a:cubicBezTo>
                      <a:pt x="1" y="2423"/>
                      <a:pt x="1160" y="5260"/>
                      <a:pt x="3518" y="5260"/>
                    </a:cubicBezTo>
                    <a:cubicBezTo>
                      <a:pt x="4956" y="5260"/>
                      <a:pt x="6155" y="4101"/>
                      <a:pt x="6155" y="2662"/>
                    </a:cubicBezTo>
                    <a:cubicBezTo>
                      <a:pt x="6155" y="1065"/>
                      <a:pt x="4854" y="0"/>
                      <a:pt x="34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>
                <a:extLst>
                  <a:ext uri="{FF2B5EF4-FFF2-40B4-BE49-F238E27FC236}">
                    <a16:creationId xmlns:a16="http://schemas.microsoft.com/office/drawing/2014/main" id="{102DA506-591B-07B2-CEC1-C6D47920115D}"/>
                  </a:ext>
                </a:extLst>
              </p:cNvPr>
              <p:cNvSpPr/>
              <p:nvPr/>
            </p:nvSpPr>
            <p:spPr>
              <a:xfrm rot="5400000">
                <a:off x="1013024" y="2564562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7" y="5283"/>
                      <a:pt x="6156" y="4083"/>
                      <a:pt x="6156" y="2645"/>
                    </a:cubicBezTo>
                    <a:cubicBezTo>
                      <a:pt x="6156" y="1047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>
                <a:extLst>
                  <a:ext uri="{FF2B5EF4-FFF2-40B4-BE49-F238E27FC236}">
                    <a16:creationId xmlns:a16="http://schemas.microsoft.com/office/drawing/2014/main" id="{4986A3D2-602B-5104-B48D-D1B56C9BACD3}"/>
                  </a:ext>
                </a:extLst>
              </p:cNvPr>
              <p:cNvSpPr/>
              <p:nvPr/>
            </p:nvSpPr>
            <p:spPr>
              <a:xfrm rot="5400000">
                <a:off x="1013024" y="2096858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504" y="0"/>
                    </a:moveTo>
                    <a:cubicBezTo>
                      <a:pt x="2862" y="0"/>
                      <a:pt x="2208" y="238"/>
                      <a:pt x="1680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97" y="5283"/>
                      <a:pt x="6156" y="4083"/>
                      <a:pt x="6156" y="2645"/>
                    </a:cubicBezTo>
                    <a:cubicBezTo>
                      <a:pt x="6156" y="1047"/>
                      <a:pt x="4854" y="0"/>
                      <a:pt x="3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>
                <a:extLst>
                  <a:ext uri="{FF2B5EF4-FFF2-40B4-BE49-F238E27FC236}">
                    <a16:creationId xmlns:a16="http://schemas.microsoft.com/office/drawing/2014/main" id="{46659E44-6B35-2D79-0123-958740A14EAC}"/>
                  </a:ext>
                </a:extLst>
              </p:cNvPr>
              <p:cNvSpPr/>
              <p:nvPr/>
            </p:nvSpPr>
            <p:spPr>
              <a:xfrm rot="5400000">
                <a:off x="1197377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8"/>
                    </a:cubicBezTo>
                    <a:cubicBezTo>
                      <a:pt x="1" y="4117"/>
                      <a:pt x="1200" y="5276"/>
                      <a:pt x="2638" y="5276"/>
                    </a:cubicBezTo>
                    <a:cubicBezTo>
                      <a:pt x="4117" y="5276"/>
                      <a:pt x="5276" y="4117"/>
                      <a:pt x="5276" y="2638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>
                <a:extLst>
                  <a:ext uri="{FF2B5EF4-FFF2-40B4-BE49-F238E27FC236}">
                    <a16:creationId xmlns:a16="http://schemas.microsoft.com/office/drawing/2014/main" id="{68D060C3-DCB6-CFAB-FEB5-FA1032256F95}"/>
                  </a:ext>
                </a:extLst>
              </p:cNvPr>
              <p:cNvSpPr/>
              <p:nvPr/>
            </p:nvSpPr>
            <p:spPr>
              <a:xfrm rot="5400000">
                <a:off x="1188180" y="2512350"/>
                <a:ext cx="127952" cy="109558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71" extrusionOk="0">
                    <a:moveTo>
                      <a:pt x="3528" y="0"/>
                    </a:moveTo>
                    <a:cubicBezTo>
                      <a:pt x="2877" y="0"/>
                      <a:pt x="2214" y="246"/>
                      <a:pt x="1679" y="794"/>
                    </a:cubicBezTo>
                    <a:cubicBezTo>
                      <a:pt x="1" y="2433"/>
                      <a:pt x="1160" y="5270"/>
                      <a:pt x="3518" y="5270"/>
                    </a:cubicBezTo>
                    <a:cubicBezTo>
                      <a:pt x="4997" y="5270"/>
                      <a:pt x="6156" y="4111"/>
                      <a:pt x="6156" y="2632"/>
                    </a:cubicBezTo>
                    <a:cubicBezTo>
                      <a:pt x="6156" y="1044"/>
                      <a:pt x="4869" y="0"/>
                      <a:pt x="3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>
                <a:extLst>
                  <a:ext uri="{FF2B5EF4-FFF2-40B4-BE49-F238E27FC236}">
                    <a16:creationId xmlns:a16="http://schemas.microsoft.com/office/drawing/2014/main" id="{22097759-45AB-12AF-813B-FCE96FBC75AE}"/>
                  </a:ext>
                </a:extLst>
              </p:cNvPr>
              <p:cNvSpPr/>
              <p:nvPr/>
            </p:nvSpPr>
            <p:spPr>
              <a:xfrm rot="5400000">
                <a:off x="867581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9"/>
                    </a:cubicBezTo>
                    <a:cubicBezTo>
                      <a:pt x="1" y="4077"/>
                      <a:pt x="1200" y="5276"/>
                      <a:pt x="2638" y="5276"/>
                    </a:cubicBezTo>
                    <a:cubicBezTo>
                      <a:pt x="4117" y="5276"/>
                      <a:pt x="5276" y="4077"/>
                      <a:pt x="5276" y="2639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>
                <a:extLst>
                  <a:ext uri="{FF2B5EF4-FFF2-40B4-BE49-F238E27FC236}">
                    <a16:creationId xmlns:a16="http://schemas.microsoft.com/office/drawing/2014/main" id="{3EEADAF3-289D-5761-55E4-5CA1523952FF}"/>
                  </a:ext>
                </a:extLst>
              </p:cNvPr>
              <p:cNvSpPr/>
              <p:nvPr/>
            </p:nvSpPr>
            <p:spPr>
              <a:xfrm rot="5400000">
                <a:off x="859111" y="251245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505" y="0"/>
                    </a:moveTo>
                    <a:cubicBezTo>
                      <a:pt x="2862" y="0"/>
                      <a:pt x="2208" y="242"/>
                      <a:pt x="1679" y="784"/>
                    </a:cubicBezTo>
                    <a:cubicBezTo>
                      <a:pt x="1" y="2423"/>
                      <a:pt x="1160" y="5261"/>
                      <a:pt x="3518" y="5261"/>
                    </a:cubicBezTo>
                    <a:cubicBezTo>
                      <a:pt x="4997" y="5261"/>
                      <a:pt x="6156" y="4101"/>
                      <a:pt x="6156" y="2663"/>
                    </a:cubicBezTo>
                    <a:cubicBezTo>
                      <a:pt x="6156" y="1066"/>
                      <a:pt x="4854" y="0"/>
                      <a:pt x="3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54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192B3DAC-515A-F9E9-10AE-12367016E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>
            <a:extLst>
              <a:ext uri="{FF2B5EF4-FFF2-40B4-BE49-F238E27FC236}">
                <a16:creationId xmlns:a16="http://schemas.microsoft.com/office/drawing/2014/main" id="{E55423C8-8C4A-391D-DA26-718195DF7634}"/>
              </a:ext>
            </a:extLst>
          </p:cNvPr>
          <p:cNvGrpSpPr/>
          <p:nvPr/>
        </p:nvGrpSpPr>
        <p:grpSpPr>
          <a:xfrm rot="16200000">
            <a:off x="4079622" y="-3749227"/>
            <a:ext cx="1051926" cy="9040180"/>
            <a:chOff x="6394458" y="-29700"/>
            <a:chExt cx="701981" cy="5202900"/>
          </a:xfrm>
        </p:grpSpPr>
        <p:grpSp>
          <p:nvGrpSpPr>
            <p:cNvPr id="47" name="Google Shape;47;p15">
              <a:extLst>
                <a:ext uri="{FF2B5EF4-FFF2-40B4-BE49-F238E27FC236}">
                  <a16:creationId xmlns:a16="http://schemas.microsoft.com/office/drawing/2014/main" id="{3A93A054-9D8B-236C-BA16-C954EF0D2447}"/>
                </a:ext>
              </a:extLst>
            </p:cNvPr>
            <p:cNvGrpSpPr/>
            <p:nvPr/>
          </p:nvGrpSpPr>
          <p:grpSpPr>
            <a:xfrm>
              <a:off x="6482089" y="-29700"/>
              <a:ext cx="526719" cy="5202900"/>
              <a:chOff x="6482089" y="-29700"/>
              <a:chExt cx="526719" cy="5202900"/>
            </a:xfrm>
          </p:grpSpPr>
          <p:sp>
            <p:nvSpPr>
              <p:cNvPr id="48" name="Google Shape;48;p15">
                <a:extLst>
                  <a:ext uri="{FF2B5EF4-FFF2-40B4-BE49-F238E27FC236}">
                    <a16:creationId xmlns:a16="http://schemas.microsoft.com/office/drawing/2014/main" id="{B37F2D5B-18ED-4D4B-5300-A9CC1C14D2E3}"/>
                  </a:ext>
                </a:extLst>
              </p:cNvPr>
              <p:cNvSpPr/>
              <p:nvPr/>
            </p:nvSpPr>
            <p:spPr>
              <a:xfrm rot="5400000" flipH="1">
                <a:off x="4144075" y="2368350"/>
                <a:ext cx="52029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15">
                <a:extLst>
                  <a:ext uri="{FF2B5EF4-FFF2-40B4-BE49-F238E27FC236}">
                    <a16:creationId xmlns:a16="http://schemas.microsoft.com/office/drawing/2014/main" id="{4173DF81-F168-9208-671A-337921FA692A}"/>
                  </a:ext>
                </a:extLst>
              </p:cNvPr>
              <p:cNvSpPr/>
              <p:nvPr/>
            </p:nvSpPr>
            <p:spPr>
              <a:xfrm rot="5400000">
                <a:off x="6532225" y="4154395"/>
                <a:ext cx="4266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>
                <a:extLst>
                  <a:ext uri="{FF2B5EF4-FFF2-40B4-BE49-F238E27FC236}">
                    <a16:creationId xmlns:a16="http://schemas.microsoft.com/office/drawing/2014/main" id="{D91BF8D0-F9D8-D498-ED48-B7C39490AB46}"/>
                  </a:ext>
                </a:extLst>
              </p:cNvPr>
              <p:cNvSpPr/>
              <p:nvPr/>
            </p:nvSpPr>
            <p:spPr>
              <a:xfrm rot="10800000">
                <a:off x="6482092" y="425939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>
                <a:extLst>
                  <a:ext uri="{FF2B5EF4-FFF2-40B4-BE49-F238E27FC236}">
                    <a16:creationId xmlns:a16="http://schemas.microsoft.com/office/drawing/2014/main" id="{E0E61B82-69D9-A6E5-AB52-07B31E2E7819}"/>
                  </a:ext>
                </a:extLst>
              </p:cNvPr>
              <p:cNvSpPr/>
              <p:nvPr/>
            </p:nvSpPr>
            <p:spPr>
              <a:xfrm rot="-5400000">
                <a:off x="6519175" y="569105"/>
                <a:ext cx="452700" cy="4071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>
                <a:extLst>
                  <a:ext uri="{FF2B5EF4-FFF2-40B4-BE49-F238E27FC236}">
                    <a16:creationId xmlns:a16="http://schemas.microsoft.com/office/drawing/2014/main" id="{DEB0EBE9-2119-AA04-7CE0-E0D5ADF333B1}"/>
                  </a:ext>
                </a:extLst>
              </p:cNvPr>
              <p:cNvSpPr/>
              <p:nvPr/>
            </p:nvSpPr>
            <p:spPr>
              <a:xfrm>
                <a:off x="6482089" y="67425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15">
              <a:extLst>
                <a:ext uri="{FF2B5EF4-FFF2-40B4-BE49-F238E27FC236}">
                  <a16:creationId xmlns:a16="http://schemas.microsoft.com/office/drawing/2014/main" id="{97D091CD-DE9F-F053-94F1-D4C82D1BEAB8}"/>
                </a:ext>
              </a:extLst>
            </p:cNvPr>
            <p:cNvGrpSpPr/>
            <p:nvPr/>
          </p:nvGrpSpPr>
          <p:grpSpPr>
            <a:xfrm rot="5400000">
              <a:off x="6401231" y="2220759"/>
              <a:ext cx="688435" cy="701981"/>
              <a:chOff x="785335" y="2087786"/>
              <a:chExt cx="584162" cy="595657"/>
            </a:xfrm>
          </p:grpSpPr>
          <p:sp>
            <p:nvSpPr>
              <p:cNvPr id="54" name="Google Shape;54;p15">
                <a:extLst>
                  <a:ext uri="{FF2B5EF4-FFF2-40B4-BE49-F238E27FC236}">
                    <a16:creationId xmlns:a16="http://schemas.microsoft.com/office/drawing/2014/main" id="{F3817F23-1A91-997B-75CB-5C23F85D609B}"/>
                  </a:ext>
                </a:extLst>
              </p:cNvPr>
              <p:cNvSpPr/>
              <p:nvPr/>
            </p:nvSpPr>
            <p:spPr>
              <a:xfrm rot="5400000">
                <a:off x="899154" y="2220914"/>
                <a:ext cx="355569" cy="355153"/>
              </a:xfrm>
              <a:custGeom>
                <a:avLst/>
                <a:gdLst/>
                <a:ahLst/>
                <a:cxnLst/>
                <a:rect l="l" t="t" r="r" b="b"/>
                <a:pathLst>
                  <a:path w="17107" h="17087" extrusionOk="0">
                    <a:moveTo>
                      <a:pt x="1479" y="1"/>
                    </a:moveTo>
                    <a:cubicBezTo>
                      <a:pt x="1130" y="1"/>
                      <a:pt x="780" y="130"/>
                      <a:pt x="520" y="390"/>
                    </a:cubicBezTo>
                    <a:cubicBezTo>
                      <a:pt x="1" y="910"/>
                      <a:pt x="1" y="1749"/>
                      <a:pt x="520" y="2309"/>
                    </a:cubicBezTo>
                    <a:lnTo>
                      <a:pt x="14709" y="16697"/>
                    </a:lnTo>
                    <a:cubicBezTo>
                      <a:pt x="14969" y="16957"/>
                      <a:pt x="15308" y="17087"/>
                      <a:pt x="15648" y="17087"/>
                    </a:cubicBezTo>
                    <a:cubicBezTo>
                      <a:pt x="15988" y="17087"/>
                      <a:pt x="16327" y="16957"/>
                      <a:pt x="16587" y="16697"/>
                    </a:cubicBezTo>
                    <a:cubicBezTo>
                      <a:pt x="17107" y="16137"/>
                      <a:pt x="17107" y="15298"/>
                      <a:pt x="16587" y="14779"/>
                    </a:cubicBezTo>
                    <a:lnTo>
                      <a:pt x="2439" y="390"/>
                    </a:lnTo>
                    <a:cubicBezTo>
                      <a:pt x="2179" y="130"/>
                      <a:pt x="1829" y="1"/>
                      <a:pt x="1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>
                <a:extLst>
                  <a:ext uri="{FF2B5EF4-FFF2-40B4-BE49-F238E27FC236}">
                    <a16:creationId xmlns:a16="http://schemas.microsoft.com/office/drawing/2014/main" id="{BCC82055-39EB-84F2-8BFB-CCEEC14190BA}"/>
                  </a:ext>
                </a:extLst>
              </p:cNvPr>
              <p:cNvSpPr/>
              <p:nvPr/>
            </p:nvSpPr>
            <p:spPr>
              <a:xfrm rot="5400000">
                <a:off x="896660" y="2223408"/>
                <a:ext cx="360557" cy="35016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6847" extrusionOk="0">
                    <a:moveTo>
                      <a:pt x="15888" y="0"/>
                    </a:moveTo>
                    <a:cubicBezTo>
                      <a:pt x="15548" y="0"/>
                      <a:pt x="15208" y="130"/>
                      <a:pt x="14949" y="390"/>
                    </a:cubicBezTo>
                    <a:lnTo>
                      <a:pt x="560" y="14539"/>
                    </a:lnTo>
                    <a:cubicBezTo>
                      <a:pt x="1" y="15058"/>
                      <a:pt x="1" y="15898"/>
                      <a:pt x="560" y="16457"/>
                    </a:cubicBezTo>
                    <a:cubicBezTo>
                      <a:pt x="820" y="16717"/>
                      <a:pt x="1160" y="16847"/>
                      <a:pt x="1500" y="16847"/>
                    </a:cubicBezTo>
                    <a:cubicBezTo>
                      <a:pt x="1839" y="16847"/>
                      <a:pt x="2179" y="16717"/>
                      <a:pt x="2439" y="16457"/>
                    </a:cubicBezTo>
                    <a:lnTo>
                      <a:pt x="16827" y="2269"/>
                    </a:lnTo>
                    <a:cubicBezTo>
                      <a:pt x="17347" y="1749"/>
                      <a:pt x="17347" y="910"/>
                      <a:pt x="16827" y="390"/>
                    </a:cubicBezTo>
                    <a:cubicBezTo>
                      <a:pt x="16567" y="130"/>
                      <a:pt x="16228" y="0"/>
                      <a:pt x="15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>
                <a:extLst>
                  <a:ext uri="{FF2B5EF4-FFF2-40B4-BE49-F238E27FC236}">
                    <a16:creationId xmlns:a16="http://schemas.microsoft.com/office/drawing/2014/main" id="{FA15B2F5-14E4-C0CD-5FF8-193F6F8EBB48}"/>
                  </a:ext>
                </a:extLst>
              </p:cNvPr>
              <p:cNvSpPr/>
              <p:nvPr/>
            </p:nvSpPr>
            <p:spPr>
              <a:xfrm rot="5400000">
                <a:off x="1047434" y="2161302"/>
                <a:ext cx="59840" cy="476039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2903" extrusionOk="0">
                    <a:moveTo>
                      <a:pt x="1520" y="1"/>
                    </a:moveTo>
                    <a:cubicBezTo>
                      <a:pt x="760" y="1"/>
                      <a:pt x="161" y="600"/>
                      <a:pt x="161" y="1360"/>
                    </a:cubicBezTo>
                    <a:lnTo>
                      <a:pt x="1" y="21543"/>
                    </a:lnTo>
                    <a:cubicBezTo>
                      <a:pt x="1" y="22263"/>
                      <a:pt x="600" y="22862"/>
                      <a:pt x="1320" y="22902"/>
                    </a:cubicBezTo>
                    <a:cubicBezTo>
                      <a:pt x="2039" y="22902"/>
                      <a:pt x="2639" y="22303"/>
                      <a:pt x="2679" y="21583"/>
                    </a:cubicBezTo>
                    <a:lnTo>
                      <a:pt x="2839" y="1400"/>
                    </a:lnTo>
                    <a:cubicBezTo>
                      <a:pt x="2879" y="640"/>
                      <a:pt x="2279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>
                <a:extLst>
                  <a:ext uri="{FF2B5EF4-FFF2-40B4-BE49-F238E27FC236}">
                    <a16:creationId xmlns:a16="http://schemas.microsoft.com/office/drawing/2014/main" id="{B5A5D961-F6FA-FE82-F9DC-ACECD34A7756}"/>
                  </a:ext>
                </a:extLst>
              </p:cNvPr>
              <p:cNvSpPr/>
              <p:nvPr/>
            </p:nvSpPr>
            <p:spPr>
              <a:xfrm rot="5400000">
                <a:off x="838514" y="2369412"/>
                <a:ext cx="476018" cy="59009"/>
              </a:xfrm>
              <a:custGeom>
                <a:avLst/>
                <a:gdLst/>
                <a:ahLst/>
                <a:cxnLst/>
                <a:rect l="l" t="t" r="r" b="b"/>
                <a:pathLst>
                  <a:path w="22902" h="2839" extrusionOk="0">
                    <a:moveTo>
                      <a:pt x="1359" y="1"/>
                    </a:moveTo>
                    <a:cubicBezTo>
                      <a:pt x="640" y="1"/>
                      <a:pt x="0" y="560"/>
                      <a:pt x="0" y="1320"/>
                    </a:cubicBezTo>
                    <a:cubicBezTo>
                      <a:pt x="0" y="2039"/>
                      <a:pt x="600" y="2639"/>
                      <a:pt x="1359" y="2679"/>
                    </a:cubicBezTo>
                    <a:lnTo>
                      <a:pt x="21543" y="2838"/>
                    </a:lnTo>
                    <a:cubicBezTo>
                      <a:pt x="22262" y="2838"/>
                      <a:pt x="22861" y="2239"/>
                      <a:pt x="22901" y="1480"/>
                    </a:cubicBezTo>
                    <a:cubicBezTo>
                      <a:pt x="22901" y="760"/>
                      <a:pt x="22302" y="161"/>
                      <a:pt x="21543" y="161"/>
                    </a:cubicBez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>
                <a:extLst>
                  <a:ext uri="{FF2B5EF4-FFF2-40B4-BE49-F238E27FC236}">
                    <a16:creationId xmlns:a16="http://schemas.microsoft.com/office/drawing/2014/main" id="{002894C7-3191-C5BD-EA3F-EA54B19D9CDF}"/>
                  </a:ext>
                </a:extLst>
              </p:cNvPr>
              <p:cNvSpPr/>
              <p:nvPr/>
            </p:nvSpPr>
            <p:spPr>
              <a:xfrm rot="5400000">
                <a:off x="941108" y="2275547"/>
                <a:ext cx="27166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11871" extrusionOk="0">
                    <a:moveTo>
                      <a:pt x="6520" y="0"/>
                    </a:moveTo>
                    <a:cubicBezTo>
                      <a:pt x="4996" y="0"/>
                      <a:pt x="3477" y="580"/>
                      <a:pt x="2318" y="1739"/>
                    </a:cubicBezTo>
                    <a:cubicBezTo>
                      <a:pt x="0" y="4057"/>
                      <a:pt x="0" y="7814"/>
                      <a:pt x="2318" y="10132"/>
                    </a:cubicBezTo>
                    <a:cubicBezTo>
                      <a:pt x="3477" y="11291"/>
                      <a:pt x="4996" y="11871"/>
                      <a:pt x="6520" y="11871"/>
                    </a:cubicBezTo>
                    <a:cubicBezTo>
                      <a:pt x="8043" y="11871"/>
                      <a:pt x="9572" y="11291"/>
                      <a:pt x="10751" y="10132"/>
                    </a:cubicBezTo>
                    <a:cubicBezTo>
                      <a:pt x="13069" y="7814"/>
                      <a:pt x="13069" y="4057"/>
                      <a:pt x="10751" y="1739"/>
                    </a:cubicBezTo>
                    <a:cubicBezTo>
                      <a:pt x="9572" y="580"/>
                      <a:pt x="8043" y="0"/>
                      <a:pt x="65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>
                <a:extLst>
                  <a:ext uri="{FF2B5EF4-FFF2-40B4-BE49-F238E27FC236}">
                    <a16:creationId xmlns:a16="http://schemas.microsoft.com/office/drawing/2014/main" id="{6A31E122-3E2C-5581-393C-9DEE7574B3DA}"/>
                  </a:ext>
                </a:extLst>
              </p:cNvPr>
              <p:cNvSpPr/>
              <p:nvPr/>
            </p:nvSpPr>
            <p:spPr>
              <a:xfrm rot="5400000">
                <a:off x="992510" y="2314269"/>
                <a:ext cx="168649" cy="144352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6945" extrusionOk="0">
                    <a:moveTo>
                      <a:pt x="4634" y="0"/>
                    </a:moveTo>
                    <a:cubicBezTo>
                      <a:pt x="3781" y="0"/>
                      <a:pt x="2910" y="318"/>
                      <a:pt x="2199" y="1030"/>
                    </a:cubicBezTo>
                    <a:cubicBezTo>
                      <a:pt x="1" y="3188"/>
                      <a:pt x="1559" y="6945"/>
                      <a:pt x="4637" y="6945"/>
                    </a:cubicBezTo>
                    <a:cubicBezTo>
                      <a:pt x="6555" y="6945"/>
                      <a:pt x="8114" y="5386"/>
                      <a:pt x="8114" y="3468"/>
                    </a:cubicBezTo>
                    <a:cubicBezTo>
                      <a:pt x="8114" y="1387"/>
                      <a:pt x="6414" y="0"/>
                      <a:pt x="4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>
                <a:extLst>
                  <a:ext uri="{FF2B5EF4-FFF2-40B4-BE49-F238E27FC236}">
                    <a16:creationId xmlns:a16="http://schemas.microsoft.com/office/drawing/2014/main" id="{D5DDF6C2-5AE1-B2AD-0AF8-77EC2677C8CE}"/>
                  </a:ext>
                </a:extLst>
              </p:cNvPr>
              <p:cNvSpPr/>
              <p:nvPr/>
            </p:nvSpPr>
            <p:spPr>
              <a:xfrm rot="5400000">
                <a:off x="1250618" y="2336946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6" y="5283"/>
                      <a:pt x="6155" y="4084"/>
                      <a:pt x="6155" y="2645"/>
                    </a:cubicBezTo>
                    <a:cubicBezTo>
                      <a:pt x="6155" y="1048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>
                <a:extLst>
                  <a:ext uri="{FF2B5EF4-FFF2-40B4-BE49-F238E27FC236}">
                    <a16:creationId xmlns:a16="http://schemas.microsoft.com/office/drawing/2014/main" id="{DFB5BDC6-ED82-93DD-5658-CC17C2CFB516}"/>
                  </a:ext>
                </a:extLst>
              </p:cNvPr>
              <p:cNvSpPr/>
              <p:nvPr/>
            </p:nvSpPr>
            <p:spPr>
              <a:xfrm rot="5400000">
                <a:off x="776034" y="233717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493" y="0"/>
                    </a:moveTo>
                    <a:cubicBezTo>
                      <a:pt x="2844" y="0"/>
                      <a:pt x="2181" y="242"/>
                      <a:pt x="1639" y="784"/>
                    </a:cubicBezTo>
                    <a:cubicBezTo>
                      <a:pt x="1" y="2423"/>
                      <a:pt x="1160" y="5260"/>
                      <a:pt x="3518" y="5260"/>
                    </a:cubicBezTo>
                    <a:cubicBezTo>
                      <a:pt x="4956" y="5260"/>
                      <a:pt x="6155" y="4101"/>
                      <a:pt x="6155" y="2662"/>
                    </a:cubicBezTo>
                    <a:cubicBezTo>
                      <a:pt x="6155" y="1065"/>
                      <a:pt x="4854" y="0"/>
                      <a:pt x="3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>
                <a:extLst>
                  <a:ext uri="{FF2B5EF4-FFF2-40B4-BE49-F238E27FC236}">
                    <a16:creationId xmlns:a16="http://schemas.microsoft.com/office/drawing/2014/main" id="{AA998C55-B8DE-609E-6EA0-CF546A110C21}"/>
                  </a:ext>
                </a:extLst>
              </p:cNvPr>
              <p:cNvSpPr/>
              <p:nvPr/>
            </p:nvSpPr>
            <p:spPr>
              <a:xfrm rot="5400000">
                <a:off x="1013024" y="2564562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7" y="5283"/>
                      <a:pt x="6156" y="4083"/>
                      <a:pt x="6156" y="2645"/>
                    </a:cubicBezTo>
                    <a:cubicBezTo>
                      <a:pt x="6156" y="1047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>
                <a:extLst>
                  <a:ext uri="{FF2B5EF4-FFF2-40B4-BE49-F238E27FC236}">
                    <a16:creationId xmlns:a16="http://schemas.microsoft.com/office/drawing/2014/main" id="{B7979FDE-8CE6-6E23-7BC6-2DBE33945F12}"/>
                  </a:ext>
                </a:extLst>
              </p:cNvPr>
              <p:cNvSpPr/>
              <p:nvPr/>
            </p:nvSpPr>
            <p:spPr>
              <a:xfrm rot="5400000">
                <a:off x="1013024" y="2096858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504" y="0"/>
                    </a:moveTo>
                    <a:cubicBezTo>
                      <a:pt x="2862" y="0"/>
                      <a:pt x="2208" y="238"/>
                      <a:pt x="1680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97" y="5283"/>
                      <a:pt x="6156" y="4083"/>
                      <a:pt x="6156" y="2645"/>
                    </a:cubicBezTo>
                    <a:cubicBezTo>
                      <a:pt x="6156" y="1047"/>
                      <a:pt x="4854" y="0"/>
                      <a:pt x="35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>
                <a:extLst>
                  <a:ext uri="{FF2B5EF4-FFF2-40B4-BE49-F238E27FC236}">
                    <a16:creationId xmlns:a16="http://schemas.microsoft.com/office/drawing/2014/main" id="{DB0162E0-BEDA-2095-1523-A2A4A259C546}"/>
                  </a:ext>
                </a:extLst>
              </p:cNvPr>
              <p:cNvSpPr/>
              <p:nvPr/>
            </p:nvSpPr>
            <p:spPr>
              <a:xfrm rot="5400000">
                <a:off x="1197377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8"/>
                    </a:cubicBezTo>
                    <a:cubicBezTo>
                      <a:pt x="1" y="4117"/>
                      <a:pt x="1200" y="5276"/>
                      <a:pt x="2638" y="5276"/>
                    </a:cubicBezTo>
                    <a:cubicBezTo>
                      <a:pt x="4117" y="5276"/>
                      <a:pt x="5276" y="4117"/>
                      <a:pt x="5276" y="2638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>
                <a:extLst>
                  <a:ext uri="{FF2B5EF4-FFF2-40B4-BE49-F238E27FC236}">
                    <a16:creationId xmlns:a16="http://schemas.microsoft.com/office/drawing/2014/main" id="{49911147-4A20-99CF-B9AE-848BCC7531E4}"/>
                  </a:ext>
                </a:extLst>
              </p:cNvPr>
              <p:cNvSpPr/>
              <p:nvPr/>
            </p:nvSpPr>
            <p:spPr>
              <a:xfrm rot="5400000">
                <a:off x="1188180" y="2512350"/>
                <a:ext cx="127952" cy="109558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71" extrusionOk="0">
                    <a:moveTo>
                      <a:pt x="3528" y="0"/>
                    </a:moveTo>
                    <a:cubicBezTo>
                      <a:pt x="2877" y="0"/>
                      <a:pt x="2214" y="246"/>
                      <a:pt x="1679" y="794"/>
                    </a:cubicBezTo>
                    <a:cubicBezTo>
                      <a:pt x="1" y="2433"/>
                      <a:pt x="1160" y="5270"/>
                      <a:pt x="3518" y="5270"/>
                    </a:cubicBezTo>
                    <a:cubicBezTo>
                      <a:pt x="4997" y="5270"/>
                      <a:pt x="6156" y="4111"/>
                      <a:pt x="6156" y="2632"/>
                    </a:cubicBezTo>
                    <a:cubicBezTo>
                      <a:pt x="6156" y="1044"/>
                      <a:pt x="4869" y="0"/>
                      <a:pt x="35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>
                <a:extLst>
                  <a:ext uri="{FF2B5EF4-FFF2-40B4-BE49-F238E27FC236}">
                    <a16:creationId xmlns:a16="http://schemas.microsoft.com/office/drawing/2014/main" id="{57A6CC6A-8DB5-002C-547A-78B57D94B5C4}"/>
                  </a:ext>
                </a:extLst>
              </p:cNvPr>
              <p:cNvSpPr/>
              <p:nvPr/>
            </p:nvSpPr>
            <p:spPr>
              <a:xfrm rot="5400000">
                <a:off x="867581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9"/>
                    </a:cubicBezTo>
                    <a:cubicBezTo>
                      <a:pt x="1" y="4077"/>
                      <a:pt x="1200" y="5276"/>
                      <a:pt x="2638" y="5276"/>
                    </a:cubicBezTo>
                    <a:cubicBezTo>
                      <a:pt x="4117" y="5276"/>
                      <a:pt x="5276" y="4077"/>
                      <a:pt x="5276" y="2639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>
                <a:extLst>
                  <a:ext uri="{FF2B5EF4-FFF2-40B4-BE49-F238E27FC236}">
                    <a16:creationId xmlns:a16="http://schemas.microsoft.com/office/drawing/2014/main" id="{2AD6E09D-0ACF-E83C-CD65-4CCABF746028}"/>
                  </a:ext>
                </a:extLst>
              </p:cNvPr>
              <p:cNvSpPr/>
              <p:nvPr/>
            </p:nvSpPr>
            <p:spPr>
              <a:xfrm rot="5400000">
                <a:off x="859111" y="251245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505" y="0"/>
                    </a:moveTo>
                    <a:cubicBezTo>
                      <a:pt x="2862" y="0"/>
                      <a:pt x="2208" y="242"/>
                      <a:pt x="1679" y="784"/>
                    </a:cubicBezTo>
                    <a:cubicBezTo>
                      <a:pt x="1" y="2423"/>
                      <a:pt x="1160" y="5261"/>
                      <a:pt x="3518" y="5261"/>
                    </a:cubicBezTo>
                    <a:cubicBezTo>
                      <a:pt x="4997" y="5261"/>
                      <a:pt x="6156" y="4101"/>
                      <a:pt x="6156" y="2663"/>
                    </a:cubicBezTo>
                    <a:cubicBezTo>
                      <a:pt x="6156" y="1066"/>
                      <a:pt x="4854" y="0"/>
                      <a:pt x="35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15">
            <a:extLst>
              <a:ext uri="{FF2B5EF4-FFF2-40B4-BE49-F238E27FC236}">
                <a16:creationId xmlns:a16="http://schemas.microsoft.com/office/drawing/2014/main" id="{DEBE8914-8192-E83F-4A6E-98C571E1E6AA}"/>
              </a:ext>
            </a:extLst>
          </p:cNvPr>
          <p:cNvGrpSpPr/>
          <p:nvPr/>
        </p:nvGrpSpPr>
        <p:grpSpPr>
          <a:xfrm rot="5400000">
            <a:off x="11557124" y="681470"/>
            <a:ext cx="467013" cy="3522844"/>
            <a:chOff x="7216058" y="-29671"/>
            <a:chExt cx="689725" cy="5202842"/>
          </a:xfrm>
        </p:grpSpPr>
        <p:grpSp>
          <p:nvGrpSpPr>
            <p:cNvPr id="69" name="Google Shape;69;p15">
              <a:extLst>
                <a:ext uri="{FF2B5EF4-FFF2-40B4-BE49-F238E27FC236}">
                  <a16:creationId xmlns:a16="http://schemas.microsoft.com/office/drawing/2014/main" id="{D7B330F1-D230-AFA3-EE1E-363972104973}"/>
                </a:ext>
              </a:extLst>
            </p:cNvPr>
            <p:cNvGrpSpPr/>
            <p:nvPr/>
          </p:nvGrpSpPr>
          <p:grpSpPr>
            <a:xfrm rot="5400000">
              <a:off x="4959637" y="2308391"/>
              <a:ext cx="5202842" cy="526719"/>
              <a:chOff x="3205121" y="2702280"/>
              <a:chExt cx="4414800" cy="446940"/>
            </a:xfrm>
          </p:grpSpPr>
          <p:sp>
            <p:nvSpPr>
              <p:cNvPr id="70" name="Google Shape;70;p15">
                <a:extLst>
                  <a:ext uri="{FF2B5EF4-FFF2-40B4-BE49-F238E27FC236}">
                    <a16:creationId xmlns:a16="http://schemas.microsoft.com/office/drawing/2014/main" id="{59F5D5E0-D141-AC5F-D654-45F04C772D8C}"/>
                  </a:ext>
                </a:extLst>
              </p:cNvPr>
              <p:cNvSpPr/>
              <p:nvPr/>
            </p:nvSpPr>
            <p:spPr>
              <a:xfrm flipH="1">
                <a:off x="3205121" y="2753100"/>
                <a:ext cx="4414800" cy="34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>
                <a:extLst>
                  <a:ext uri="{FF2B5EF4-FFF2-40B4-BE49-F238E27FC236}">
                    <a16:creationId xmlns:a16="http://schemas.microsoft.com/office/drawing/2014/main" id="{A2A54005-F694-C981-3DA9-654813D270F0}"/>
                  </a:ext>
                </a:extLst>
              </p:cNvPr>
              <p:cNvSpPr/>
              <p:nvPr/>
            </p:nvSpPr>
            <p:spPr>
              <a:xfrm>
                <a:off x="5906541" y="2753101"/>
                <a:ext cx="374100" cy="3453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>
                <a:extLst>
                  <a:ext uri="{FF2B5EF4-FFF2-40B4-BE49-F238E27FC236}">
                    <a16:creationId xmlns:a16="http://schemas.microsoft.com/office/drawing/2014/main" id="{9AED8FBF-3E5A-D41A-D44A-F4CC96A5A896}"/>
                  </a:ext>
                </a:extLst>
              </p:cNvPr>
              <p:cNvSpPr/>
              <p:nvPr/>
            </p:nvSpPr>
            <p:spPr>
              <a:xfrm rot="5400000">
                <a:off x="5870121" y="2842257"/>
                <a:ext cx="446940" cy="166987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15">
              <a:extLst>
                <a:ext uri="{FF2B5EF4-FFF2-40B4-BE49-F238E27FC236}">
                  <a16:creationId xmlns:a16="http://schemas.microsoft.com/office/drawing/2014/main" id="{AC0DAC10-BCE7-B6C9-6073-2A878A2A8FD4}"/>
                </a:ext>
              </a:extLst>
            </p:cNvPr>
            <p:cNvGrpSpPr/>
            <p:nvPr/>
          </p:nvGrpSpPr>
          <p:grpSpPr>
            <a:xfrm rot="5400000">
              <a:off x="7216058" y="1236563"/>
              <a:ext cx="689725" cy="689725"/>
              <a:chOff x="4330085" y="2474650"/>
              <a:chExt cx="587700" cy="587700"/>
            </a:xfrm>
          </p:grpSpPr>
          <p:sp>
            <p:nvSpPr>
              <p:cNvPr id="74" name="Google Shape;74;p15">
                <a:extLst>
                  <a:ext uri="{FF2B5EF4-FFF2-40B4-BE49-F238E27FC236}">
                    <a16:creationId xmlns:a16="http://schemas.microsoft.com/office/drawing/2014/main" id="{30C78395-7D04-E12F-5F49-C5DC1EFE5A7C}"/>
                  </a:ext>
                </a:extLst>
              </p:cNvPr>
              <p:cNvSpPr/>
              <p:nvPr/>
            </p:nvSpPr>
            <p:spPr>
              <a:xfrm>
                <a:off x="4418360" y="2560409"/>
                <a:ext cx="411152" cy="416182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548" extrusionOk="0">
                    <a:moveTo>
                      <a:pt x="1759" y="1"/>
                    </a:moveTo>
                    <a:lnTo>
                      <a:pt x="1" y="1719"/>
                    </a:lnTo>
                    <a:lnTo>
                      <a:pt x="14589" y="16547"/>
                    </a:lnTo>
                    <a:lnTo>
                      <a:pt x="16347" y="14829"/>
                    </a:lnTo>
                    <a:lnTo>
                      <a:pt x="1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>
                <a:extLst>
                  <a:ext uri="{FF2B5EF4-FFF2-40B4-BE49-F238E27FC236}">
                    <a16:creationId xmlns:a16="http://schemas.microsoft.com/office/drawing/2014/main" id="{550184A5-55BE-300D-A602-60B57710AF28}"/>
                  </a:ext>
                </a:extLst>
              </p:cNvPr>
              <p:cNvSpPr/>
              <p:nvPr/>
            </p:nvSpPr>
            <p:spPr>
              <a:xfrm>
                <a:off x="4415845" y="2562924"/>
                <a:ext cx="416182" cy="411152"/>
              </a:xfrm>
              <a:custGeom>
                <a:avLst/>
                <a:gdLst/>
                <a:ahLst/>
                <a:cxnLst/>
                <a:rect l="l" t="t" r="r" b="b"/>
                <a:pathLst>
                  <a:path w="16548" h="16348" extrusionOk="0">
                    <a:moveTo>
                      <a:pt x="14829" y="1"/>
                    </a:moveTo>
                    <a:lnTo>
                      <a:pt x="1" y="14629"/>
                    </a:lnTo>
                    <a:lnTo>
                      <a:pt x="1719" y="16347"/>
                    </a:lnTo>
                    <a:lnTo>
                      <a:pt x="16547" y="1759"/>
                    </a:lnTo>
                    <a:lnTo>
                      <a:pt x="148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>
                <a:extLst>
                  <a:ext uri="{FF2B5EF4-FFF2-40B4-BE49-F238E27FC236}">
                    <a16:creationId xmlns:a16="http://schemas.microsoft.com/office/drawing/2014/main" id="{7BE55006-BC7A-6035-1892-D7ECF3AFECCD}"/>
                  </a:ext>
                </a:extLst>
              </p:cNvPr>
              <p:cNvSpPr/>
              <p:nvPr/>
            </p:nvSpPr>
            <p:spPr>
              <a:xfrm>
                <a:off x="4591266" y="2506638"/>
                <a:ext cx="65340" cy="5237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824" extrusionOk="0">
                    <a:moveTo>
                      <a:pt x="160" y="0"/>
                    </a:moveTo>
                    <a:lnTo>
                      <a:pt x="0" y="20784"/>
                    </a:lnTo>
                    <a:lnTo>
                      <a:pt x="2438" y="20824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>
                <a:extLst>
                  <a:ext uri="{FF2B5EF4-FFF2-40B4-BE49-F238E27FC236}">
                    <a16:creationId xmlns:a16="http://schemas.microsoft.com/office/drawing/2014/main" id="{377C72D8-5D5E-D283-9773-EEF05A8181B0}"/>
                  </a:ext>
                </a:extLst>
              </p:cNvPr>
              <p:cNvSpPr/>
              <p:nvPr/>
            </p:nvSpPr>
            <p:spPr>
              <a:xfrm>
                <a:off x="4362075" y="2735830"/>
                <a:ext cx="523724" cy="65340"/>
              </a:xfrm>
              <a:custGeom>
                <a:avLst/>
                <a:gdLst/>
                <a:ahLst/>
                <a:cxnLst/>
                <a:rect l="l" t="t" r="r" b="b"/>
                <a:pathLst>
                  <a:path w="20824" h="2598" extrusionOk="0">
                    <a:moveTo>
                      <a:pt x="40" y="0"/>
                    </a:moveTo>
                    <a:lnTo>
                      <a:pt x="0" y="2438"/>
                    </a:lnTo>
                    <a:lnTo>
                      <a:pt x="20784" y="2598"/>
                    </a:lnTo>
                    <a:lnTo>
                      <a:pt x="20824" y="1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>
                <a:extLst>
                  <a:ext uri="{FF2B5EF4-FFF2-40B4-BE49-F238E27FC236}">
                    <a16:creationId xmlns:a16="http://schemas.microsoft.com/office/drawing/2014/main" id="{59B06EAA-2207-661A-50A1-7E01BF8530D3}"/>
                  </a:ext>
                </a:extLst>
              </p:cNvPr>
              <p:cNvSpPr/>
              <p:nvPr/>
            </p:nvSpPr>
            <p:spPr>
              <a:xfrm>
                <a:off x="4487724" y="2632288"/>
                <a:ext cx="272425" cy="272425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0832" extrusionOk="0">
                    <a:moveTo>
                      <a:pt x="5396" y="0"/>
                    </a:moveTo>
                    <a:cubicBezTo>
                      <a:pt x="2398" y="0"/>
                      <a:pt x="0" y="2398"/>
                      <a:pt x="0" y="5396"/>
                    </a:cubicBezTo>
                    <a:cubicBezTo>
                      <a:pt x="0" y="8394"/>
                      <a:pt x="2398" y="10832"/>
                      <a:pt x="5396" y="10832"/>
                    </a:cubicBezTo>
                    <a:cubicBezTo>
                      <a:pt x="8394" y="10832"/>
                      <a:pt x="10832" y="8394"/>
                      <a:pt x="10832" y="5396"/>
                    </a:cubicBezTo>
                    <a:cubicBezTo>
                      <a:pt x="10832" y="2398"/>
                      <a:pt x="8394" y="0"/>
                      <a:pt x="53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>
                <a:extLst>
                  <a:ext uri="{FF2B5EF4-FFF2-40B4-BE49-F238E27FC236}">
                    <a16:creationId xmlns:a16="http://schemas.microsoft.com/office/drawing/2014/main" id="{F9E4F2BE-25F3-07A5-D6BE-897BB91F8E7C}"/>
                  </a:ext>
                </a:extLst>
              </p:cNvPr>
              <p:cNvSpPr/>
              <p:nvPr/>
            </p:nvSpPr>
            <p:spPr>
              <a:xfrm>
                <a:off x="4544512" y="2689076"/>
                <a:ext cx="158847" cy="158847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6" extrusionOk="0">
                    <a:moveTo>
                      <a:pt x="3158" y="1"/>
                    </a:moveTo>
                    <a:cubicBezTo>
                      <a:pt x="1399" y="1"/>
                      <a:pt x="1" y="1399"/>
                      <a:pt x="1" y="3158"/>
                    </a:cubicBezTo>
                    <a:cubicBezTo>
                      <a:pt x="1" y="4917"/>
                      <a:pt x="1399" y="6315"/>
                      <a:pt x="3158" y="6315"/>
                    </a:cubicBezTo>
                    <a:cubicBezTo>
                      <a:pt x="4917" y="6315"/>
                      <a:pt x="6315" y="4917"/>
                      <a:pt x="6315" y="3158"/>
                    </a:cubicBezTo>
                    <a:cubicBezTo>
                      <a:pt x="6315" y="1399"/>
                      <a:pt x="4917" y="1"/>
                      <a:pt x="31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>
                <a:extLst>
                  <a:ext uri="{FF2B5EF4-FFF2-40B4-BE49-F238E27FC236}">
                    <a16:creationId xmlns:a16="http://schemas.microsoft.com/office/drawing/2014/main" id="{7449AE30-4C39-9226-8DE3-D59E33882019}"/>
                  </a:ext>
                </a:extLst>
              </p:cNvPr>
              <p:cNvSpPr/>
              <p:nvPr/>
            </p:nvSpPr>
            <p:spPr>
              <a:xfrm>
                <a:off x="4330085" y="2474650"/>
                <a:ext cx="587700" cy="587700"/>
              </a:xfrm>
              <a:prstGeom prst="donut">
                <a:avLst>
                  <a:gd name="adj" fmla="val 935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81;p15">
            <a:extLst>
              <a:ext uri="{FF2B5EF4-FFF2-40B4-BE49-F238E27FC236}">
                <a16:creationId xmlns:a16="http://schemas.microsoft.com/office/drawing/2014/main" id="{F473352F-2803-0B43-73E1-5392F788D62B}"/>
              </a:ext>
            </a:extLst>
          </p:cNvPr>
          <p:cNvGrpSpPr/>
          <p:nvPr/>
        </p:nvGrpSpPr>
        <p:grpSpPr>
          <a:xfrm rot="5400000">
            <a:off x="11722697" y="681552"/>
            <a:ext cx="467047" cy="3522680"/>
            <a:chOff x="5584938" y="-29550"/>
            <a:chExt cx="689776" cy="5202600"/>
          </a:xfrm>
        </p:grpSpPr>
        <p:grpSp>
          <p:nvGrpSpPr>
            <p:cNvPr id="82" name="Google Shape;82;p15">
              <a:extLst>
                <a:ext uri="{FF2B5EF4-FFF2-40B4-BE49-F238E27FC236}">
                  <a16:creationId xmlns:a16="http://schemas.microsoft.com/office/drawing/2014/main" id="{DC249DFD-84CD-63D2-88E9-6C15F7EA9AF6}"/>
                </a:ext>
              </a:extLst>
            </p:cNvPr>
            <p:cNvGrpSpPr/>
            <p:nvPr/>
          </p:nvGrpSpPr>
          <p:grpSpPr>
            <a:xfrm>
              <a:off x="5666657" y="-29550"/>
              <a:ext cx="526716" cy="5202600"/>
              <a:chOff x="5666657" y="-29550"/>
              <a:chExt cx="526716" cy="5202600"/>
            </a:xfrm>
          </p:grpSpPr>
          <p:sp>
            <p:nvSpPr>
              <p:cNvPr id="83" name="Google Shape;83;p15">
                <a:extLst>
                  <a:ext uri="{FF2B5EF4-FFF2-40B4-BE49-F238E27FC236}">
                    <a16:creationId xmlns:a16="http://schemas.microsoft.com/office/drawing/2014/main" id="{78B7C3BC-2717-57BF-A53F-064D264BFA03}"/>
                  </a:ext>
                </a:extLst>
              </p:cNvPr>
              <p:cNvSpPr/>
              <p:nvPr/>
            </p:nvSpPr>
            <p:spPr>
              <a:xfrm rot="5400000" flipH="1">
                <a:off x="3328775" y="2368350"/>
                <a:ext cx="52026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>
                <a:extLst>
                  <a:ext uri="{FF2B5EF4-FFF2-40B4-BE49-F238E27FC236}">
                    <a16:creationId xmlns:a16="http://schemas.microsoft.com/office/drawing/2014/main" id="{FE81F1C8-7F7F-D97B-4B57-668520A44D3C}"/>
                  </a:ext>
                </a:extLst>
              </p:cNvPr>
              <p:cNvSpPr/>
              <p:nvPr/>
            </p:nvSpPr>
            <p:spPr>
              <a:xfrm rot="-5400000">
                <a:off x="5706750" y="1562947"/>
                <a:ext cx="4464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>
                <a:extLst>
                  <a:ext uri="{FF2B5EF4-FFF2-40B4-BE49-F238E27FC236}">
                    <a16:creationId xmlns:a16="http://schemas.microsoft.com/office/drawing/2014/main" id="{BEC15BE4-91B7-7D6F-4EE7-204A84EDEA59}"/>
                  </a:ext>
                </a:extLst>
              </p:cNvPr>
              <p:cNvSpPr/>
              <p:nvPr/>
            </p:nvSpPr>
            <p:spPr>
              <a:xfrm>
                <a:off x="5666657" y="1667950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5">
              <a:extLst>
                <a:ext uri="{FF2B5EF4-FFF2-40B4-BE49-F238E27FC236}">
                  <a16:creationId xmlns:a16="http://schemas.microsoft.com/office/drawing/2014/main" id="{DD3010E7-3064-7714-F368-6040D1478CC6}"/>
                </a:ext>
              </a:extLst>
            </p:cNvPr>
            <p:cNvGrpSpPr/>
            <p:nvPr/>
          </p:nvGrpSpPr>
          <p:grpSpPr>
            <a:xfrm>
              <a:off x="5584938" y="3217416"/>
              <a:ext cx="689776" cy="689776"/>
              <a:chOff x="-153656" y="316021"/>
              <a:chExt cx="585300" cy="585300"/>
            </a:xfrm>
          </p:grpSpPr>
          <p:grpSp>
            <p:nvGrpSpPr>
              <p:cNvPr id="87" name="Google Shape;87;p15">
                <a:extLst>
                  <a:ext uri="{FF2B5EF4-FFF2-40B4-BE49-F238E27FC236}">
                    <a16:creationId xmlns:a16="http://schemas.microsoft.com/office/drawing/2014/main" id="{613CEC59-E522-FF8E-A492-79B77A6B2ACA}"/>
                  </a:ext>
                </a:extLst>
              </p:cNvPr>
              <p:cNvGrpSpPr/>
              <p:nvPr/>
            </p:nvGrpSpPr>
            <p:grpSpPr>
              <a:xfrm>
                <a:off x="-153656" y="316021"/>
                <a:ext cx="585300" cy="585300"/>
                <a:chOff x="-153656" y="427117"/>
                <a:chExt cx="585300" cy="585300"/>
              </a:xfrm>
            </p:grpSpPr>
            <p:sp>
              <p:nvSpPr>
                <p:cNvPr id="88" name="Google Shape;88;p15">
                  <a:extLst>
                    <a:ext uri="{FF2B5EF4-FFF2-40B4-BE49-F238E27FC236}">
                      <a16:creationId xmlns:a16="http://schemas.microsoft.com/office/drawing/2014/main" id="{8821FA5C-B813-C839-0226-4F311D9FC7A6}"/>
                    </a:ext>
                  </a:extLst>
                </p:cNvPr>
                <p:cNvSpPr/>
                <p:nvPr/>
              </p:nvSpPr>
              <p:spPr>
                <a:xfrm>
                  <a:off x="106425" y="458973"/>
                  <a:ext cx="65080" cy="2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5">
                  <a:extLst>
                    <a:ext uri="{FF2B5EF4-FFF2-40B4-BE49-F238E27FC236}">
                      <a16:creationId xmlns:a16="http://schemas.microsoft.com/office/drawing/2014/main" id="{5D023F89-4A82-136D-A30B-6A0A4E51CEE8}"/>
                    </a:ext>
                  </a:extLst>
                </p:cNvPr>
                <p:cNvSpPr/>
                <p:nvPr/>
              </p:nvSpPr>
              <p:spPr>
                <a:xfrm>
                  <a:off x="-153656" y="427117"/>
                  <a:ext cx="585300" cy="585300"/>
                </a:xfrm>
                <a:prstGeom prst="donut">
                  <a:avLst>
                    <a:gd name="adj" fmla="val 935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5">
                  <a:extLst>
                    <a:ext uri="{FF2B5EF4-FFF2-40B4-BE49-F238E27FC236}">
                      <a16:creationId xmlns:a16="http://schemas.microsoft.com/office/drawing/2014/main" id="{39FA625F-DC1B-327E-377C-2E17CDBAF529}"/>
                    </a:ext>
                  </a:extLst>
                </p:cNvPr>
                <p:cNvSpPr/>
                <p:nvPr/>
              </p:nvSpPr>
              <p:spPr>
                <a:xfrm rot="2700000">
                  <a:off x="16884" y="672891"/>
                  <a:ext cx="65078" cy="26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5">
                  <a:extLst>
                    <a:ext uri="{FF2B5EF4-FFF2-40B4-BE49-F238E27FC236}">
                      <a16:creationId xmlns:a16="http://schemas.microsoft.com/office/drawing/2014/main" id="{AC5177ED-EFF8-8824-BDB0-78967E8A996F}"/>
                    </a:ext>
                  </a:extLst>
                </p:cNvPr>
                <p:cNvSpPr/>
                <p:nvPr/>
              </p:nvSpPr>
              <p:spPr>
                <a:xfrm rot="-2700000">
                  <a:off x="193455" y="675396"/>
                  <a:ext cx="65078" cy="26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0824" extrusionOk="0">
                      <a:moveTo>
                        <a:pt x="160" y="0"/>
                      </a:moveTo>
                      <a:lnTo>
                        <a:pt x="0" y="20784"/>
                      </a:lnTo>
                      <a:lnTo>
                        <a:pt x="2438" y="20824"/>
                      </a:lnTo>
                      <a:lnTo>
                        <a:pt x="25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" name="Google Shape;92;p15">
                <a:extLst>
                  <a:ext uri="{FF2B5EF4-FFF2-40B4-BE49-F238E27FC236}">
                    <a16:creationId xmlns:a16="http://schemas.microsoft.com/office/drawing/2014/main" id="{F4DBE029-EB35-EE55-CC68-DB24C0027474}"/>
                  </a:ext>
                </a:extLst>
              </p:cNvPr>
              <p:cNvSpPr/>
              <p:nvPr/>
            </p:nvSpPr>
            <p:spPr>
              <a:xfrm>
                <a:off x="56310" y="525987"/>
                <a:ext cx="165300" cy="165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>
                <a:extLst>
                  <a:ext uri="{FF2B5EF4-FFF2-40B4-BE49-F238E27FC236}">
                    <a16:creationId xmlns:a16="http://schemas.microsoft.com/office/drawing/2014/main" id="{6CA42C4A-9191-870F-2D36-C6F01FB849A9}"/>
                  </a:ext>
                </a:extLst>
              </p:cNvPr>
              <p:cNvSpPr/>
              <p:nvPr/>
            </p:nvSpPr>
            <p:spPr>
              <a:xfrm>
                <a:off x="101760" y="571437"/>
                <a:ext cx="74400" cy="7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94;p15">
            <a:extLst>
              <a:ext uri="{FF2B5EF4-FFF2-40B4-BE49-F238E27FC236}">
                <a16:creationId xmlns:a16="http://schemas.microsoft.com/office/drawing/2014/main" id="{A0EC03BA-5F13-695C-9C09-89E707F73D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5401"/>
            <a:ext cx="3833679" cy="215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Predictive Maintenance System for Water Pipelines</a:t>
            </a:r>
            <a:endParaRPr lang="en-IN" sz="1100" dirty="0"/>
          </a:p>
        </p:txBody>
      </p:sp>
      <p:grpSp>
        <p:nvGrpSpPr>
          <p:cNvPr id="96" name="Google Shape;96;p15">
            <a:extLst>
              <a:ext uri="{FF2B5EF4-FFF2-40B4-BE49-F238E27FC236}">
                <a16:creationId xmlns:a16="http://schemas.microsoft.com/office/drawing/2014/main" id="{2172FDE9-CA7C-C623-8224-9989133B8319}"/>
              </a:ext>
            </a:extLst>
          </p:cNvPr>
          <p:cNvGrpSpPr/>
          <p:nvPr/>
        </p:nvGrpSpPr>
        <p:grpSpPr>
          <a:xfrm rot="16200000">
            <a:off x="4008646" y="20952"/>
            <a:ext cx="1158356" cy="9040182"/>
            <a:chOff x="6394458" y="-29700"/>
            <a:chExt cx="701981" cy="5202900"/>
          </a:xfrm>
        </p:grpSpPr>
        <p:grpSp>
          <p:nvGrpSpPr>
            <p:cNvPr id="97" name="Google Shape;97;p15">
              <a:extLst>
                <a:ext uri="{FF2B5EF4-FFF2-40B4-BE49-F238E27FC236}">
                  <a16:creationId xmlns:a16="http://schemas.microsoft.com/office/drawing/2014/main" id="{2572FBE9-0FCC-ADB9-6221-6BD08CEB93C0}"/>
                </a:ext>
              </a:extLst>
            </p:cNvPr>
            <p:cNvGrpSpPr/>
            <p:nvPr/>
          </p:nvGrpSpPr>
          <p:grpSpPr>
            <a:xfrm>
              <a:off x="6482089" y="-29700"/>
              <a:ext cx="526719" cy="5202900"/>
              <a:chOff x="6482089" y="-29700"/>
              <a:chExt cx="526719" cy="5202900"/>
            </a:xfrm>
          </p:grpSpPr>
          <p:sp>
            <p:nvSpPr>
              <p:cNvPr id="98" name="Google Shape;98;p15">
                <a:extLst>
                  <a:ext uri="{FF2B5EF4-FFF2-40B4-BE49-F238E27FC236}">
                    <a16:creationId xmlns:a16="http://schemas.microsoft.com/office/drawing/2014/main" id="{D66DE35B-1BE5-30BC-2F30-ED5722000782}"/>
                  </a:ext>
                </a:extLst>
              </p:cNvPr>
              <p:cNvSpPr/>
              <p:nvPr/>
            </p:nvSpPr>
            <p:spPr>
              <a:xfrm rot="5400000" flipH="1">
                <a:off x="4144075" y="2368350"/>
                <a:ext cx="5202900" cy="406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>
                <a:extLst>
                  <a:ext uri="{FF2B5EF4-FFF2-40B4-BE49-F238E27FC236}">
                    <a16:creationId xmlns:a16="http://schemas.microsoft.com/office/drawing/2014/main" id="{DB4F6762-AFBA-CE0E-1F96-2C7A0D81FD05}"/>
                  </a:ext>
                </a:extLst>
              </p:cNvPr>
              <p:cNvSpPr/>
              <p:nvPr/>
            </p:nvSpPr>
            <p:spPr>
              <a:xfrm rot="5400000">
                <a:off x="6532225" y="4154395"/>
                <a:ext cx="426600" cy="4068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>
                <a:extLst>
                  <a:ext uri="{FF2B5EF4-FFF2-40B4-BE49-F238E27FC236}">
                    <a16:creationId xmlns:a16="http://schemas.microsoft.com/office/drawing/2014/main" id="{A8D4775A-1073-CCA9-B6DC-646B1DDDF468}"/>
                  </a:ext>
                </a:extLst>
              </p:cNvPr>
              <p:cNvSpPr/>
              <p:nvPr/>
            </p:nvSpPr>
            <p:spPr>
              <a:xfrm rot="10800000">
                <a:off x="6482092" y="425939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>
                <a:extLst>
                  <a:ext uri="{FF2B5EF4-FFF2-40B4-BE49-F238E27FC236}">
                    <a16:creationId xmlns:a16="http://schemas.microsoft.com/office/drawing/2014/main" id="{821A2D55-8470-CDDF-41E4-D03C184A68DA}"/>
                  </a:ext>
                </a:extLst>
              </p:cNvPr>
              <p:cNvSpPr/>
              <p:nvPr/>
            </p:nvSpPr>
            <p:spPr>
              <a:xfrm rot="-5400000">
                <a:off x="6519175" y="569105"/>
                <a:ext cx="452700" cy="407100"/>
              </a:xfrm>
              <a:prstGeom prst="rect">
                <a:avLst/>
              </a:prstGeom>
              <a:solidFill>
                <a:srgbClr val="AAA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E2BB0B32-D82B-9E8C-EFC5-C656E59EAB61}"/>
                  </a:ext>
                </a:extLst>
              </p:cNvPr>
              <p:cNvSpPr/>
              <p:nvPr/>
            </p:nvSpPr>
            <p:spPr>
              <a:xfrm>
                <a:off x="6482089" y="674259"/>
                <a:ext cx="526716" cy="196793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8034" extrusionOk="0">
                    <a:moveTo>
                      <a:pt x="3997" y="0"/>
                    </a:moveTo>
                    <a:cubicBezTo>
                      <a:pt x="1799" y="0"/>
                      <a:pt x="0" y="1799"/>
                      <a:pt x="0" y="4037"/>
                    </a:cubicBezTo>
                    <a:cubicBezTo>
                      <a:pt x="0" y="6235"/>
                      <a:pt x="1799" y="8034"/>
                      <a:pt x="3997" y="8034"/>
                    </a:cubicBezTo>
                    <a:lnTo>
                      <a:pt x="17466" y="8034"/>
                    </a:lnTo>
                    <a:cubicBezTo>
                      <a:pt x="19704" y="8034"/>
                      <a:pt x="21503" y="6235"/>
                      <a:pt x="21503" y="4037"/>
                    </a:cubicBezTo>
                    <a:cubicBezTo>
                      <a:pt x="21503" y="1799"/>
                      <a:pt x="19704" y="0"/>
                      <a:pt x="17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>
              <a:extLst>
                <a:ext uri="{FF2B5EF4-FFF2-40B4-BE49-F238E27FC236}">
                  <a16:creationId xmlns:a16="http://schemas.microsoft.com/office/drawing/2014/main" id="{54DFC503-A5AF-E4D3-D4BD-0213F6CBDC2A}"/>
                </a:ext>
              </a:extLst>
            </p:cNvPr>
            <p:cNvGrpSpPr/>
            <p:nvPr/>
          </p:nvGrpSpPr>
          <p:grpSpPr>
            <a:xfrm rot="5400000">
              <a:off x="6401231" y="2220759"/>
              <a:ext cx="688435" cy="701981"/>
              <a:chOff x="785335" y="2087786"/>
              <a:chExt cx="584162" cy="595657"/>
            </a:xfrm>
          </p:grpSpPr>
          <p:sp>
            <p:nvSpPr>
              <p:cNvPr id="104" name="Google Shape;104;p15">
                <a:extLst>
                  <a:ext uri="{FF2B5EF4-FFF2-40B4-BE49-F238E27FC236}">
                    <a16:creationId xmlns:a16="http://schemas.microsoft.com/office/drawing/2014/main" id="{45E12A8B-0706-4F13-8AC6-BF4C2E2553DB}"/>
                  </a:ext>
                </a:extLst>
              </p:cNvPr>
              <p:cNvSpPr/>
              <p:nvPr/>
            </p:nvSpPr>
            <p:spPr>
              <a:xfrm rot="5400000">
                <a:off x="899154" y="2220914"/>
                <a:ext cx="355569" cy="355153"/>
              </a:xfrm>
              <a:custGeom>
                <a:avLst/>
                <a:gdLst/>
                <a:ahLst/>
                <a:cxnLst/>
                <a:rect l="l" t="t" r="r" b="b"/>
                <a:pathLst>
                  <a:path w="17107" h="17087" extrusionOk="0">
                    <a:moveTo>
                      <a:pt x="1479" y="1"/>
                    </a:moveTo>
                    <a:cubicBezTo>
                      <a:pt x="1130" y="1"/>
                      <a:pt x="780" y="130"/>
                      <a:pt x="520" y="390"/>
                    </a:cubicBezTo>
                    <a:cubicBezTo>
                      <a:pt x="1" y="910"/>
                      <a:pt x="1" y="1749"/>
                      <a:pt x="520" y="2309"/>
                    </a:cubicBezTo>
                    <a:lnTo>
                      <a:pt x="14709" y="16697"/>
                    </a:lnTo>
                    <a:cubicBezTo>
                      <a:pt x="14969" y="16957"/>
                      <a:pt x="15308" y="17087"/>
                      <a:pt x="15648" y="17087"/>
                    </a:cubicBezTo>
                    <a:cubicBezTo>
                      <a:pt x="15988" y="17087"/>
                      <a:pt x="16327" y="16957"/>
                      <a:pt x="16587" y="16697"/>
                    </a:cubicBezTo>
                    <a:cubicBezTo>
                      <a:pt x="17107" y="16137"/>
                      <a:pt x="17107" y="15298"/>
                      <a:pt x="16587" y="14779"/>
                    </a:cubicBezTo>
                    <a:lnTo>
                      <a:pt x="2439" y="390"/>
                    </a:lnTo>
                    <a:cubicBezTo>
                      <a:pt x="2179" y="130"/>
                      <a:pt x="1829" y="1"/>
                      <a:pt x="1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>
                <a:extLst>
                  <a:ext uri="{FF2B5EF4-FFF2-40B4-BE49-F238E27FC236}">
                    <a16:creationId xmlns:a16="http://schemas.microsoft.com/office/drawing/2014/main" id="{173E0978-8306-40A8-90DA-A79359E3DBEF}"/>
                  </a:ext>
                </a:extLst>
              </p:cNvPr>
              <p:cNvSpPr/>
              <p:nvPr/>
            </p:nvSpPr>
            <p:spPr>
              <a:xfrm rot="5400000">
                <a:off x="896660" y="2223408"/>
                <a:ext cx="360557" cy="35016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6847" extrusionOk="0">
                    <a:moveTo>
                      <a:pt x="15888" y="0"/>
                    </a:moveTo>
                    <a:cubicBezTo>
                      <a:pt x="15548" y="0"/>
                      <a:pt x="15208" y="130"/>
                      <a:pt x="14949" y="390"/>
                    </a:cubicBezTo>
                    <a:lnTo>
                      <a:pt x="560" y="14539"/>
                    </a:lnTo>
                    <a:cubicBezTo>
                      <a:pt x="1" y="15058"/>
                      <a:pt x="1" y="15898"/>
                      <a:pt x="560" y="16457"/>
                    </a:cubicBezTo>
                    <a:cubicBezTo>
                      <a:pt x="820" y="16717"/>
                      <a:pt x="1160" y="16847"/>
                      <a:pt x="1500" y="16847"/>
                    </a:cubicBezTo>
                    <a:cubicBezTo>
                      <a:pt x="1839" y="16847"/>
                      <a:pt x="2179" y="16717"/>
                      <a:pt x="2439" y="16457"/>
                    </a:cubicBezTo>
                    <a:lnTo>
                      <a:pt x="16827" y="2269"/>
                    </a:lnTo>
                    <a:cubicBezTo>
                      <a:pt x="17347" y="1749"/>
                      <a:pt x="17347" y="910"/>
                      <a:pt x="16827" y="390"/>
                    </a:cubicBezTo>
                    <a:cubicBezTo>
                      <a:pt x="16567" y="130"/>
                      <a:pt x="16228" y="0"/>
                      <a:pt x="15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>
                <a:extLst>
                  <a:ext uri="{FF2B5EF4-FFF2-40B4-BE49-F238E27FC236}">
                    <a16:creationId xmlns:a16="http://schemas.microsoft.com/office/drawing/2014/main" id="{EC66A2B9-2B4F-012F-2262-CF9F861A596E}"/>
                  </a:ext>
                </a:extLst>
              </p:cNvPr>
              <p:cNvSpPr/>
              <p:nvPr/>
            </p:nvSpPr>
            <p:spPr>
              <a:xfrm rot="5400000">
                <a:off x="1047434" y="2161302"/>
                <a:ext cx="59840" cy="476039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2903" extrusionOk="0">
                    <a:moveTo>
                      <a:pt x="1520" y="1"/>
                    </a:moveTo>
                    <a:cubicBezTo>
                      <a:pt x="760" y="1"/>
                      <a:pt x="161" y="600"/>
                      <a:pt x="161" y="1360"/>
                    </a:cubicBezTo>
                    <a:lnTo>
                      <a:pt x="1" y="21543"/>
                    </a:lnTo>
                    <a:cubicBezTo>
                      <a:pt x="1" y="22263"/>
                      <a:pt x="600" y="22862"/>
                      <a:pt x="1320" y="22902"/>
                    </a:cubicBezTo>
                    <a:cubicBezTo>
                      <a:pt x="2039" y="22902"/>
                      <a:pt x="2639" y="22303"/>
                      <a:pt x="2679" y="21583"/>
                    </a:cubicBezTo>
                    <a:lnTo>
                      <a:pt x="2839" y="1400"/>
                    </a:lnTo>
                    <a:cubicBezTo>
                      <a:pt x="2879" y="640"/>
                      <a:pt x="2279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D9FA49A5-A2A5-B430-E968-F58CCB3FE9D1}"/>
                  </a:ext>
                </a:extLst>
              </p:cNvPr>
              <p:cNvSpPr/>
              <p:nvPr/>
            </p:nvSpPr>
            <p:spPr>
              <a:xfrm rot="5400000">
                <a:off x="838514" y="2369412"/>
                <a:ext cx="476018" cy="59009"/>
              </a:xfrm>
              <a:custGeom>
                <a:avLst/>
                <a:gdLst/>
                <a:ahLst/>
                <a:cxnLst/>
                <a:rect l="l" t="t" r="r" b="b"/>
                <a:pathLst>
                  <a:path w="22902" h="2839" extrusionOk="0">
                    <a:moveTo>
                      <a:pt x="1359" y="1"/>
                    </a:moveTo>
                    <a:cubicBezTo>
                      <a:pt x="640" y="1"/>
                      <a:pt x="0" y="560"/>
                      <a:pt x="0" y="1320"/>
                    </a:cubicBezTo>
                    <a:cubicBezTo>
                      <a:pt x="0" y="2039"/>
                      <a:pt x="600" y="2639"/>
                      <a:pt x="1359" y="2679"/>
                    </a:cubicBezTo>
                    <a:lnTo>
                      <a:pt x="21543" y="2838"/>
                    </a:lnTo>
                    <a:cubicBezTo>
                      <a:pt x="22262" y="2838"/>
                      <a:pt x="22861" y="2239"/>
                      <a:pt x="22901" y="1480"/>
                    </a:cubicBezTo>
                    <a:cubicBezTo>
                      <a:pt x="22901" y="760"/>
                      <a:pt x="22302" y="161"/>
                      <a:pt x="21543" y="161"/>
                    </a:cubicBez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>
                <a:extLst>
                  <a:ext uri="{FF2B5EF4-FFF2-40B4-BE49-F238E27FC236}">
                    <a16:creationId xmlns:a16="http://schemas.microsoft.com/office/drawing/2014/main" id="{E9DB676D-84A1-6A59-566A-D60ADB09A29D}"/>
                  </a:ext>
                </a:extLst>
              </p:cNvPr>
              <p:cNvSpPr/>
              <p:nvPr/>
            </p:nvSpPr>
            <p:spPr>
              <a:xfrm rot="5400000">
                <a:off x="941108" y="2275547"/>
                <a:ext cx="27166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13070" h="11871" extrusionOk="0">
                    <a:moveTo>
                      <a:pt x="6520" y="0"/>
                    </a:moveTo>
                    <a:cubicBezTo>
                      <a:pt x="4996" y="0"/>
                      <a:pt x="3477" y="580"/>
                      <a:pt x="2318" y="1739"/>
                    </a:cubicBezTo>
                    <a:cubicBezTo>
                      <a:pt x="0" y="4057"/>
                      <a:pt x="0" y="7814"/>
                      <a:pt x="2318" y="10132"/>
                    </a:cubicBezTo>
                    <a:cubicBezTo>
                      <a:pt x="3477" y="11291"/>
                      <a:pt x="4996" y="11871"/>
                      <a:pt x="6520" y="11871"/>
                    </a:cubicBezTo>
                    <a:cubicBezTo>
                      <a:pt x="8043" y="11871"/>
                      <a:pt x="9572" y="11291"/>
                      <a:pt x="10751" y="10132"/>
                    </a:cubicBezTo>
                    <a:cubicBezTo>
                      <a:pt x="13069" y="7814"/>
                      <a:pt x="13069" y="4057"/>
                      <a:pt x="10751" y="1739"/>
                    </a:cubicBezTo>
                    <a:cubicBezTo>
                      <a:pt x="9572" y="580"/>
                      <a:pt x="8043" y="0"/>
                      <a:pt x="6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>
                <a:extLst>
                  <a:ext uri="{FF2B5EF4-FFF2-40B4-BE49-F238E27FC236}">
                    <a16:creationId xmlns:a16="http://schemas.microsoft.com/office/drawing/2014/main" id="{CB9C5AAB-F2B5-7A93-8F30-AD5F6C8E2612}"/>
                  </a:ext>
                </a:extLst>
              </p:cNvPr>
              <p:cNvSpPr/>
              <p:nvPr/>
            </p:nvSpPr>
            <p:spPr>
              <a:xfrm rot="5400000">
                <a:off x="992510" y="2314269"/>
                <a:ext cx="168649" cy="144352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6945" extrusionOk="0">
                    <a:moveTo>
                      <a:pt x="4634" y="0"/>
                    </a:moveTo>
                    <a:cubicBezTo>
                      <a:pt x="3781" y="0"/>
                      <a:pt x="2910" y="318"/>
                      <a:pt x="2199" y="1030"/>
                    </a:cubicBezTo>
                    <a:cubicBezTo>
                      <a:pt x="1" y="3188"/>
                      <a:pt x="1559" y="6945"/>
                      <a:pt x="4637" y="6945"/>
                    </a:cubicBezTo>
                    <a:cubicBezTo>
                      <a:pt x="6555" y="6945"/>
                      <a:pt x="8114" y="5386"/>
                      <a:pt x="8114" y="3468"/>
                    </a:cubicBezTo>
                    <a:cubicBezTo>
                      <a:pt x="8114" y="1387"/>
                      <a:pt x="6414" y="0"/>
                      <a:pt x="4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>
                <a:extLst>
                  <a:ext uri="{FF2B5EF4-FFF2-40B4-BE49-F238E27FC236}">
                    <a16:creationId xmlns:a16="http://schemas.microsoft.com/office/drawing/2014/main" id="{1C9947B5-CADA-AF13-1832-7254EE11778C}"/>
                  </a:ext>
                </a:extLst>
              </p:cNvPr>
              <p:cNvSpPr/>
              <p:nvPr/>
            </p:nvSpPr>
            <p:spPr>
              <a:xfrm rot="5400000">
                <a:off x="1250618" y="2336946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6" y="5283"/>
                      <a:pt x="6155" y="4084"/>
                      <a:pt x="6155" y="2645"/>
                    </a:cubicBezTo>
                    <a:cubicBezTo>
                      <a:pt x="6155" y="1048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>
                <a:extLst>
                  <a:ext uri="{FF2B5EF4-FFF2-40B4-BE49-F238E27FC236}">
                    <a16:creationId xmlns:a16="http://schemas.microsoft.com/office/drawing/2014/main" id="{229EE1E3-1A42-2B04-FC4D-300EBCEC9541}"/>
                  </a:ext>
                </a:extLst>
              </p:cNvPr>
              <p:cNvSpPr/>
              <p:nvPr/>
            </p:nvSpPr>
            <p:spPr>
              <a:xfrm rot="5400000">
                <a:off x="776034" y="233717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493" y="0"/>
                    </a:moveTo>
                    <a:cubicBezTo>
                      <a:pt x="2844" y="0"/>
                      <a:pt x="2181" y="242"/>
                      <a:pt x="1639" y="784"/>
                    </a:cubicBezTo>
                    <a:cubicBezTo>
                      <a:pt x="1" y="2423"/>
                      <a:pt x="1160" y="5260"/>
                      <a:pt x="3518" y="5260"/>
                    </a:cubicBezTo>
                    <a:cubicBezTo>
                      <a:pt x="4956" y="5260"/>
                      <a:pt x="6155" y="4101"/>
                      <a:pt x="6155" y="2662"/>
                    </a:cubicBezTo>
                    <a:cubicBezTo>
                      <a:pt x="6155" y="1065"/>
                      <a:pt x="4854" y="0"/>
                      <a:pt x="34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>
                <a:extLst>
                  <a:ext uri="{FF2B5EF4-FFF2-40B4-BE49-F238E27FC236}">
                    <a16:creationId xmlns:a16="http://schemas.microsoft.com/office/drawing/2014/main" id="{9781DBB4-C17C-0AB1-D3B1-52DEB5059B63}"/>
                  </a:ext>
                </a:extLst>
              </p:cNvPr>
              <p:cNvSpPr/>
              <p:nvPr/>
            </p:nvSpPr>
            <p:spPr>
              <a:xfrm rot="5400000">
                <a:off x="1013024" y="2564562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491" y="0"/>
                    </a:moveTo>
                    <a:cubicBezTo>
                      <a:pt x="2843" y="0"/>
                      <a:pt x="2181" y="238"/>
                      <a:pt x="1639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57" y="5283"/>
                      <a:pt x="6156" y="4083"/>
                      <a:pt x="6156" y="2645"/>
                    </a:cubicBezTo>
                    <a:cubicBezTo>
                      <a:pt x="6156" y="1047"/>
                      <a:pt x="4853" y="0"/>
                      <a:pt x="3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>
                <a:extLst>
                  <a:ext uri="{FF2B5EF4-FFF2-40B4-BE49-F238E27FC236}">
                    <a16:creationId xmlns:a16="http://schemas.microsoft.com/office/drawing/2014/main" id="{21EB75EF-1341-70E5-BA32-9281FDF55106}"/>
                  </a:ext>
                </a:extLst>
              </p:cNvPr>
              <p:cNvSpPr/>
              <p:nvPr/>
            </p:nvSpPr>
            <p:spPr>
              <a:xfrm rot="5400000">
                <a:off x="1013024" y="2096858"/>
                <a:ext cx="127952" cy="10980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83" extrusionOk="0">
                    <a:moveTo>
                      <a:pt x="3504" y="0"/>
                    </a:moveTo>
                    <a:cubicBezTo>
                      <a:pt x="2862" y="0"/>
                      <a:pt x="2208" y="238"/>
                      <a:pt x="1680" y="766"/>
                    </a:cubicBezTo>
                    <a:cubicBezTo>
                      <a:pt x="1" y="2445"/>
                      <a:pt x="1160" y="5283"/>
                      <a:pt x="3518" y="5283"/>
                    </a:cubicBezTo>
                    <a:cubicBezTo>
                      <a:pt x="4997" y="5283"/>
                      <a:pt x="6156" y="4083"/>
                      <a:pt x="6156" y="2645"/>
                    </a:cubicBezTo>
                    <a:cubicBezTo>
                      <a:pt x="6156" y="1047"/>
                      <a:pt x="4854" y="0"/>
                      <a:pt x="3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>
                <a:extLst>
                  <a:ext uri="{FF2B5EF4-FFF2-40B4-BE49-F238E27FC236}">
                    <a16:creationId xmlns:a16="http://schemas.microsoft.com/office/drawing/2014/main" id="{BD75813E-D91D-FD52-AAB8-F6C19F4E8853}"/>
                  </a:ext>
                </a:extLst>
              </p:cNvPr>
              <p:cNvSpPr/>
              <p:nvPr/>
            </p:nvSpPr>
            <p:spPr>
              <a:xfrm rot="5400000">
                <a:off x="1197377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8"/>
                    </a:cubicBezTo>
                    <a:cubicBezTo>
                      <a:pt x="1" y="4117"/>
                      <a:pt x="1200" y="5276"/>
                      <a:pt x="2638" y="5276"/>
                    </a:cubicBezTo>
                    <a:cubicBezTo>
                      <a:pt x="4117" y="5276"/>
                      <a:pt x="5276" y="4117"/>
                      <a:pt x="5276" y="2638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>
                <a:extLst>
                  <a:ext uri="{FF2B5EF4-FFF2-40B4-BE49-F238E27FC236}">
                    <a16:creationId xmlns:a16="http://schemas.microsoft.com/office/drawing/2014/main" id="{2F486FDE-A183-23E5-14DB-4A6E562D6E3E}"/>
                  </a:ext>
                </a:extLst>
              </p:cNvPr>
              <p:cNvSpPr/>
              <p:nvPr/>
            </p:nvSpPr>
            <p:spPr>
              <a:xfrm rot="5400000">
                <a:off x="1188180" y="2512350"/>
                <a:ext cx="127952" cy="109558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71" extrusionOk="0">
                    <a:moveTo>
                      <a:pt x="3528" y="0"/>
                    </a:moveTo>
                    <a:cubicBezTo>
                      <a:pt x="2877" y="0"/>
                      <a:pt x="2214" y="246"/>
                      <a:pt x="1679" y="794"/>
                    </a:cubicBezTo>
                    <a:cubicBezTo>
                      <a:pt x="1" y="2433"/>
                      <a:pt x="1160" y="5270"/>
                      <a:pt x="3518" y="5270"/>
                    </a:cubicBezTo>
                    <a:cubicBezTo>
                      <a:pt x="4997" y="5270"/>
                      <a:pt x="6156" y="4111"/>
                      <a:pt x="6156" y="2632"/>
                    </a:cubicBezTo>
                    <a:cubicBezTo>
                      <a:pt x="6156" y="1044"/>
                      <a:pt x="4869" y="0"/>
                      <a:pt x="3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>
                <a:extLst>
                  <a:ext uri="{FF2B5EF4-FFF2-40B4-BE49-F238E27FC236}">
                    <a16:creationId xmlns:a16="http://schemas.microsoft.com/office/drawing/2014/main" id="{4D50948D-DE8B-1282-6B6D-E18AA9D62A00}"/>
                  </a:ext>
                </a:extLst>
              </p:cNvPr>
              <p:cNvSpPr/>
              <p:nvPr/>
            </p:nvSpPr>
            <p:spPr>
              <a:xfrm rot="5400000">
                <a:off x="867581" y="2174189"/>
                <a:ext cx="109682" cy="109682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277" extrusionOk="0">
                    <a:moveTo>
                      <a:pt x="2638" y="1"/>
                    </a:moveTo>
                    <a:cubicBezTo>
                      <a:pt x="1200" y="1"/>
                      <a:pt x="1" y="1200"/>
                      <a:pt x="1" y="2639"/>
                    </a:cubicBezTo>
                    <a:cubicBezTo>
                      <a:pt x="1" y="4077"/>
                      <a:pt x="1200" y="5276"/>
                      <a:pt x="2638" y="5276"/>
                    </a:cubicBezTo>
                    <a:cubicBezTo>
                      <a:pt x="4117" y="5276"/>
                      <a:pt x="5276" y="4077"/>
                      <a:pt x="5276" y="2639"/>
                    </a:cubicBezTo>
                    <a:cubicBezTo>
                      <a:pt x="5276" y="1200"/>
                      <a:pt x="4117" y="1"/>
                      <a:pt x="2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>
                <a:extLst>
                  <a:ext uri="{FF2B5EF4-FFF2-40B4-BE49-F238E27FC236}">
                    <a16:creationId xmlns:a16="http://schemas.microsoft.com/office/drawing/2014/main" id="{77AAE8CB-F1F5-30CA-001D-8710647709D8}"/>
                  </a:ext>
                </a:extLst>
              </p:cNvPr>
              <p:cNvSpPr/>
              <p:nvPr/>
            </p:nvSpPr>
            <p:spPr>
              <a:xfrm rot="5400000">
                <a:off x="859111" y="2512454"/>
                <a:ext cx="127952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261" extrusionOk="0">
                    <a:moveTo>
                      <a:pt x="3505" y="0"/>
                    </a:moveTo>
                    <a:cubicBezTo>
                      <a:pt x="2862" y="0"/>
                      <a:pt x="2208" y="242"/>
                      <a:pt x="1679" y="784"/>
                    </a:cubicBezTo>
                    <a:cubicBezTo>
                      <a:pt x="1" y="2423"/>
                      <a:pt x="1160" y="5261"/>
                      <a:pt x="3518" y="5261"/>
                    </a:cubicBezTo>
                    <a:cubicBezTo>
                      <a:pt x="4997" y="5261"/>
                      <a:pt x="6156" y="4101"/>
                      <a:pt x="6156" y="2663"/>
                    </a:cubicBezTo>
                    <a:cubicBezTo>
                      <a:pt x="6156" y="1066"/>
                      <a:pt x="4854" y="0"/>
                      <a:pt x="3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4;p15">
            <a:extLst>
              <a:ext uri="{FF2B5EF4-FFF2-40B4-BE49-F238E27FC236}">
                <a16:creationId xmlns:a16="http://schemas.microsoft.com/office/drawing/2014/main" id="{B78F2FCD-C0E5-6D61-BB24-F787F36D8A34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2278E-2E3F-3B94-432D-AC489B9BEFD9}"/>
              </a:ext>
            </a:extLst>
          </p:cNvPr>
          <p:cNvSpPr txBox="1"/>
          <p:nvPr/>
        </p:nvSpPr>
        <p:spPr>
          <a:xfrm>
            <a:off x="323738" y="1262471"/>
            <a:ext cx="5399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Problem Statement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C57F1-CDE5-3BCC-5454-53AC5381DD9B}"/>
              </a:ext>
            </a:extLst>
          </p:cNvPr>
          <p:cNvSpPr txBox="1"/>
          <p:nvPr/>
        </p:nvSpPr>
        <p:spPr>
          <a:xfrm>
            <a:off x="323825" y="2598059"/>
            <a:ext cx="1911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SemiBold"/>
                <a:sym typeface="Fira Sans Extra Condensed SemiBold"/>
              </a:rPr>
              <a:t>Solution</a:t>
            </a:r>
            <a:endParaRPr lang="en-IN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EC8D0-74BD-8073-19C6-5290A286D434}"/>
              </a:ext>
            </a:extLst>
          </p:cNvPr>
          <p:cNvSpPr txBox="1"/>
          <p:nvPr/>
        </p:nvSpPr>
        <p:spPr>
          <a:xfrm>
            <a:off x="323737" y="1872896"/>
            <a:ext cx="8682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Existing systems detect leaks, but we need a predictive solution to monitor pipeline health and prevent failures, leaks, contamination, and structural damage before they occur.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594D6-EC23-28D2-7F8E-6934954D1B08}"/>
              </a:ext>
            </a:extLst>
          </p:cNvPr>
          <p:cNvSpPr txBox="1"/>
          <p:nvPr/>
        </p:nvSpPr>
        <p:spPr>
          <a:xfrm>
            <a:off x="323737" y="3143200"/>
            <a:ext cx="8777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A multi-sensor predictive maintenance system using IoT sensors (Pressure, Flow, Vibration, Temperature, Water Quality), MySQL for data storage, ML algorithms for failure prediction, and real-time alerts via Twilio SMS and mobile app notifications.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>
                <a:extLst>
                  <a:ext uri="{FF2B5EF4-FFF2-40B4-BE49-F238E27FC236}">
                    <a16:creationId xmlns:a16="http://schemas.microsoft.com/office/drawing/2014/main" id="{30B55A20-9186-55DD-42B0-480C3DDDFC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2403318"/>
                  </p:ext>
                </p:extLst>
              </p:nvPr>
            </p:nvGraphicFramePr>
            <p:xfrm>
              <a:off x="-3783593" y="1910764"/>
              <a:ext cx="3689249" cy="85575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689249" cy="855753"/>
                    </a:xfrm>
                    <a:prstGeom prst="rect">
                      <a:avLst/>
                    </a:prstGeom>
                  </am3d:spPr>
                  <am3d:camera>
                    <am3d:pos x="0" y="0" z="536624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6095" d="1000000"/>
                    <am3d:preTrans dx="-133121" dy="-659752" dz="214118"/>
                    <am3d:scale>
                      <am3d:sx n="1000000" d="1000000"/>
                      <am3d:sy n="1000000" d="1000000"/>
                      <am3d:sz n="1000000" d="1000000"/>
                    </am3d:scale>
                    <am3d:rot ax="-1518481" ay="-3686995" az="135341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0125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>
                <a:extLst>
                  <a:ext uri="{FF2B5EF4-FFF2-40B4-BE49-F238E27FC236}">
                    <a16:creationId xmlns:a16="http://schemas.microsoft.com/office/drawing/2014/main" id="{30B55A20-9186-55DD-42B0-480C3DDDF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783593" y="1910764"/>
                <a:ext cx="3689249" cy="855753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2" descr="Mysql icon">
            <a:extLst>
              <a:ext uri="{FF2B5EF4-FFF2-40B4-BE49-F238E27FC236}">
                <a16:creationId xmlns:a16="http://schemas.microsoft.com/office/drawing/2014/main" id="{13FC9765-F2DA-36C4-7A29-21C70E90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6" y="5323421"/>
            <a:ext cx="656808" cy="6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hatbot customer support flat concept with people chatting with virtual assistant online vector illustration">
            <a:extLst>
              <a:ext uri="{FF2B5EF4-FFF2-40B4-BE49-F238E27FC236}">
                <a16:creationId xmlns:a16="http://schemas.microsoft.com/office/drawing/2014/main" id="{D1F47C96-9E0F-9409-E6F1-26D2F0CC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5561032"/>
            <a:ext cx="5962650" cy="3971925"/>
          </a:xfrm>
          <a:prstGeom prst="rect">
            <a:avLst/>
          </a:prstGeom>
          <a:noFill/>
          <a:effectLst>
            <a:softEdge rad="622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9BC92D7-2E51-554A-5223-15016AD7AB3A}"/>
              </a:ext>
            </a:extLst>
          </p:cNvPr>
          <p:cNvGrpSpPr/>
          <p:nvPr/>
        </p:nvGrpSpPr>
        <p:grpSpPr>
          <a:xfrm>
            <a:off x="8870004" y="5752226"/>
            <a:ext cx="1215156" cy="1490133"/>
            <a:chOff x="6590537" y="2881426"/>
            <a:chExt cx="1215156" cy="149013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5817FF2-385E-F627-2598-3CF2C286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0537" y="2881426"/>
              <a:ext cx="1162471" cy="149013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40084-D4D0-0575-D75B-1CB98497B089}"/>
                </a:ext>
              </a:extLst>
            </p:cNvPr>
            <p:cNvSpPr txBox="1"/>
            <p:nvPr/>
          </p:nvSpPr>
          <p:spPr>
            <a:xfrm>
              <a:off x="6755827" y="3396800"/>
              <a:ext cx="104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entury Gothic" panose="020B0502020202020204" pitchFamily="34" charset="0"/>
                </a:rPr>
                <a:t>Emergency!</a:t>
              </a:r>
            </a:p>
            <a:p>
              <a:r>
                <a:rPr lang="en-US" sz="700" dirty="0">
                  <a:latin typeface="Century Gothic" panose="020B0502020202020204" pitchFamily="34" charset="0"/>
                </a:rPr>
                <a:t>Leak detected</a:t>
              </a:r>
              <a:endParaRPr lang="en-IN" sz="7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4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System Architecture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D0A63329-6CDD-BA78-BE03-904DC035BE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0511991"/>
                  </p:ext>
                </p:extLst>
              </p:nvPr>
            </p:nvGraphicFramePr>
            <p:xfrm>
              <a:off x="673668" y="1647641"/>
              <a:ext cx="1290000" cy="88340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90000" cy="883401"/>
                    </a:xfrm>
                    <a:prstGeom prst="rect">
                      <a:avLst/>
                    </a:prstGeom>
                  </am3d:spPr>
                  <am3d:camera>
                    <am3d:pos x="0" y="0" z="536624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6095" d="1000000"/>
                    <am3d:preTrans dx="-133121" dy="-659752" dz="214118"/>
                    <am3d:scale>
                      <am3d:sx n="1000000" d="1000000"/>
                      <am3d:sy n="1000000" d="1000000"/>
                      <am3d:sz n="1000000" d="1000000"/>
                    </am3d:scale>
                    <am3d:rot ax="3562439" ay="2768062" az="303659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848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D0A63329-6CDD-BA78-BE03-904DC035BE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668" y="1647641"/>
                <a:ext cx="1290000" cy="883401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Mysql icon">
            <a:extLst>
              <a:ext uri="{FF2B5EF4-FFF2-40B4-BE49-F238E27FC236}">
                <a16:creationId xmlns:a16="http://schemas.microsoft.com/office/drawing/2014/main" id="{A33A4C5E-68FD-5F53-A562-00343234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33" y="1874234"/>
            <a:ext cx="656808" cy="6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bot customer support flat concept with people chatting with virtual assistant online vector illustration">
            <a:extLst>
              <a:ext uri="{FF2B5EF4-FFF2-40B4-BE49-F238E27FC236}">
                <a16:creationId xmlns:a16="http://schemas.microsoft.com/office/drawing/2014/main" id="{5D132095-37F9-AB39-F3BB-3B09A6E2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75" y="1609816"/>
            <a:ext cx="1779888" cy="1185644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ECADFC-C40E-2D8F-F9E1-56935CDCE5ED}"/>
              </a:ext>
            </a:extLst>
          </p:cNvPr>
          <p:cNvGrpSpPr/>
          <p:nvPr/>
        </p:nvGrpSpPr>
        <p:grpSpPr>
          <a:xfrm>
            <a:off x="7091051" y="1533376"/>
            <a:ext cx="1215156" cy="1490133"/>
            <a:chOff x="6590537" y="2881426"/>
            <a:chExt cx="1215156" cy="1490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462558-37E0-5EE1-FA18-22AD1B0E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0537" y="2881426"/>
              <a:ext cx="1162471" cy="1490133"/>
            </a:xfrm>
            <a:prstGeom prst="rect">
              <a:avLst/>
            </a:prstGeom>
            <a:effectLst>
              <a:softEdge rad="88900"/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A938F9-9F7A-CEE5-B310-18CDD68F212E}"/>
                </a:ext>
              </a:extLst>
            </p:cNvPr>
            <p:cNvSpPr txBox="1"/>
            <p:nvPr/>
          </p:nvSpPr>
          <p:spPr>
            <a:xfrm>
              <a:off x="6755827" y="3396800"/>
              <a:ext cx="104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entury Gothic" panose="020B0502020202020204" pitchFamily="34" charset="0"/>
                </a:rPr>
                <a:t>Emergency!</a:t>
              </a:r>
            </a:p>
            <a:p>
              <a:r>
                <a:rPr lang="en-US" sz="700" dirty="0">
                  <a:latin typeface="Century Gothic" panose="020B0502020202020204" pitchFamily="34" charset="0"/>
                </a:rPr>
                <a:t>Leak detected</a:t>
              </a:r>
              <a:endParaRPr lang="en-IN" sz="7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8E938F-3072-EA55-8D41-601D0983B8ED}"/>
              </a:ext>
            </a:extLst>
          </p:cNvPr>
          <p:cNvSpPr txBox="1"/>
          <p:nvPr/>
        </p:nvSpPr>
        <p:spPr>
          <a:xfrm>
            <a:off x="292372" y="3023216"/>
            <a:ext cx="2052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latin typeface="Century Gothic" panose="020B0502020202020204" pitchFamily="34" charset="0"/>
              </a:rPr>
              <a:t>ESP32 Microcontroller</a:t>
            </a:r>
            <a:br>
              <a:rPr lang="en-IN" i="1" dirty="0">
                <a:latin typeface="Century Gothic" panose="020B0502020202020204" pitchFamily="34" charset="0"/>
              </a:rPr>
            </a:br>
            <a:endParaRPr lang="en-IN" i="1" dirty="0">
              <a:latin typeface="Century Gothic" panose="020B0502020202020204" pitchFamily="34" charset="0"/>
            </a:endParaRPr>
          </a:p>
          <a:p>
            <a:endParaRPr lang="en-IN" i="1" dirty="0">
              <a:latin typeface="Century Gothic" panose="020B0502020202020204" pitchFamily="34" charset="0"/>
            </a:endParaRPr>
          </a:p>
          <a:p>
            <a:r>
              <a:rPr lang="en-IN" i="1" dirty="0">
                <a:latin typeface="Century Gothic" panose="020B0502020202020204" pitchFamily="34" charset="0"/>
              </a:rPr>
              <a:t>Collects sensor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CA644-D728-ACBB-5A02-DE38A3BD021A}"/>
              </a:ext>
            </a:extLst>
          </p:cNvPr>
          <p:cNvSpPr txBox="1"/>
          <p:nvPr/>
        </p:nvSpPr>
        <p:spPr>
          <a:xfrm>
            <a:off x="2477345" y="3023216"/>
            <a:ext cx="17528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latin typeface="Century Gothic" panose="020B0502020202020204" pitchFamily="34" charset="0"/>
              </a:rPr>
              <a:t>MySQL Database</a:t>
            </a:r>
          </a:p>
          <a:p>
            <a:endParaRPr lang="en-IN" i="1" dirty="0">
              <a:latin typeface="Century Gothic" panose="020B0502020202020204" pitchFamily="34" charset="0"/>
            </a:endParaRPr>
          </a:p>
          <a:p>
            <a:endParaRPr lang="en-IN" i="1" dirty="0">
              <a:latin typeface="Century Gothic" panose="020B0502020202020204" pitchFamily="34" charset="0"/>
            </a:endParaRPr>
          </a:p>
          <a:p>
            <a:r>
              <a:rPr lang="en-IN" i="1" dirty="0">
                <a:latin typeface="Century Gothic" panose="020B0502020202020204" pitchFamily="34" charset="0"/>
              </a:rPr>
              <a:t>Stores real-time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B0B26-18B6-83CD-5B8D-F20BB4C07B05}"/>
              </a:ext>
            </a:extLst>
          </p:cNvPr>
          <p:cNvSpPr txBox="1"/>
          <p:nvPr/>
        </p:nvSpPr>
        <p:spPr>
          <a:xfrm>
            <a:off x="4230188" y="3023216"/>
            <a:ext cx="24115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latin typeface="Century Gothic" panose="020B0502020202020204" pitchFamily="34" charset="0"/>
              </a:rPr>
              <a:t>Machine Learning Model (LSTM &amp; Autoencoder)</a:t>
            </a:r>
          </a:p>
          <a:p>
            <a:pPr algn="ctr"/>
            <a:endParaRPr lang="en-IN" i="1" dirty="0">
              <a:latin typeface="Century Gothic" panose="020B0502020202020204" pitchFamily="34" charset="0"/>
            </a:endParaRPr>
          </a:p>
          <a:p>
            <a:pPr algn="ctr"/>
            <a:r>
              <a:rPr lang="en-IN" i="1" dirty="0">
                <a:latin typeface="Century Gothic" panose="020B0502020202020204" pitchFamily="34" charset="0"/>
              </a:rPr>
              <a:t>Predicts failures.</a:t>
            </a:r>
          </a:p>
          <a:p>
            <a:pPr algn="ctr"/>
            <a:endParaRPr lang="en-IN" i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D08E9-6F14-378F-B612-891A7FBAADF5}"/>
              </a:ext>
            </a:extLst>
          </p:cNvPr>
          <p:cNvSpPr txBox="1"/>
          <p:nvPr/>
        </p:nvSpPr>
        <p:spPr>
          <a:xfrm>
            <a:off x="6490138" y="3044557"/>
            <a:ext cx="2305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latin typeface="Century Gothic" panose="020B0502020202020204" pitchFamily="34" charset="0"/>
              </a:rPr>
              <a:t>Mobile App </a:t>
            </a:r>
          </a:p>
          <a:p>
            <a:pPr algn="ctr"/>
            <a:endParaRPr lang="en-IN" b="1" i="1" dirty="0">
              <a:latin typeface="Century Gothic" panose="020B0502020202020204" pitchFamily="34" charset="0"/>
            </a:endParaRPr>
          </a:p>
          <a:p>
            <a:pPr algn="ctr"/>
            <a:endParaRPr lang="en-IN" b="1" i="1" dirty="0">
              <a:latin typeface="Century Gothic" panose="020B0502020202020204" pitchFamily="34" charset="0"/>
            </a:endParaRPr>
          </a:p>
          <a:p>
            <a:pPr algn="ctr"/>
            <a:r>
              <a:rPr lang="en-IN" i="1" dirty="0">
                <a:latin typeface="Century Gothic" panose="020B0502020202020204" pitchFamily="34" charset="0"/>
              </a:rPr>
              <a:t> Alerts users.</a:t>
            </a:r>
          </a:p>
          <a:p>
            <a:pPr algn="ctr"/>
            <a:r>
              <a:rPr lang="en-IN" i="1" dirty="0">
                <a:latin typeface="Century Gothic" panose="020B0502020202020204" pitchFamily="34" charset="0"/>
              </a:rPr>
              <a:t> Monitors pipeline health</a:t>
            </a:r>
            <a:endParaRPr lang="en-IN" b="1" i="1" dirty="0">
              <a:latin typeface="Century Gothic" panose="020B0502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B9506-9A39-D071-C3FD-A6676C110BB8}"/>
              </a:ext>
            </a:extLst>
          </p:cNvPr>
          <p:cNvCxnSpPr>
            <a:cxnSpLocks/>
          </p:cNvCxnSpPr>
          <p:nvPr/>
        </p:nvCxnSpPr>
        <p:spPr>
          <a:xfrm>
            <a:off x="2145273" y="2202638"/>
            <a:ext cx="54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7E4AD-D1EE-F812-E61F-322E267CF4EE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3869356" y="2202638"/>
            <a:ext cx="70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82BE9C-3C48-F6F7-2A06-E25152BCD3D4}"/>
              </a:ext>
            </a:extLst>
          </p:cNvPr>
          <p:cNvCxnSpPr/>
          <p:nvPr/>
        </p:nvCxnSpPr>
        <p:spPr>
          <a:xfrm>
            <a:off x="6398997" y="2202638"/>
            <a:ext cx="485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DED46D83-0F8A-A7FD-476A-68B93B102741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342C715A-8B88-A602-54F0-3815275725AD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73744DE2-E09A-5D84-7CAA-8E8D6EFBF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7A00E4BE-F199-CE59-C9FF-A035E746A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600" y="2069342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Hardware Components</a:t>
            </a:r>
            <a:endParaRPr sz="8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8E31E470-5A0D-49C4-3F84-79BAC52B6A74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733481E3-43FF-B78A-2FA1-8A4610DF84F4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63" name="Google Shape;775;p25">
            <a:extLst>
              <a:ext uri="{FF2B5EF4-FFF2-40B4-BE49-F238E27FC236}">
                <a16:creationId xmlns:a16="http://schemas.microsoft.com/office/drawing/2014/main" id="{DD41A8E8-10D5-5B20-3315-28206FF9E425}"/>
              </a:ext>
            </a:extLst>
          </p:cNvPr>
          <p:cNvGrpSpPr/>
          <p:nvPr/>
        </p:nvGrpSpPr>
        <p:grpSpPr>
          <a:xfrm rot="21443317">
            <a:off x="-6749980" y="1133255"/>
            <a:ext cx="3166064" cy="3166064"/>
            <a:chOff x="2988968" y="1342774"/>
            <a:chExt cx="3166064" cy="3166064"/>
          </a:xfrm>
        </p:grpSpPr>
        <p:grpSp>
          <p:nvGrpSpPr>
            <p:cNvPr id="65" name="Google Shape;776;p25">
              <a:extLst>
                <a:ext uri="{FF2B5EF4-FFF2-40B4-BE49-F238E27FC236}">
                  <a16:creationId xmlns:a16="http://schemas.microsoft.com/office/drawing/2014/main" id="{3E8B9A5C-C761-43E4-119F-B9584025EFFF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85" name="Google Shape;777;p25">
                <a:extLst>
                  <a:ext uri="{FF2B5EF4-FFF2-40B4-BE49-F238E27FC236}">
                    <a16:creationId xmlns:a16="http://schemas.microsoft.com/office/drawing/2014/main" id="{B1778054-64D9-DD78-CFC9-04F78A5777E4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94" name="Google Shape;778;p25">
                  <a:extLst>
                    <a:ext uri="{FF2B5EF4-FFF2-40B4-BE49-F238E27FC236}">
                      <a16:creationId xmlns:a16="http://schemas.microsoft.com/office/drawing/2014/main" id="{A035DDAF-414C-D3E7-7B43-00D9E2F8CF83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779;p25">
                  <a:extLst>
                    <a:ext uri="{FF2B5EF4-FFF2-40B4-BE49-F238E27FC236}">
                      <a16:creationId xmlns:a16="http://schemas.microsoft.com/office/drawing/2014/main" id="{89DC19C2-94EB-CC41-7601-7DB0C986E2D7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780;p25">
                  <a:extLst>
                    <a:ext uri="{FF2B5EF4-FFF2-40B4-BE49-F238E27FC236}">
                      <a16:creationId xmlns:a16="http://schemas.microsoft.com/office/drawing/2014/main" id="{85F5F05E-0B2E-1730-3B38-F4168B65F0AA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781;p25">
                  <a:extLst>
                    <a:ext uri="{FF2B5EF4-FFF2-40B4-BE49-F238E27FC236}">
                      <a16:creationId xmlns:a16="http://schemas.microsoft.com/office/drawing/2014/main" id="{CEDB06DD-3C7B-CC7D-8FA9-86479B02AC3A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782;p25">
                  <a:extLst>
                    <a:ext uri="{FF2B5EF4-FFF2-40B4-BE49-F238E27FC236}">
                      <a16:creationId xmlns:a16="http://schemas.microsoft.com/office/drawing/2014/main" id="{D566BEAF-80EB-5AD2-BFED-E12206A849DE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783;p25">
                  <a:extLst>
                    <a:ext uri="{FF2B5EF4-FFF2-40B4-BE49-F238E27FC236}">
                      <a16:creationId xmlns:a16="http://schemas.microsoft.com/office/drawing/2014/main" id="{45829730-C9B2-2ED3-7F1A-62D01E88E039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" name="Google Shape;784;p25">
                <a:extLst>
                  <a:ext uri="{FF2B5EF4-FFF2-40B4-BE49-F238E27FC236}">
                    <a16:creationId xmlns:a16="http://schemas.microsoft.com/office/drawing/2014/main" id="{3EC3A40F-87B6-AA25-A481-5811F9BDA59A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87" name="Google Shape;785;p25">
                  <a:extLst>
                    <a:ext uri="{FF2B5EF4-FFF2-40B4-BE49-F238E27FC236}">
                      <a16:creationId xmlns:a16="http://schemas.microsoft.com/office/drawing/2014/main" id="{2A800C60-B254-07AE-3A4A-E339E8AC2CF2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786;p25">
                  <a:extLst>
                    <a:ext uri="{FF2B5EF4-FFF2-40B4-BE49-F238E27FC236}">
                      <a16:creationId xmlns:a16="http://schemas.microsoft.com/office/drawing/2014/main" id="{6B44A862-F868-637A-9350-16806A69275C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787;p25">
                  <a:extLst>
                    <a:ext uri="{FF2B5EF4-FFF2-40B4-BE49-F238E27FC236}">
                      <a16:creationId xmlns:a16="http://schemas.microsoft.com/office/drawing/2014/main" id="{0DA814B9-5D19-6E45-DBF2-281FC0F9B0AD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92" name="Google Shape;788;p25">
                    <a:extLst>
                      <a:ext uri="{FF2B5EF4-FFF2-40B4-BE49-F238E27FC236}">
                        <a16:creationId xmlns:a16="http://schemas.microsoft.com/office/drawing/2014/main" id="{979E5DDC-E37E-C31C-AEF9-34BB28E47F0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789;p25">
                    <a:extLst>
                      <a:ext uri="{FF2B5EF4-FFF2-40B4-BE49-F238E27FC236}">
                        <a16:creationId xmlns:a16="http://schemas.microsoft.com/office/drawing/2014/main" id="{5C1C92F2-F6E6-F207-1875-071483741B09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" name="Google Shape;790;p25">
                  <a:extLst>
                    <a:ext uri="{FF2B5EF4-FFF2-40B4-BE49-F238E27FC236}">
                      <a16:creationId xmlns:a16="http://schemas.microsoft.com/office/drawing/2014/main" id="{4D18EC9B-A1EE-A11B-C918-980DC5587219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791;p25">
                  <a:extLst>
                    <a:ext uri="{FF2B5EF4-FFF2-40B4-BE49-F238E27FC236}">
                      <a16:creationId xmlns:a16="http://schemas.microsoft.com/office/drawing/2014/main" id="{F7C4DF9E-9F98-5B8F-6BBB-4E2875F26FAA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Google Shape;792;p25">
              <a:extLst>
                <a:ext uri="{FF2B5EF4-FFF2-40B4-BE49-F238E27FC236}">
                  <a16:creationId xmlns:a16="http://schemas.microsoft.com/office/drawing/2014/main" id="{493A0BA9-B2B7-6C12-ECD3-94AD4261C5B1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67" name="Google Shape;793;p25">
                <a:extLst>
                  <a:ext uri="{FF2B5EF4-FFF2-40B4-BE49-F238E27FC236}">
                    <a16:creationId xmlns:a16="http://schemas.microsoft.com/office/drawing/2014/main" id="{907B498B-1D26-9D82-8320-5297EB217FB8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94;p25">
                <a:extLst>
                  <a:ext uri="{FF2B5EF4-FFF2-40B4-BE49-F238E27FC236}">
                    <a16:creationId xmlns:a16="http://schemas.microsoft.com/office/drawing/2014/main" id="{B72212DF-53D9-80C1-7688-33DAE708ECA1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95;p25">
                <a:extLst>
                  <a:ext uri="{FF2B5EF4-FFF2-40B4-BE49-F238E27FC236}">
                    <a16:creationId xmlns:a16="http://schemas.microsoft.com/office/drawing/2014/main" id="{63846B6E-9B1E-D060-4BF9-9B9CCB6172EE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96;p25">
                <a:extLst>
                  <a:ext uri="{FF2B5EF4-FFF2-40B4-BE49-F238E27FC236}">
                    <a16:creationId xmlns:a16="http://schemas.microsoft.com/office/drawing/2014/main" id="{2D4FCF70-D3D8-3739-DBAD-0ACF4100FC67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797;p25">
                <a:extLst>
                  <a:ext uri="{FF2B5EF4-FFF2-40B4-BE49-F238E27FC236}">
                    <a16:creationId xmlns:a16="http://schemas.microsoft.com/office/drawing/2014/main" id="{9B7A5CF7-FF0B-4B97-43F1-52BE34C7309F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79" name="Google Shape;798;p25">
                  <a:extLst>
                    <a:ext uri="{FF2B5EF4-FFF2-40B4-BE49-F238E27FC236}">
                      <a16:creationId xmlns:a16="http://schemas.microsoft.com/office/drawing/2014/main" id="{56FF2B9A-7679-AACC-FF08-69F32FE28374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83" name="Google Shape;799;p25">
                    <a:extLst>
                      <a:ext uri="{FF2B5EF4-FFF2-40B4-BE49-F238E27FC236}">
                        <a16:creationId xmlns:a16="http://schemas.microsoft.com/office/drawing/2014/main" id="{B8FB0944-BCE9-4FB3-C8C5-07FA6224D04D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00;p25">
                    <a:extLst>
                      <a:ext uri="{FF2B5EF4-FFF2-40B4-BE49-F238E27FC236}">
                        <a16:creationId xmlns:a16="http://schemas.microsoft.com/office/drawing/2014/main" id="{F94A6767-B57D-8B52-9844-C7FFEE6F67E5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0" name="Google Shape;801;p25">
                  <a:extLst>
                    <a:ext uri="{FF2B5EF4-FFF2-40B4-BE49-F238E27FC236}">
                      <a16:creationId xmlns:a16="http://schemas.microsoft.com/office/drawing/2014/main" id="{63201F2D-2762-B05F-A68C-ABF378311C61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81" name="Google Shape;802;p25">
                    <a:extLst>
                      <a:ext uri="{FF2B5EF4-FFF2-40B4-BE49-F238E27FC236}">
                        <a16:creationId xmlns:a16="http://schemas.microsoft.com/office/drawing/2014/main" id="{6911AE77-8A0E-8F42-480F-15A431B20380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03;p25">
                    <a:extLst>
                      <a:ext uri="{FF2B5EF4-FFF2-40B4-BE49-F238E27FC236}">
                        <a16:creationId xmlns:a16="http://schemas.microsoft.com/office/drawing/2014/main" id="{917100EB-CCF4-38F7-2805-9FE97E04C969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2" name="Google Shape;804;p25">
                <a:extLst>
                  <a:ext uri="{FF2B5EF4-FFF2-40B4-BE49-F238E27FC236}">
                    <a16:creationId xmlns:a16="http://schemas.microsoft.com/office/drawing/2014/main" id="{C3E9BD41-1838-DD8A-F920-052995E88BDF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73" name="Google Shape;805;p25">
                  <a:extLst>
                    <a:ext uri="{FF2B5EF4-FFF2-40B4-BE49-F238E27FC236}">
                      <a16:creationId xmlns:a16="http://schemas.microsoft.com/office/drawing/2014/main" id="{FD7288E3-F5BB-FD32-DBB9-F44FF8C4EB0C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77" name="Google Shape;806;p25">
                    <a:extLst>
                      <a:ext uri="{FF2B5EF4-FFF2-40B4-BE49-F238E27FC236}">
                        <a16:creationId xmlns:a16="http://schemas.microsoft.com/office/drawing/2014/main" id="{647517A0-3FC3-FFEE-9D93-0CDE1571ABAF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807;p25">
                    <a:extLst>
                      <a:ext uri="{FF2B5EF4-FFF2-40B4-BE49-F238E27FC236}">
                        <a16:creationId xmlns:a16="http://schemas.microsoft.com/office/drawing/2014/main" id="{267D04EF-1E3B-6ED7-2D38-5617FBC826DF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" name="Google Shape;808;p25">
                  <a:extLst>
                    <a:ext uri="{FF2B5EF4-FFF2-40B4-BE49-F238E27FC236}">
                      <a16:creationId xmlns:a16="http://schemas.microsoft.com/office/drawing/2014/main" id="{15EC5AF4-C1B9-FE98-3A14-91916C8F9ADA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75" name="Google Shape;809;p25">
                    <a:extLst>
                      <a:ext uri="{FF2B5EF4-FFF2-40B4-BE49-F238E27FC236}">
                        <a16:creationId xmlns:a16="http://schemas.microsoft.com/office/drawing/2014/main" id="{FC70E856-2452-0B5B-472A-F27BD352C5AB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810;p25">
                    <a:extLst>
                      <a:ext uri="{FF2B5EF4-FFF2-40B4-BE49-F238E27FC236}">
                        <a16:creationId xmlns:a16="http://schemas.microsoft.com/office/drawing/2014/main" id="{A25C90EC-6F84-3335-4E81-820376E7FAC5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>
                <a:extLst>
                  <a:ext uri="{FF2B5EF4-FFF2-40B4-BE49-F238E27FC236}">
                    <a16:creationId xmlns:a16="http://schemas.microsoft.com/office/drawing/2014/main" id="{004461CC-4166-DD8F-E8E4-807613AC5D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9513927"/>
                  </p:ext>
                </p:extLst>
              </p:nvPr>
            </p:nvGraphicFramePr>
            <p:xfrm>
              <a:off x="-1942532" y="1647641"/>
              <a:ext cx="1290000" cy="88340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90000" cy="883401"/>
                    </a:xfrm>
                    <a:prstGeom prst="rect">
                      <a:avLst/>
                    </a:prstGeom>
                  </am3d:spPr>
                  <am3d:camera>
                    <am3d:pos x="0" y="0" z="536624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6095" d="1000000"/>
                    <am3d:preTrans dx="-133121" dy="-659752" dz="214118"/>
                    <am3d:scale>
                      <am3d:sx n="1000000" d="1000000"/>
                      <am3d:sy n="1000000" d="1000000"/>
                      <am3d:sz n="1000000" d="1000000"/>
                    </am3d:scale>
                    <am3d:rot ax="3562439" ay="2768062" az="303659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3848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>
                <a:extLst>
                  <a:ext uri="{FF2B5EF4-FFF2-40B4-BE49-F238E27FC236}">
                    <a16:creationId xmlns:a16="http://schemas.microsoft.com/office/drawing/2014/main" id="{004461CC-4166-DD8F-E8E4-807613AC5D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42532" y="1647641"/>
                <a:ext cx="1290000" cy="8834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10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58CA808-4758-DB2E-51A9-00DDA9246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77C03C96-2F46-E21E-923C-A3FE535AE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Hardware Components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CD755BD9-AE53-46CA-C669-24F5A4E43E8D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822FB7D5-DAB5-30AF-8939-26A9FB4B9922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3" name="Google Shape;775;p25">
            <a:extLst>
              <a:ext uri="{FF2B5EF4-FFF2-40B4-BE49-F238E27FC236}">
                <a16:creationId xmlns:a16="http://schemas.microsoft.com/office/drawing/2014/main" id="{8232310B-FEF8-797C-A763-43533D744746}"/>
              </a:ext>
            </a:extLst>
          </p:cNvPr>
          <p:cNvGrpSpPr/>
          <p:nvPr/>
        </p:nvGrpSpPr>
        <p:grpSpPr>
          <a:xfrm rot="2674372">
            <a:off x="-1583032" y="1092073"/>
            <a:ext cx="3166064" cy="3166064"/>
            <a:chOff x="2988968" y="1342774"/>
            <a:chExt cx="3166064" cy="3166064"/>
          </a:xfrm>
        </p:grpSpPr>
        <p:grpSp>
          <p:nvGrpSpPr>
            <p:cNvPr id="7" name="Google Shape;776;p25">
              <a:extLst>
                <a:ext uri="{FF2B5EF4-FFF2-40B4-BE49-F238E27FC236}">
                  <a16:creationId xmlns:a16="http://schemas.microsoft.com/office/drawing/2014/main" id="{32221D4B-6156-4A94-163B-6CD7696E890D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36" name="Google Shape;777;p25">
                <a:extLst>
                  <a:ext uri="{FF2B5EF4-FFF2-40B4-BE49-F238E27FC236}">
                    <a16:creationId xmlns:a16="http://schemas.microsoft.com/office/drawing/2014/main" id="{A6C9A1BA-6179-1E53-820F-3C756ECA0DB2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45" name="Google Shape;778;p25">
                  <a:extLst>
                    <a:ext uri="{FF2B5EF4-FFF2-40B4-BE49-F238E27FC236}">
                      <a16:creationId xmlns:a16="http://schemas.microsoft.com/office/drawing/2014/main" id="{823EC81D-F664-33D8-9289-39943E767E1C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79;p25">
                  <a:extLst>
                    <a:ext uri="{FF2B5EF4-FFF2-40B4-BE49-F238E27FC236}">
                      <a16:creationId xmlns:a16="http://schemas.microsoft.com/office/drawing/2014/main" id="{577818ED-1FFA-5AAC-7587-308339FAE5E7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80;p25">
                  <a:extLst>
                    <a:ext uri="{FF2B5EF4-FFF2-40B4-BE49-F238E27FC236}">
                      <a16:creationId xmlns:a16="http://schemas.microsoft.com/office/drawing/2014/main" id="{9CCC0FDB-37E7-86C3-3F7A-1FE6806420D8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81;p25">
                  <a:extLst>
                    <a:ext uri="{FF2B5EF4-FFF2-40B4-BE49-F238E27FC236}">
                      <a16:creationId xmlns:a16="http://schemas.microsoft.com/office/drawing/2014/main" id="{04F9D928-38B4-9B95-51EE-20F44EB4F583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82;p25">
                  <a:extLst>
                    <a:ext uri="{FF2B5EF4-FFF2-40B4-BE49-F238E27FC236}">
                      <a16:creationId xmlns:a16="http://schemas.microsoft.com/office/drawing/2014/main" id="{EA75E53D-A4B6-140B-69B2-3B9EA2B7919A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83;p25">
                  <a:extLst>
                    <a:ext uri="{FF2B5EF4-FFF2-40B4-BE49-F238E27FC236}">
                      <a16:creationId xmlns:a16="http://schemas.microsoft.com/office/drawing/2014/main" id="{36411DE0-E929-3337-1804-7A04A5B01822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784;p25">
                <a:extLst>
                  <a:ext uri="{FF2B5EF4-FFF2-40B4-BE49-F238E27FC236}">
                    <a16:creationId xmlns:a16="http://schemas.microsoft.com/office/drawing/2014/main" id="{C2913B45-BE4C-0029-878F-F2C68F521C45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38" name="Google Shape;785;p25">
                  <a:extLst>
                    <a:ext uri="{FF2B5EF4-FFF2-40B4-BE49-F238E27FC236}">
                      <a16:creationId xmlns:a16="http://schemas.microsoft.com/office/drawing/2014/main" id="{E66AD3C9-1A44-DE1F-D0FF-B3C11B458033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86;p25">
                  <a:extLst>
                    <a:ext uri="{FF2B5EF4-FFF2-40B4-BE49-F238E27FC236}">
                      <a16:creationId xmlns:a16="http://schemas.microsoft.com/office/drawing/2014/main" id="{65E209F3-DC7C-5B24-AC30-3CFB4328727E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87;p25">
                  <a:extLst>
                    <a:ext uri="{FF2B5EF4-FFF2-40B4-BE49-F238E27FC236}">
                      <a16:creationId xmlns:a16="http://schemas.microsoft.com/office/drawing/2014/main" id="{E5897A89-6453-27E6-48CD-CF987CDBA415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43" name="Google Shape;788;p25">
                    <a:extLst>
                      <a:ext uri="{FF2B5EF4-FFF2-40B4-BE49-F238E27FC236}">
                        <a16:creationId xmlns:a16="http://schemas.microsoft.com/office/drawing/2014/main" id="{EA38FFB4-AB53-E3BF-2D7D-7393962323C3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89;p25">
                    <a:extLst>
                      <a:ext uri="{FF2B5EF4-FFF2-40B4-BE49-F238E27FC236}">
                        <a16:creationId xmlns:a16="http://schemas.microsoft.com/office/drawing/2014/main" id="{AEA1131C-E3C1-BCBD-1FD7-579691E5DA67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" name="Google Shape;790;p25">
                  <a:extLst>
                    <a:ext uri="{FF2B5EF4-FFF2-40B4-BE49-F238E27FC236}">
                      <a16:creationId xmlns:a16="http://schemas.microsoft.com/office/drawing/2014/main" id="{BCE59578-C620-8F31-6D13-E7596E1B8572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1;p25">
                  <a:extLst>
                    <a:ext uri="{FF2B5EF4-FFF2-40B4-BE49-F238E27FC236}">
                      <a16:creationId xmlns:a16="http://schemas.microsoft.com/office/drawing/2014/main" id="{5C853432-34BF-F9F6-4F82-451C0826CDDE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792;p25">
              <a:extLst>
                <a:ext uri="{FF2B5EF4-FFF2-40B4-BE49-F238E27FC236}">
                  <a16:creationId xmlns:a16="http://schemas.microsoft.com/office/drawing/2014/main" id="{AAA84860-B138-62C1-75BC-0FA8ED38F85F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14" name="Google Shape;793;p25">
                <a:extLst>
                  <a:ext uri="{FF2B5EF4-FFF2-40B4-BE49-F238E27FC236}">
                    <a16:creationId xmlns:a16="http://schemas.microsoft.com/office/drawing/2014/main" id="{D0AE3F0D-E4FD-F372-5E60-F64756049A75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25">
                <a:extLst>
                  <a:ext uri="{FF2B5EF4-FFF2-40B4-BE49-F238E27FC236}">
                    <a16:creationId xmlns:a16="http://schemas.microsoft.com/office/drawing/2014/main" id="{B31518D2-2E53-F7FE-5AA9-D74FFD7A0218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25">
                <a:extLst>
                  <a:ext uri="{FF2B5EF4-FFF2-40B4-BE49-F238E27FC236}">
                    <a16:creationId xmlns:a16="http://schemas.microsoft.com/office/drawing/2014/main" id="{56DD81AC-09D1-AFDB-3008-B77FE93C05FB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25">
                <a:extLst>
                  <a:ext uri="{FF2B5EF4-FFF2-40B4-BE49-F238E27FC236}">
                    <a16:creationId xmlns:a16="http://schemas.microsoft.com/office/drawing/2014/main" id="{9C34B94A-F30C-6C8A-F8FA-4CDEBED4F3C6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797;p25">
                <a:extLst>
                  <a:ext uri="{FF2B5EF4-FFF2-40B4-BE49-F238E27FC236}">
                    <a16:creationId xmlns:a16="http://schemas.microsoft.com/office/drawing/2014/main" id="{0F05FF26-5148-C4C7-1CC0-DD9A5A0383CB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30" name="Google Shape;798;p25">
                  <a:extLst>
                    <a:ext uri="{FF2B5EF4-FFF2-40B4-BE49-F238E27FC236}">
                      <a16:creationId xmlns:a16="http://schemas.microsoft.com/office/drawing/2014/main" id="{19B67C7F-D4E2-BD1D-3D88-3F662A12C393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4" name="Google Shape;799;p25">
                    <a:extLst>
                      <a:ext uri="{FF2B5EF4-FFF2-40B4-BE49-F238E27FC236}">
                        <a16:creationId xmlns:a16="http://schemas.microsoft.com/office/drawing/2014/main" id="{ACD6348D-540B-FC6D-283B-B0FEA6C6BA92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00;p25">
                    <a:extLst>
                      <a:ext uri="{FF2B5EF4-FFF2-40B4-BE49-F238E27FC236}">
                        <a16:creationId xmlns:a16="http://schemas.microsoft.com/office/drawing/2014/main" id="{499867F6-3FC0-2621-A721-C9B3B646F9B1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801;p25">
                  <a:extLst>
                    <a:ext uri="{FF2B5EF4-FFF2-40B4-BE49-F238E27FC236}">
                      <a16:creationId xmlns:a16="http://schemas.microsoft.com/office/drawing/2014/main" id="{CA137DA1-A2DF-C3B7-F02E-F3444ECE1D2C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2" name="Google Shape;802;p25">
                    <a:extLst>
                      <a:ext uri="{FF2B5EF4-FFF2-40B4-BE49-F238E27FC236}">
                        <a16:creationId xmlns:a16="http://schemas.microsoft.com/office/drawing/2014/main" id="{8F1DF0B7-E768-E7BA-90B6-C9920D094784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03;p25">
                    <a:extLst>
                      <a:ext uri="{FF2B5EF4-FFF2-40B4-BE49-F238E27FC236}">
                        <a16:creationId xmlns:a16="http://schemas.microsoft.com/office/drawing/2014/main" id="{6BBC9CA7-EEB5-E768-58AF-D26949EBFDD0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804;p25">
                <a:extLst>
                  <a:ext uri="{FF2B5EF4-FFF2-40B4-BE49-F238E27FC236}">
                    <a16:creationId xmlns:a16="http://schemas.microsoft.com/office/drawing/2014/main" id="{F672B3D9-4429-084E-3639-8F163760F062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24" name="Google Shape;805;p25">
                  <a:extLst>
                    <a:ext uri="{FF2B5EF4-FFF2-40B4-BE49-F238E27FC236}">
                      <a16:creationId xmlns:a16="http://schemas.microsoft.com/office/drawing/2014/main" id="{786DB36B-206B-5057-89AE-DBF0D974D375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8" name="Google Shape;806;p25">
                    <a:extLst>
                      <a:ext uri="{FF2B5EF4-FFF2-40B4-BE49-F238E27FC236}">
                        <a16:creationId xmlns:a16="http://schemas.microsoft.com/office/drawing/2014/main" id="{FD6D7BE6-2F30-03F1-21BE-D4B5A37AF955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807;p25">
                    <a:extLst>
                      <a:ext uri="{FF2B5EF4-FFF2-40B4-BE49-F238E27FC236}">
                        <a16:creationId xmlns:a16="http://schemas.microsoft.com/office/drawing/2014/main" id="{946BCFE5-853A-4F2D-6F4C-B77C4E2D57DE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Google Shape;808;p25">
                  <a:extLst>
                    <a:ext uri="{FF2B5EF4-FFF2-40B4-BE49-F238E27FC236}">
                      <a16:creationId xmlns:a16="http://schemas.microsoft.com/office/drawing/2014/main" id="{99F85CE3-A085-618A-C20C-11196C738961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6" name="Google Shape;809;p25">
                    <a:extLst>
                      <a:ext uri="{FF2B5EF4-FFF2-40B4-BE49-F238E27FC236}">
                        <a16:creationId xmlns:a16="http://schemas.microsoft.com/office/drawing/2014/main" id="{389391E4-DB09-F430-E948-E29FCBA10B6F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810;p25">
                    <a:extLst>
                      <a:ext uri="{FF2B5EF4-FFF2-40B4-BE49-F238E27FC236}">
                        <a16:creationId xmlns:a16="http://schemas.microsoft.com/office/drawing/2014/main" id="{BDB305D1-DF8D-5C39-9772-41E4E69BBE43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03A-56A8-3AE5-EFCB-F0D0BDB0D590}"/>
              </a:ext>
            </a:extLst>
          </p:cNvPr>
          <p:cNvSpPr txBox="1"/>
          <p:nvPr/>
        </p:nvSpPr>
        <p:spPr>
          <a:xfrm>
            <a:off x="2208997" y="1558841"/>
            <a:ext cx="4961824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ESP32</a:t>
            </a:r>
          </a:p>
          <a:p>
            <a:r>
              <a:rPr lang="en-IN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WiFi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-enabled microcontroller)</a:t>
            </a:r>
          </a:p>
          <a:p>
            <a:endParaRPr lang="en-IN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Acts as the central processing unit, collecting data from all sensors.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Enables wireless communication to send data to the cloud or a local server for analysis.</a:t>
            </a:r>
          </a:p>
          <a:p>
            <a:endParaRPr lang="en-IN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2" name="3D Model 91">
                <a:extLst>
                  <a:ext uri="{FF2B5EF4-FFF2-40B4-BE49-F238E27FC236}">
                    <a16:creationId xmlns:a16="http://schemas.microsoft.com/office/drawing/2014/main" id="{28B1FC6E-1DC3-3095-163C-138056E42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923883"/>
                  </p:ext>
                </p:extLst>
              </p:nvPr>
            </p:nvGraphicFramePr>
            <p:xfrm>
              <a:off x="6266618" y="413525"/>
              <a:ext cx="2915082" cy="21582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915082" cy="2158225"/>
                    </a:xfrm>
                    <a:prstGeom prst="rect">
                      <a:avLst/>
                    </a:prstGeom>
                  </am3d:spPr>
                  <am3d:camera>
                    <am3d:pos x="0" y="0" z="536624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6095" d="1000000"/>
                    <am3d:preTrans dx="-133121" dy="-659752" dz="214118"/>
                    <am3d:scale>
                      <am3d:sx n="1000000" d="1000000"/>
                      <am3d:sy n="1000000" d="1000000"/>
                      <am3d:sz n="1000000" d="1000000"/>
                    </am3d:scale>
                    <am3d:rot ax="2821082" ay="-2381440" az="-20653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056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2" name="3D Model 91">
                <a:extLst>
                  <a:ext uri="{FF2B5EF4-FFF2-40B4-BE49-F238E27FC236}">
                    <a16:creationId xmlns:a16="http://schemas.microsoft.com/office/drawing/2014/main" id="{28B1FC6E-1DC3-3095-163C-138056E429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6618" y="413525"/>
                <a:ext cx="2915082" cy="2158225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2" descr="6 SIP Module">
            <a:extLst>
              <a:ext uri="{FF2B5EF4-FFF2-40B4-BE49-F238E27FC236}">
                <a16:creationId xmlns:a16="http://schemas.microsoft.com/office/drawing/2014/main" id="{39B1C140-4FEC-B480-CD3E-79B970A8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284" y="-1413284"/>
            <a:ext cx="983582" cy="9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A19ACC4-ED12-B1FD-8D7B-BDAC7F32FD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97" t="658" r="758" b="1942"/>
          <a:stretch/>
        </p:blipFill>
        <p:spPr>
          <a:xfrm>
            <a:off x="11857266" y="351065"/>
            <a:ext cx="586497" cy="46884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5636430-FA3F-AD01-BE21-C10DC438B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798257" flipH="1">
            <a:off x="13063884" y="1767056"/>
            <a:ext cx="1018317" cy="845162"/>
          </a:xfrm>
          <a:prstGeom prst="rect">
            <a:avLst/>
          </a:prstGeom>
        </p:spPr>
      </p:pic>
      <p:pic>
        <p:nvPicPr>
          <p:cNvPr id="96" name="Picture 10" descr="Buy DS18B20 Water Proof Temperature Probe - Black Original Chip at Best  Price">
            <a:extLst>
              <a:ext uri="{FF2B5EF4-FFF2-40B4-BE49-F238E27FC236}">
                <a16:creationId xmlns:a16="http://schemas.microsoft.com/office/drawing/2014/main" id="{BB5E436E-A520-AB63-6266-9005EE8BD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1" b="9458"/>
          <a:stretch/>
        </p:blipFill>
        <p:spPr bwMode="auto">
          <a:xfrm>
            <a:off x="12352645" y="3414418"/>
            <a:ext cx="991060" cy="7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14E7753-7877-F00B-8251-12A00D146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758649">
            <a:off x="11252355" y="5252234"/>
            <a:ext cx="597568" cy="8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0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37D86DAB-5362-4C6E-AFEF-7FF96F10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C2D5DC38-0462-4834-5500-BDAF5D42A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Hardware Components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1E03AA69-6057-7CC3-A0EE-2BFEBE882854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AED1A48C-22AA-3A77-118F-243ACCAEAAAC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3" name="Google Shape;775;p25">
            <a:extLst>
              <a:ext uri="{FF2B5EF4-FFF2-40B4-BE49-F238E27FC236}">
                <a16:creationId xmlns:a16="http://schemas.microsoft.com/office/drawing/2014/main" id="{C5E4D020-7C58-9987-641A-D3D9C43F5B18}"/>
              </a:ext>
            </a:extLst>
          </p:cNvPr>
          <p:cNvGrpSpPr/>
          <p:nvPr/>
        </p:nvGrpSpPr>
        <p:grpSpPr>
          <a:xfrm rot="8093418">
            <a:off x="-1583032" y="1092073"/>
            <a:ext cx="3166064" cy="3166064"/>
            <a:chOff x="2988968" y="1342774"/>
            <a:chExt cx="3166064" cy="3166064"/>
          </a:xfrm>
        </p:grpSpPr>
        <p:grpSp>
          <p:nvGrpSpPr>
            <p:cNvPr id="7" name="Google Shape;776;p25">
              <a:extLst>
                <a:ext uri="{FF2B5EF4-FFF2-40B4-BE49-F238E27FC236}">
                  <a16:creationId xmlns:a16="http://schemas.microsoft.com/office/drawing/2014/main" id="{1A499193-201B-6987-7189-0BE7D074D789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36" name="Google Shape;777;p25">
                <a:extLst>
                  <a:ext uri="{FF2B5EF4-FFF2-40B4-BE49-F238E27FC236}">
                    <a16:creationId xmlns:a16="http://schemas.microsoft.com/office/drawing/2014/main" id="{4A56DF79-BDC9-89CA-0BB2-34746FD4C871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45" name="Google Shape;778;p25">
                  <a:extLst>
                    <a:ext uri="{FF2B5EF4-FFF2-40B4-BE49-F238E27FC236}">
                      <a16:creationId xmlns:a16="http://schemas.microsoft.com/office/drawing/2014/main" id="{289D2D9D-CC40-BDA1-84F5-5205C87CBD29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79;p25">
                  <a:extLst>
                    <a:ext uri="{FF2B5EF4-FFF2-40B4-BE49-F238E27FC236}">
                      <a16:creationId xmlns:a16="http://schemas.microsoft.com/office/drawing/2014/main" id="{8B8EBBB3-C837-7A6C-5945-058DD2D5FA15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80;p25">
                  <a:extLst>
                    <a:ext uri="{FF2B5EF4-FFF2-40B4-BE49-F238E27FC236}">
                      <a16:creationId xmlns:a16="http://schemas.microsoft.com/office/drawing/2014/main" id="{8377BCF2-A9D4-2CFD-2D9D-8EB754922439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81;p25">
                  <a:extLst>
                    <a:ext uri="{FF2B5EF4-FFF2-40B4-BE49-F238E27FC236}">
                      <a16:creationId xmlns:a16="http://schemas.microsoft.com/office/drawing/2014/main" id="{81DB6787-ABA9-322D-4A20-8CC6DC9BC73E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82;p25">
                  <a:extLst>
                    <a:ext uri="{FF2B5EF4-FFF2-40B4-BE49-F238E27FC236}">
                      <a16:creationId xmlns:a16="http://schemas.microsoft.com/office/drawing/2014/main" id="{85313030-311C-963B-D740-74F4D18D4918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83;p25">
                  <a:extLst>
                    <a:ext uri="{FF2B5EF4-FFF2-40B4-BE49-F238E27FC236}">
                      <a16:creationId xmlns:a16="http://schemas.microsoft.com/office/drawing/2014/main" id="{D6407D93-DF6E-DB8E-D5C6-AC92757EF376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784;p25">
                <a:extLst>
                  <a:ext uri="{FF2B5EF4-FFF2-40B4-BE49-F238E27FC236}">
                    <a16:creationId xmlns:a16="http://schemas.microsoft.com/office/drawing/2014/main" id="{F5A6EDCA-D122-D99B-8028-7C2691B1CDD1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38" name="Google Shape;785;p25">
                  <a:extLst>
                    <a:ext uri="{FF2B5EF4-FFF2-40B4-BE49-F238E27FC236}">
                      <a16:creationId xmlns:a16="http://schemas.microsoft.com/office/drawing/2014/main" id="{B8E2FBBE-6A35-D10E-EE43-FABFDC3BB315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86;p25">
                  <a:extLst>
                    <a:ext uri="{FF2B5EF4-FFF2-40B4-BE49-F238E27FC236}">
                      <a16:creationId xmlns:a16="http://schemas.microsoft.com/office/drawing/2014/main" id="{854E9A11-8373-5A86-353B-B82DD9E061CE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87;p25">
                  <a:extLst>
                    <a:ext uri="{FF2B5EF4-FFF2-40B4-BE49-F238E27FC236}">
                      <a16:creationId xmlns:a16="http://schemas.microsoft.com/office/drawing/2014/main" id="{2C3B9BF9-D068-30FC-11FF-84B99F379688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43" name="Google Shape;788;p25">
                    <a:extLst>
                      <a:ext uri="{FF2B5EF4-FFF2-40B4-BE49-F238E27FC236}">
                        <a16:creationId xmlns:a16="http://schemas.microsoft.com/office/drawing/2014/main" id="{3351E0EF-DAC5-E334-B483-D8201073482E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89;p25">
                    <a:extLst>
                      <a:ext uri="{FF2B5EF4-FFF2-40B4-BE49-F238E27FC236}">
                        <a16:creationId xmlns:a16="http://schemas.microsoft.com/office/drawing/2014/main" id="{ABB2D35D-C508-908C-6585-0CB1A3C58721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" name="Google Shape;790;p25">
                  <a:extLst>
                    <a:ext uri="{FF2B5EF4-FFF2-40B4-BE49-F238E27FC236}">
                      <a16:creationId xmlns:a16="http://schemas.microsoft.com/office/drawing/2014/main" id="{3F98AD61-0232-023C-7F7D-B890D7189479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1;p25">
                  <a:extLst>
                    <a:ext uri="{FF2B5EF4-FFF2-40B4-BE49-F238E27FC236}">
                      <a16:creationId xmlns:a16="http://schemas.microsoft.com/office/drawing/2014/main" id="{933A54AB-E8EF-C2E3-1700-6922FE36C60A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792;p25">
              <a:extLst>
                <a:ext uri="{FF2B5EF4-FFF2-40B4-BE49-F238E27FC236}">
                  <a16:creationId xmlns:a16="http://schemas.microsoft.com/office/drawing/2014/main" id="{BA78319B-3717-93F9-88AF-C8F89937DB75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14" name="Google Shape;793;p25">
                <a:extLst>
                  <a:ext uri="{FF2B5EF4-FFF2-40B4-BE49-F238E27FC236}">
                    <a16:creationId xmlns:a16="http://schemas.microsoft.com/office/drawing/2014/main" id="{BCB4EE85-06FA-0E57-E92E-D52D2EB5A3BF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25">
                <a:extLst>
                  <a:ext uri="{FF2B5EF4-FFF2-40B4-BE49-F238E27FC236}">
                    <a16:creationId xmlns:a16="http://schemas.microsoft.com/office/drawing/2014/main" id="{26180D2F-6829-7B46-A90C-94756A835D3F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25">
                <a:extLst>
                  <a:ext uri="{FF2B5EF4-FFF2-40B4-BE49-F238E27FC236}">
                    <a16:creationId xmlns:a16="http://schemas.microsoft.com/office/drawing/2014/main" id="{C81D1EB5-EE0B-084A-EC13-4E8C2551A364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25">
                <a:extLst>
                  <a:ext uri="{FF2B5EF4-FFF2-40B4-BE49-F238E27FC236}">
                    <a16:creationId xmlns:a16="http://schemas.microsoft.com/office/drawing/2014/main" id="{85DDCCDE-826E-53B9-D1C8-D6C2CA34ED4B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797;p25">
                <a:extLst>
                  <a:ext uri="{FF2B5EF4-FFF2-40B4-BE49-F238E27FC236}">
                    <a16:creationId xmlns:a16="http://schemas.microsoft.com/office/drawing/2014/main" id="{E9FE50A3-3EF7-818F-40E2-2E40EF6B40F5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30" name="Google Shape;798;p25">
                  <a:extLst>
                    <a:ext uri="{FF2B5EF4-FFF2-40B4-BE49-F238E27FC236}">
                      <a16:creationId xmlns:a16="http://schemas.microsoft.com/office/drawing/2014/main" id="{B871E46C-EFDC-A190-EE25-C54282853D3A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4" name="Google Shape;799;p25">
                    <a:extLst>
                      <a:ext uri="{FF2B5EF4-FFF2-40B4-BE49-F238E27FC236}">
                        <a16:creationId xmlns:a16="http://schemas.microsoft.com/office/drawing/2014/main" id="{F0A2633F-6F26-1292-3F3A-CE79289DD47C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00;p25">
                    <a:extLst>
                      <a:ext uri="{FF2B5EF4-FFF2-40B4-BE49-F238E27FC236}">
                        <a16:creationId xmlns:a16="http://schemas.microsoft.com/office/drawing/2014/main" id="{C5BBD63F-8FF3-9E39-B586-AE3440D1F30F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801;p25">
                  <a:extLst>
                    <a:ext uri="{FF2B5EF4-FFF2-40B4-BE49-F238E27FC236}">
                      <a16:creationId xmlns:a16="http://schemas.microsoft.com/office/drawing/2014/main" id="{6F13D9D4-EB61-4773-89CD-2728B14E13D4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2" name="Google Shape;802;p25">
                    <a:extLst>
                      <a:ext uri="{FF2B5EF4-FFF2-40B4-BE49-F238E27FC236}">
                        <a16:creationId xmlns:a16="http://schemas.microsoft.com/office/drawing/2014/main" id="{D105ED42-9B08-BFF1-D397-75F6AB4C45BB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03;p25">
                    <a:extLst>
                      <a:ext uri="{FF2B5EF4-FFF2-40B4-BE49-F238E27FC236}">
                        <a16:creationId xmlns:a16="http://schemas.microsoft.com/office/drawing/2014/main" id="{79A5D329-411D-FADF-9943-F473E634E03D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804;p25">
                <a:extLst>
                  <a:ext uri="{FF2B5EF4-FFF2-40B4-BE49-F238E27FC236}">
                    <a16:creationId xmlns:a16="http://schemas.microsoft.com/office/drawing/2014/main" id="{EB3E8A78-4126-7B2B-A196-7837602CDE43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24" name="Google Shape;805;p25">
                  <a:extLst>
                    <a:ext uri="{FF2B5EF4-FFF2-40B4-BE49-F238E27FC236}">
                      <a16:creationId xmlns:a16="http://schemas.microsoft.com/office/drawing/2014/main" id="{1461783F-EF9F-50C0-B555-52E1647DDE8B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8" name="Google Shape;806;p25">
                    <a:extLst>
                      <a:ext uri="{FF2B5EF4-FFF2-40B4-BE49-F238E27FC236}">
                        <a16:creationId xmlns:a16="http://schemas.microsoft.com/office/drawing/2014/main" id="{A8A54B2B-36CD-0B0F-6AC6-22EC7C240F85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807;p25">
                    <a:extLst>
                      <a:ext uri="{FF2B5EF4-FFF2-40B4-BE49-F238E27FC236}">
                        <a16:creationId xmlns:a16="http://schemas.microsoft.com/office/drawing/2014/main" id="{FBE0743E-CF4E-54E7-0B9D-7C41988D82A0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Google Shape;808;p25">
                  <a:extLst>
                    <a:ext uri="{FF2B5EF4-FFF2-40B4-BE49-F238E27FC236}">
                      <a16:creationId xmlns:a16="http://schemas.microsoft.com/office/drawing/2014/main" id="{44149E86-8401-FB2D-D7E9-44C62544DAF2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6" name="Google Shape;809;p25">
                    <a:extLst>
                      <a:ext uri="{FF2B5EF4-FFF2-40B4-BE49-F238E27FC236}">
                        <a16:creationId xmlns:a16="http://schemas.microsoft.com/office/drawing/2014/main" id="{0448456A-C4FB-58DF-75C2-EE4A9E49FDA4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810;p25">
                    <a:extLst>
                      <a:ext uri="{FF2B5EF4-FFF2-40B4-BE49-F238E27FC236}">
                        <a16:creationId xmlns:a16="http://schemas.microsoft.com/office/drawing/2014/main" id="{3F5870D1-D0D6-80ED-E9B1-628ADC2E90C9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68D3B1-DA4C-C706-C13C-DE5CA235F930}"/>
              </a:ext>
            </a:extLst>
          </p:cNvPr>
          <p:cNvSpPr txBox="1"/>
          <p:nvPr/>
        </p:nvSpPr>
        <p:spPr>
          <a:xfrm>
            <a:off x="2751017" y="1297886"/>
            <a:ext cx="62668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Sensors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Pressure Sensor (MPX5700AP) 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Detects pressure fluctuations. 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Water Flow Sensor(YF-S201)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Measures flow rate changes.</a:t>
            </a:r>
          </a:p>
          <a:p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Vibration Sensor (SW-420)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Detects unusual vibrations (pipe cracks).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Temperature Sensor (DS18B20)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Monitors pipe overheating risks.  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Water Quality Sensor (TDS Sensor)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Detects contamination. </a:t>
            </a:r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6 SIP Module">
            <a:extLst>
              <a:ext uri="{FF2B5EF4-FFF2-40B4-BE49-F238E27FC236}">
                <a16:creationId xmlns:a16="http://schemas.microsoft.com/office/drawing/2014/main" id="{CEC5651E-A8B9-9017-E36D-1A89B2D21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11" y="1243294"/>
            <a:ext cx="983582" cy="9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322C3-70EA-0B56-52A6-89190B4D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7" t="658" r="758" b="1942"/>
          <a:stretch/>
        </p:blipFill>
        <p:spPr>
          <a:xfrm>
            <a:off x="5591205" y="2237619"/>
            <a:ext cx="586497" cy="4688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D07EA0-2D3C-0C02-D242-D7E84B241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98257" flipH="1">
            <a:off x="6817074" y="2585205"/>
            <a:ext cx="1018317" cy="845162"/>
          </a:xfrm>
          <a:prstGeom prst="rect">
            <a:avLst/>
          </a:prstGeom>
        </p:spPr>
      </p:pic>
      <p:pic>
        <p:nvPicPr>
          <p:cNvPr id="3082" name="Picture 10" descr="Buy DS18B20 Water Proof Temperature Probe - Black Original Chip at Best  Price">
            <a:extLst>
              <a:ext uri="{FF2B5EF4-FFF2-40B4-BE49-F238E27FC236}">
                <a16:creationId xmlns:a16="http://schemas.microsoft.com/office/drawing/2014/main" id="{6C7AC5D5-3DDA-813B-A775-75BB42E77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1" b="9458"/>
          <a:stretch/>
        </p:blipFill>
        <p:spPr bwMode="auto">
          <a:xfrm>
            <a:off x="5884453" y="3414418"/>
            <a:ext cx="991060" cy="7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ACEEFB7-44A8-1629-DB5B-1E4F092B6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758649">
            <a:off x="6102827" y="4135701"/>
            <a:ext cx="597568" cy="8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5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B72BA63-ED42-167A-0257-773D4BFC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30F9009-1470-7B48-4B45-46A2AEA58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519373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Hardware Components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17B02FA0-E7AC-6026-0F5A-3A16CC8CCED7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44ABC5F1-521E-1ADA-5661-5B74FB303BC3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3" name="Google Shape;775;p25">
            <a:extLst>
              <a:ext uri="{FF2B5EF4-FFF2-40B4-BE49-F238E27FC236}">
                <a16:creationId xmlns:a16="http://schemas.microsoft.com/office/drawing/2014/main" id="{2AF9E5A0-66F2-BD72-3BD8-AD510F1BE3D1}"/>
              </a:ext>
            </a:extLst>
          </p:cNvPr>
          <p:cNvGrpSpPr/>
          <p:nvPr/>
        </p:nvGrpSpPr>
        <p:grpSpPr>
          <a:xfrm rot="13502654">
            <a:off x="-1583032" y="1092073"/>
            <a:ext cx="3166064" cy="3166064"/>
            <a:chOff x="2988968" y="1342774"/>
            <a:chExt cx="3166064" cy="3166064"/>
          </a:xfrm>
        </p:grpSpPr>
        <p:grpSp>
          <p:nvGrpSpPr>
            <p:cNvPr id="7" name="Google Shape;776;p25">
              <a:extLst>
                <a:ext uri="{FF2B5EF4-FFF2-40B4-BE49-F238E27FC236}">
                  <a16:creationId xmlns:a16="http://schemas.microsoft.com/office/drawing/2014/main" id="{1393719B-DDE0-67D0-40D4-C8617DC7C823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36" name="Google Shape;777;p25">
                <a:extLst>
                  <a:ext uri="{FF2B5EF4-FFF2-40B4-BE49-F238E27FC236}">
                    <a16:creationId xmlns:a16="http://schemas.microsoft.com/office/drawing/2014/main" id="{955A3171-BA42-A75C-5A62-0819A4E8D6E9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45" name="Google Shape;778;p25">
                  <a:extLst>
                    <a:ext uri="{FF2B5EF4-FFF2-40B4-BE49-F238E27FC236}">
                      <a16:creationId xmlns:a16="http://schemas.microsoft.com/office/drawing/2014/main" id="{F4437FFD-213C-33FA-2176-5924387A3A4A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779;p25">
                  <a:extLst>
                    <a:ext uri="{FF2B5EF4-FFF2-40B4-BE49-F238E27FC236}">
                      <a16:creationId xmlns:a16="http://schemas.microsoft.com/office/drawing/2014/main" id="{B66A0924-7875-136D-BC99-B2C02FC52873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780;p25">
                  <a:extLst>
                    <a:ext uri="{FF2B5EF4-FFF2-40B4-BE49-F238E27FC236}">
                      <a16:creationId xmlns:a16="http://schemas.microsoft.com/office/drawing/2014/main" id="{ED2F2EDA-B7AD-19A1-109E-BA4B264B3609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781;p25">
                  <a:extLst>
                    <a:ext uri="{FF2B5EF4-FFF2-40B4-BE49-F238E27FC236}">
                      <a16:creationId xmlns:a16="http://schemas.microsoft.com/office/drawing/2014/main" id="{2F3B76DE-5DD8-2EC1-9F09-67B9BDC429EF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82;p25">
                  <a:extLst>
                    <a:ext uri="{FF2B5EF4-FFF2-40B4-BE49-F238E27FC236}">
                      <a16:creationId xmlns:a16="http://schemas.microsoft.com/office/drawing/2014/main" id="{FCD6EDFE-8BE4-506F-3F68-C8A5D740E101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83;p25">
                  <a:extLst>
                    <a:ext uri="{FF2B5EF4-FFF2-40B4-BE49-F238E27FC236}">
                      <a16:creationId xmlns:a16="http://schemas.microsoft.com/office/drawing/2014/main" id="{D1FE99EF-AD5E-CE8F-4333-CAAA49513CEE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" name="Google Shape;784;p25">
                <a:extLst>
                  <a:ext uri="{FF2B5EF4-FFF2-40B4-BE49-F238E27FC236}">
                    <a16:creationId xmlns:a16="http://schemas.microsoft.com/office/drawing/2014/main" id="{2F6EA9A3-83B2-4AF7-6F1F-4FCF46B58507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38" name="Google Shape;785;p25">
                  <a:extLst>
                    <a:ext uri="{FF2B5EF4-FFF2-40B4-BE49-F238E27FC236}">
                      <a16:creationId xmlns:a16="http://schemas.microsoft.com/office/drawing/2014/main" id="{542012FC-8B6B-D159-9327-13754FDC7298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786;p25">
                  <a:extLst>
                    <a:ext uri="{FF2B5EF4-FFF2-40B4-BE49-F238E27FC236}">
                      <a16:creationId xmlns:a16="http://schemas.microsoft.com/office/drawing/2014/main" id="{D2D52E5D-0959-F46F-BCA1-65FE49844B2D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87;p25">
                  <a:extLst>
                    <a:ext uri="{FF2B5EF4-FFF2-40B4-BE49-F238E27FC236}">
                      <a16:creationId xmlns:a16="http://schemas.microsoft.com/office/drawing/2014/main" id="{2EFC92AB-C3BC-6A2F-52D9-464EC1E9A466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43" name="Google Shape;788;p25">
                    <a:extLst>
                      <a:ext uri="{FF2B5EF4-FFF2-40B4-BE49-F238E27FC236}">
                        <a16:creationId xmlns:a16="http://schemas.microsoft.com/office/drawing/2014/main" id="{391659C9-187A-A466-0043-B231C2C7BD2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89;p25">
                    <a:extLst>
                      <a:ext uri="{FF2B5EF4-FFF2-40B4-BE49-F238E27FC236}">
                        <a16:creationId xmlns:a16="http://schemas.microsoft.com/office/drawing/2014/main" id="{E13144CB-A8BF-49AF-58A2-03807B5A9A1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" name="Google Shape;790;p25">
                  <a:extLst>
                    <a:ext uri="{FF2B5EF4-FFF2-40B4-BE49-F238E27FC236}">
                      <a16:creationId xmlns:a16="http://schemas.microsoft.com/office/drawing/2014/main" id="{44B533FB-6050-3EE6-A9F3-D664B4DEC638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91;p25">
                  <a:extLst>
                    <a:ext uri="{FF2B5EF4-FFF2-40B4-BE49-F238E27FC236}">
                      <a16:creationId xmlns:a16="http://schemas.microsoft.com/office/drawing/2014/main" id="{A3F8361B-C564-533B-F4F8-E1C1196E7241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792;p25">
              <a:extLst>
                <a:ext uri="{FF2B5EF4-FFF2-40B4-BE49-F238E27FC236}">
                  <a16:creationId xmlns:a16="http://schemas.microsoft.com/office/drawing/2014/main" id="{10DCEA81-C9E8-2527-FE25-FAB852531F5E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14" name="Google Shape;793;p25">
                <a:extLst>
                  <a:ext uri="{FF2B5EF4-FFF2-40B4-BE49-F238E27FC236}">
                    <a16:creationId xmlns:a16="http://schemas.microsoft.com/office/drawing/2014/main" id="{E7A3F724-CF5C-FC98-727C-454A03904F72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94;p25">
                <a:extLst>
                  <a:ext uri="{FF2B5EF4-FFF2-40B4-BE49-F238E27FC236}">
                    <a16:creationId xmlns:a16="http://schemas.microsoft.com/office/drawing/2014/main" id="{31A57172-665A-EF08-71F3-0FF845F9C794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95;p25">
                <a:extLst>
                  <a:ext uri="{FF2B5EF4-FFF2-40B4-BE49-F238E27FC236}">
                    <a16:creationId xmlns:a16="http://schemas.microsoft.com/office/drawing/2014/main" id="{ABF1CBCE-6513-1E79-B904-83B5790CE650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96;p25">
                <a:extLst>
                  <a:ext uri="{FF2B5EF4-FFF2-40B4-BE49-F238E27FC236}">
                    <a16:creationId xmlns:a16="http://schemas.microsoft.com/office/drawing/2014/main" id="{47666B30-7264-F466-F861-609221FDA9B2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797;p25">
                <a:extLst>
                  <a:ext uri="{FF2B5EF4-FFF2-40B4-BE49-F238E27FC236}">
                    <a16:creationId xmlns:a16="http://schemas.microsoft.com/office/drawing/2014/main" id="{9BC31F37-707C-FC0F-27ED-EA1B7CAC4AA3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30" name="Google Shape;798;p25">
                  <a:extLst>
                    <a:ext uri="{FF2B5EF4-FFF2-40B4-BE49-F238E27FC236}">
                      <a16:creationId xmlns:a16="http://schemas.microsoft.com/office/drawing/2014/main" id="{5DABD780-CC77-50E4-0BB6-A8897F57CF96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4" name="Google Shape;799;p25">
                    <a:extLst>
                      <a:ext uri="{FF2B5EF4-FFF2-40B4-BE49-F238E27FC236}">
                        <a16:creationId xmlns:a16="http://schemas.microsoft.com/office/drawing/2014/main" id="{1D6B2DBA-3F4A-D7AE-1EA7-434BE0FA05C9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800;p25">
                    <a:extLst>
                      <a:ext uri="{FF2B5EF4-FFF2-40B4-BE49-F238E27FC236}">
                        <a16:creationId xmlns:a16="http://schemas.microsoft.com/office/drawing/2014/main" id="{BAB43BF6-AB1C-84FC-426C-4AC8E2372632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" name="Google Shape;801;p25">
                  <a:extLst>
                    <a:ext uri="{FF2B5EF4-FFF2-40B4-BE49-F238E27FC236}">
                      <a16:creationId xmlns:a16="http://schemas.microsoft.com/office/drawing/2014/main" id="{CE1D20EF-6627-52E7-013D-72DB89ECF3F4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32" name="Google Shape;802;p25">
                    <a:extLst>
                      <a:ext uri="{FF2B5EF4-FFF2-40B4-BE49-F238E27FC236}">
                        <a16:creationId xmlns:a16="http://schemas.microsoft.com/office/drawing/2014/main" id="{8D5D9C5E-EFA8-D1BB-5C8E-21A71F1D9520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803;p25">
                    <a:extLst>
                      <a:ext uri="{FF2B5EF4-FFF2-40B4-BE49-F238E27FC236}">
                        <a16:creationId xmlns:a16="http://schemas.microsoft.com/office/drawing/2014/main" id="{CED7B698-6D92-1E70-8AF0-30BF28F1B33A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804;p25">
                <a:extLst>
                  <a:ext uri="{FF2B5EF4-FFF2-40B4-BE49-F238E27FC236}">
                    <a16:creationId xmlns:a16="http://schemas.microsoft.com/office/drawing/2014/main" id="{329C69DC-3281-C9D6-BE1A-43A60985A88B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24" name="Google Shape;805;p25">
                  <a:extLst>
                    <a:ext uri="{FF2B5EF4-FFF2-40B4-BE49-F238E27FC236}">
                      <a16:creationId xmlns:a16="http://schemas.microsoft.com/office/drawing/2014/main" id="{F29AFD6C-E24D-0954-A539-C43F38181642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8" name="Google Shape;806;p25">
                    <a:extLst>
                      <a:ext uri="{FF2B5EF4-FFF2-40B4-BE49-F238E27FC236}">
                        <a16:creationId xmlns:a16="http://schemas.microsoft.com/office/drawing/2014/main" id="{53E0B1B1-5612-F0B3-F404-85DC9D64BD98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807;p25">
                    <a:extLst>
                      <a:ext uri="{FF2B5EF4-FFF2-40B4-BE49-F238E27FC236}">
                        <a16:creationId xmlns:a16="http://schemas.microsoft.com/office/drawing/2014/main" id="{9847DBF6-A1AD-84CA-5720-D50B36DAD4CC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" name="Google Shape;808;p25">
                  <a:extLst>
                    <a:ext uri="{FF2B5EF4-FFF2-40B4-BE49-F238E27FC236}">
                      <a16:creationId xmlns:a16="http://schemas.microsoft.com/office/drawing/2014/main" id="{8EC71526-6022-2624-A419-9C33A1F42844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26" name="Google Shape;809;p25">
                    <a:extLst>
                      <a:ext uri="{FF2B5EF4-FFF2-40B4-BE49-F238E27FC236}">
                        <a16:creationId xmlns:a16="http://schemas.microsoft.com/office/drawing/2014/main" id="{9C43A880-F2C6-96B9-C341-125359F75FAA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810;p25">
                    <a:extLst>
                      <a:ext uri="{FF2B5EF4-FFF2-40B4-BE49-F238E27FC236}">
                        <a16:creationId xmlns:a16="http://schemas.microsoft.com/office/drawing/2014/main" id="{2CD11BC7-049E-F097-1B7B-F77C83881210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3680BB-0150-4870-58AE-7F8B6BD3567B}"/>
              </a:ext>
            </a:extLst>
          </p:cNvPr>
          <p:cNvSpPr txBox="1"/>
          <p:nvPr/>
        </p:nvSpPr>
        <p:spPr>
          <a:xfrm>
            <a:off x="2178122" y="1724666"/>
            <a:ext cx="55317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Power Supply &amp; Jumper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Provides stable power to the ESP32 and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Ensures seamless connectivity and data transmission between components.</a:t>
            </a:r>
          </a:p>
          <a:p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7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715BBF9B-82CA-1DAF-5BB4-99D151D8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0F94ED34-CCE3-2B94-F833-8896B61F7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600" y="2069342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8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Software Components</a:t>
            </a:r>
            <a:endParaRPr sz="8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94;p15">
            <a:extLst>
              <a:ext uri="{FF2B5EF4-FFF2-40B4-BE49-F238E27FC236}">
                <a16:creationId xmlns:a16="http://schemas.microsoft.com/office/drawing/2014/main" id="{78274E22-B1BB-2B9C-4DAA-18637C981308}"/>
              </a:ext>
            </a:extLst>
          </p:cNvPr>
          <p:cNvSpPr txBox="1">
            <a:spLocks/>
          </p:cNvSpPr>
          <p:nvPr/>
        </p:nvSpPr>
        <p:spPr>
          <a:xfrm>
            <a:off x="0" y="25401"/>
            <a:ext cx="3833679" cy="2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100"/>
              <a:t>Predictive Maintenance System for Water Pipelines</a:t>
            </a:r>
            <a:endParaRPr lang="en-IN" sz="1100" dirty="0"/>
          </a:p>
        </p:txBody>
      </p:sp>
      <p:sp>
        <p:nvSpPr>
          <p:cNvPr id="23" name="Google Shape;94;p15">
            <a:extLst>
              <a:ext uri="{FF2B5EF4-FFF2-40B4-BE49-F238E27FC236}">
                <a16:creationId xmlns:a16="http://schemas.microsoft.com/office/drawing/2014/main" id="{811A477B-C75F-4799-E527-7E6C4E6F0E2F}"/>
              </a:ext>
            </a:extLst>
          </p:cNvPr>
          <p:cNvSpPr txBox="1">
            <a:spLocks/>
          </p:cNvSpPr>
          <p:nvPr/>
        </p:nvSpPr>
        <p:spPr>
          <a:xfrm>
            <a:off x="8356600" y="33868"/>
            <a:ext cx="1032933" cy="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Extra Condensed SemiBol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SemiBold"/>
              <a:buNone/>
              <a:defRPr sz="4000" b="0" i="0" u="none" strike="noStrike" cap="none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1400" dirty="0" err="1"/>
              <a:t>Innovexa</a:t>
            </a:r>
            <a:endParaRPr lang="en-IN" sz="1400" dirty="0"/>
          </a:p>
        </p:txBody>
      </p:sp>
      <p:grpSp>
        <p:nvGrpSpPr>
          <p:cNvPr id="63" name="Google Shape;775;p25">
            <a:extLst>
              <a:ext uri="{FF2B5EF4-FFF2-40B4-BE49-F238E27FC236}">
                <a16:creationId xmlns:a16="http://schemas.microsoft.com/office/drawing/2014/main" id="{1805486E-9A09-5844-614E-091F8DC525CB}"/>
              </a:ext>
            </a:extLst>
          </p:cNvPr>
          <p:cNvGrpSpPr/>
          <p:nvPr/>
        </p:nvGrpSpPr>
        <p:grpSpPr>
          <a:xfrm rot="21443317">
            <a:off x="-6749980" y="1133255"/>
            <a:ext cx="3166064" cy="3166064"/>
            <a:chOff x="2988968" y="1342774"/>
            <a:chExt cx="3166064" cy="3166064"/>
          </a:xfrm>
        </p:grpSpPr>
        <p:grpSp>
          <p:nvGrpSpPr>
            <p:cNvPr id="65" name="Google Shape;776;p25">
              <a:extLst>
                <a:ext uri="{FF2B5EF4-FFF2-40B4-BE49-F238E27FC236}">
                  <a16:creationId xmlns:a16="http://schemas.microsoft.com/office/drawing/2014/main" id="{047DF410-BDD1-80E7-A834-151C3A7A0B84}"/>
                </a:ext>
              </a:extLst>
            </p:cNvPr>
            <p:cNvGrpSpPr/>
            <p:nvPr/>
          </p:nvGrpSpPr>
          <p:grpSpPr>
            <a:xfrm>
              <a:off x="2988968" y="1342774"/>
              <a:ext cx="3166064" cy="3166064"/>
              <a:chOff x="3198505" y="1552318"/>
              <a:chExt cx="2746889" cy="2746889"/>
            </a:xfrm>
          </p:grpSpPr>
          <p:grpSp>
            <p:nvGrpSpPr>
              <p:cNvPr id="85" name="Google Shape;777;p25">
                <a:extLst>
                  <a:ext uri="{FF2B5EF4-FFF2-40B4-BE49-F238E27FC236}">
                    <a16:creationId xmlns:a16="http://schemas.microsoft.com/office/drawing/2014/main" id="{41BF6D94-16D0-736A-4D69-ACA8EB8F8EA7}"/>
                  </a:ext>
                </a:extLst>
              </p:cNvPr>
              <p:cNvGrpSpPr/>
              <p:nvPr/>
            </p:nvGrpSpPr>
            <p:grpSpPr>
              <a:xfrm rot="-2700000">
                <a:off x="4212553" y="1342815"/>
                <a:ext cx="718793" cy="3165895"/>
                <a:chOff x="4212600" y="1342789"/>
                <a:chExt cx="718800" cy="3165925"/>
              </a:xfrm>
            </p:grpSpPr>
            <p:sp>
              <p:nvSpPr>
                <p:cNvPr id="94" name="Google Shape;778;p25">
                  <a:extLst>
                    <a:ext uri="{FF2B5EF4-FFF2-40B4-BE49-F238E27FC236}">
                      <a16:creationId xmlns:a16="http://schemas.microsoft.com/office/drawing/2014/main" id="{A3BF53EC-CB34-F647-728F-B034456F0BC3}"/>
                    </a:ext>
                  </a:extLst>
                </p:cNvPr>
                <p:cNvSpPr/>
                <p:nvPr/>
              </p:nvSpPr>
              <p:spPr>
                <a:xfrm>
                  <a:off x="4290600" y="1410564"/>
                  <a:ext cx="562800" cy="1470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779;p25">
                  <a:extLst>
                    <a:ext uri="{FF2B5EF4-FFF2-40B4-BE49-F238E27FC236}">
                      <a16:creationId xmlns:a16="http://schemas.microsoft.com/office/drawing/2014/main" id="{25BCAC8B-7A02-F66B-F37C-E764E1419BE3}"/>
                    </a:ext>
                  </a:extLst>
                </p:cNvPr>
                <p:cNvSpPr/>
                <p:nvPr/>
              </p:nvSpPr>
              <p:spPr>
                <a:xfrm>
                  <a:off x="4290600" y="2961814"/>
                  <a:ext cx="562800" cy="1470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780;p25">
                  <a:extLst>
                    <a:ext uri="{FF2B5EF4-FFF2-40B4-BE49-F238E27FC236}">
                      <a16:creationId xmlns:a16="http://schemas.microsoft.com/office/drawing/2014/main" id="{B4C6FEE6-658D-9FCD-0F5F-1B3DA2B43C57}"/>
                    </a:ext>
                  </a:extLst>
                </p:cNvPr>
                <p:cNvSpPr/>
                <p:nvPr/>
              </p:nvSpPr>
              <p:spPr>
                <a:xfrm>
                  <a:off x="4290600" y="1410577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781;p25">
                  <a:extLst>
                    <a:ext uri="{FF2B5EF4-FFF2-40B4-BE49-F238E27FC236}">
                      <a16:creationId xmlns:a16="http://schemas.microsoft.com/office/drawing/2014/main" id="{6358D5FA-06F5-6EDC-6102-10E9E33434FF}"/>
                    </a:ext>
                  </a:extLst>
                </p:cNvPr>
                <p:cNvSpPr/>
                <p:nvPr/>
              </p:nvSpPr>
              <p:spPr>
                <a:xfrm>
                  <a:off x="4290600" y="4242514"/>
                  <a:ext cx="562800" cy="189600"/>
                </a:xfrm>
                <a:prstGeom prst="rect">
                  <a:avLst/>
                </a:prstGeom>
                <a:solidFill>
                  <a:srgbClr val="000000">
                    <a:alpha val="1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782;p25">
                  <a:extLst>
                    <a:ext uri="{FF2B5EF4-FFF2-40B4-BE49-F238E27FC236}">
                      <a16:creationId xmlns:a16="http://schemas.microsoft.com/office/drawing/2014/main" id="{C94F1D88-61BB-96A9-4DC0-74EB844AD73B}"/>
                    </a:ext>
                  </a:extLst>
                </p:cNvPr>
                <p:cNvSpPr/>
                <p:nvPr/>
              </p:nvSpPr>
              <p:spPr>
                <a:xfrm>
                  <a:off x="4212600" y="1342789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783;p25">
                  <a:extLst>
                    <a:ext uri="{FF2B5EF4-FFF2-40B4-BE49-F238E27FC236}">
                      <a16:creationId xmlns:a16="http://schemas.microsoft.com/office/drawing/2014/main" id="{FAA7A7E5-FD9E-4506-E5D6-023381004F45}"/>
                    </a:ext>
                  </a:extLst>
                </p:cNvPr>
                <p:cNvSpPr/>
                <p:nvPr/>
              </p:nvSpPr>
              <p:spPr>
                <a:xfrm>
                  <a:off x="4212600" y="4344014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" name="Google Shape;784;p25">
                <a:extLst>
                  <a:ext uri="{FF2B5EF4-FFF2-40B4-BE49-F238E27FC236}">
                    <a16:creationId xmlns:a16="http://schemas.microsoft.com/office/drawing/2014/main" id="{C30495E5-4242-D4CF-97F7-14EA05E955EC}"/>
                  </a:ext>
                </a:extLst>
              </p:cNvPr>
              <p:cNvGrpSpPr/>
              <p:nvPr/>
            </p:nvGrpSpPr>
            <p:grpSpPr>
              <a:xfrm rot="-2700000">
                <a:off x="2989002" y="2566366"/>
                <a:ext cx="3165895" cy="718793"/>
                <a:chOff x="2989037" y="2566351"/>
                <a:chExt cx="3165925" cy="718800"/>
              </a:xfrm>
            </p:grpSpPr>
            <p:sp>
              <p:nvSpPr>
                <p:cNvPr id="87" name="Google Shape;785;p25">
                  <a:extLst>
                    <a:ext uri="{FF2B5EF4-FFF2-40B4-BE49-F238E27FC236}">
                      <a16:creationId xmlns:a16="http://schemas.microsoft.com/office/drawing/2014/main" id="{CEA9F520-570B-EEC8-C0F3-B5C9F5FA6B3A}"/>
                    </a:ext>
                  </a:extLst>
                </p:cNvPr>
                <p:cNvSpPr/>
                <p:nvPr/>
              </p:nvSpPr>
              <p:spPr>
                <a:xfrm rot="5400000">
                  <a:off x="5070637" y="2190601"/>
                  <a:ext cx="562800" cy="1470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786;p25">
                  <a:extLst>
                    <a:ext uri="{FF2B5EF4-FFF2-40B4-BE49-F238E27FC236}">
                      <a16:creationId xmlns:a16="http://schemas.microsoft.com/office/drawing/2014/main" id="{A6369D95-8BB5-C70C-67D1-D03897EE9670}"/>
                    </a:ext>
                  </a:extLst>
                </p:cNvPr>
                <p:cNvSpPr/>
                <p:nvPr/>
              </p:nvSpPr>
              <p:spPr>
                <a:xfrm rot="5400000">
                  <a:off x="3519387" y="2190601"/>
                  <a:ext cx="562800" cy="1470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787;p25">
                  <a:extLst>
                    <a:ext uri="{FF2B5EF4-FFF2-40B4-BE49-F238E27FC236}">
                      <a16:creationId xmlns:a16="http://schemas.microsoft.com/office/drawing/2014/main" id="{62C0288C-7EC5-D8B2-B19C-238A66348B45}"/>
                    </a:ext>
                  </a:extLst>
                </p:cNvPr>
                <p:cNvGrpSpPr/>
                <p:nvPr/>
              </p:nvGrpSpPr>
              <p:grpSpPr>
                <a:xfrm>
                  <a:off x="3065637" y="2644351"/>
                  <a:ext cx="3021537" cy="562800"/>
                  <a:chOff x="3213631" y="2792345"/>
                  <a:chExt cx="3021537" cy="562800"/>
                </a:xfrm>
              </p:grpSpPr>
              <p:sp>
                <p:nvSpPr>
                  <p:cNvPr id="92" name="Google Shape;788;p25">
                    <a:extLst>
                      <a:ext uri="{FF2B5EF4-FFF2-40B4-BE49-F238E27FC236}">
                        <a16:creationId xmlns:a16="http://schemas.microsoft.com/office/drawing/2014/main" id="{EDA696A1-A106-733D-7269-B5EF2519EAC8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3027031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789;p25">
                    <a:extLst>
                      <a:ext uri="{FF2B5EF4-FFF2-40B4-BE49-F238E27FC236}">
                        <a16:creationId xmlns:a16="http://schemas.microsoft.com/office/drawing/2014/main" id="{AE83C4AA-16BA-5E55-6B58-DCDAB02D799F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5858969" y="2978945"/>
                    <a:ext cx="562800" cy="189600"/>
                  </a:xfrm>
                  <a:prstGeom prst="rect">
                    <a:avLst/>
                  </a:prstGeom>
                  <a:solidFill>
                    <a:srgbClr val="000000">
                      <a:alpha val="135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" name="Google Shape;790;p25">
                  <a:extLst>
                    <a:ext uri="{FF2B5EF4-FFF2-40B4-BE49-F238E27FC236}">
                      <a16:creationId xmlns:a16="http://schemas.microsoft.com/office/drawing/2014/main" id="{D5D05FFA-77E9-888A-D3F9-B6E1B6047063}"/>
                    </a:ext>
                  </a:extLst>
                </p:cNvPr>
                <p:cNvSpPr/>
                <p:nvPr/>
              </p:nvSpPr>
              <p:spPr>
                <a:xfrm rot="5400000">
                  <a:off x="5713213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791;p25">
                  <a:extLst>
                    <a:ext uri="{FF2B5EF4-FFF2-40B4-BE49-F238E27FC236}">
                      <a16:creationId xmlns:a16="http://schemas.microsoft.com/office/drawing/2014/main" id="{8D2607EB-3F34-D0DF-5EAF-01F653DA5297}"/>
                    </a:ext>
                  </a:extLst>
                </p:cNvPr>
                <p:cNvSpPr/>
                <p:nvPr/>
              </p:nvSpPr>
              <p:spPr>
                <a:xfrm rot="5400000">
                  <a:off x="2711987" y="2843401"/>
                  <a:ext cx="718800" cy="164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Google Shape;792;p25">
              <a:extLst>
                <a:ext uri="{FF2B5EF4-FFF2-40B4-BE49-F238E27FC236}">
                  <a16:creationId xmlns:a16="http://schemas.microsoft.com/office/drawing/2014/main" id="{FB9D0C5F-D85B-6883-1B30-8F6C034DD204}"/>
                </a:ext>
              </a:extLst>
            </p:cNvPr>
            <p:cNvGrpSpPr/>
            <p:nvPr/>
          </p:nvGrpSpPr>
          <p:grpSpPr>
            <a:xfrm rot="-2700000">
              <a:off x="3621304" y="1975261"/>
              <a:ext cx="1901091" cy="1901091"/>
              <a:chOff x="3621397" y="2151491"/>
              <a:chExt cx="1901109" cy="1901109"/>
            </a:xfrm>
          </p:grpSpPr>
          <p:sp>
            <p:nvSpPr>
              <p:cNvPr id="67" name="Google Shape;793;p25">
                <a:extLst>
                  <a:ext uri="{FF2B5EF4-FFF2-40B4-BE49-F238E27FC236}">
                    <a16:creationId xmlns:a16="http://schemas.microsoft.com/office/drawing/2014/main" id="{D0796BA2-C532-3F0B-43B3-2A84EBCB16F7}"/>
                  </a:ext>
                </a:extLst>
              </p:cNvPr>
              <p:cNvSpPr/>
              <p:nvPr/>
            </p:nvSpPr>
            <p:spPr>
              <a:xfrm rot="-2700000">
                <a:off x="3899808" y="2429902"/>
                <a:ext cx="1344287" cy="134428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94;p25">
                <a:extLst>
                  <a:ext uri="{FF2B5EF4-FFF2-40B4-BE49-F238E27FC236}">
                    <a16:creationId xmlns:a16="http://schemas.microsoft.com/office/drawing/2014/main" id="{C722625F-EF4F-8477-B2B0-CE23B81A97D8}"/>
                  </a:ext>
                </a:extLst>
              </p:cNvPr>
              <p:cNvSpPr/>
              <p:nvPr/>
            </p:nvSpPr>
            <p:spPr>
              <a:xfrm rot="-2700000">
                <a:off x="4051456" y="2581551"/>
                <a:ext cx="1040990" cy="10409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95;p25">
                <a:extLst>
                  <a:ext uri="{FF2B5EF4-FFF2-40B4-BE49-F238E27FC236}">
                    <a16:creationId xmlns:a16="http://schemas.microsoft.com/office/drawing/2014/main" id="{EA343F7F-0E68-5107-2F86-11AF14DF1ADA}"/>
                  </a:ext>
                </a:extLst>
              </p:cNvPr>
              <p:cNvSpPr/>
              <p:nvPr/>
            </p:nvSpPr>
            <p:spPr>
              <a:xfrm rot="-2700000">
                <a:off x="4212555" y="2742649"/>
                <a:ext cx="718793" cy="71879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96;p25">
                <a:extLst>
                  <a:ext uri="{FF2B5EF4-FFF2-40B4-BE49-F238E27FC236}">
                    <a16:creationId xmlns:a16="http://schemas.microsoft.com/office/drawing/2014/main" id="{E088DBAA-26D5-3BF4-D4B2-7A0DD483AA45}"/>
                  </a:ext>
                </a:extLst>
              </p:cNvPr>
              <p:cNvSpPr/>
              <p:nvPr/>
            </p:nvSpPr>
            <p:spPr>
              <a:xfrm rot="-2700000">
                <a:off x="4370503" y="2900598"/>
                <a:ext cx="402896" cy="402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797;p25">
                <a:extLst>
                  <a:ext uri="{FF2B5EF4-FFF2-40B4-BE49-F238E27FC236}">
                    <a16:creationId xmlns:a16="http://schemas.microsoft.com/office/drawing/2014/main" id="{5A412A9C-84BD-82C1-68EF-F02A812D7394}"/>
                  </a:ext>
                </a:extLst>
              </p:cNvPr>
              <p:cNvGrpSpPr/>
              <p:nvPr/>
            </p:nvGrpSpPr>
            <p:grpSpPr>
              <a:xfrm rot="-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79" name="Google Shape;798;p25">
                  <a:extLst>
                    <a:ext uri="{FF2B5EF4-FFF2-40B4-BE49-F238E27FC236}">
                      <a16:creationId xmlns:a16="http://schemas.microsoft.com/office/drawing/2014/main" id="{DF6B5E79-70AF-BEFB-B1C3-37335389394D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83" name="Google Shape;799;p25">
                    <a:extLst>
                      <a:ext uri="{FF2B5EF4-FFF2-40B4-BE49-F238E27FC236}">
                        <a16:creationId xmlns:a16="http://schemas.microsoft.com/office/drawing/2014/main" id="{5F16B014-60CC-B65D-0747-D999FC65DB20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00;p25">
                    <a:extLst>
                      <a:ext uri="{FF2B5EF4-FFF2-40B4-BE49-F238E27FC236}">
                        <a16:creationId xmlns:a16="http://schemas.microsoft.com/office/drawing/2014/main" id="{70253F0D-023B-FDC7-80AC-3920204D9FE7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0" name="Google Shape;801;p25">
                  <a:extLst>
                    <a:ext uri="{FF2B5EF4-FFF2-40B4-BE49-F238E27FC236}">
                      <a16:creationId xmlns:a16="http://schemas.microsoft.com/office/drawing/2014/main" id="{BCCDBADC-FDD3-2D2F-44EA-5EA6C864F60C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81" name="Google Shape;802;p25">
                    <a:extLst>
                      <a:ext uri="{FF2B5EF4-FFF2-40B4-BE49-F238E27FC236}">
                        <a16:creationId xmlns:a16="http://schemas.microsoft.com/office/drawing/2014/main" id="{A4A2361C-7E51-C8D2-9E46-1A53A3328F6F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03;p25">
                    <a:extLst>
                      <a:ext uri="{FF2B5EF4-FFF2-40B4-BE49-F238E27FC236}">
                        <a16:creationId xmlns:a16="http://schemas.microsoft.com/office/drawing/2014/main" id="{7006D568-5A5B-2760-9C6B-6CE466951E5B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2" name="Google Shape;804;p25">
                <a:extLst>
                  <a:ext uri="{FF2B5EF4-FFF2-40B4-BE49-F238E27FC236}">
                    <a16:creationId xmlns:a16="http://schemas.microsoft.com/office/drawing/2014/main" id="{09FFC9D1-4865-0727-956D-1076669E9394}"/>
                  </a:ext>
                </a:extLst>
              </p:cNvPr>
              <p:cNvGrpSpPr/>
              <p:nvPr/>
            </p:nvGrpSpPr>
            <p:grpSpPr>
              <a:xfrm rot="2700000">
                <a:off x="4477902" y="1869023"/>
                <a:ext cx="188098" cy="2466045"/>
                <a:chOff x="4477950" y="1889707"/>
                <a:chExt cx="188100" cy="2466068"/>
              </a:xfrm>
            </p:grpSpPr>
            <p:grpSp>
              <p:nvGrpSpPr>
                <p:cNvPr id="73" name="Google Shape;805;p25">
                  <a:extLst>
                    <a:ext uri="{FF2B5EF4-FFF2-40B4-BE49-F238E27FC236}">
                      <a16:creationId xmlns:a16="http://schemas.microsoft.com/office/drawing/2014/main" id="{55B8756C-68A7-6C1A-7C0E-02857AF4EA57}"/>
                    </a:ext>
                  </a:extLst>
                </p:cNvPr>
                <p:cNvGrpSpPr/>
                <p:nvPr/>
              </p:nvGrpSpPr>
              <p:grpSpPr>
                <a:xfrm>
                  <a:off x="4477950" y="1889707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77" name="Google Shape;806;p25">
                    <a:extLst>
                      <a:ext uri="{FF2B5EF4-FFF2-40B4-BE49-F238E27FC236}">
                        <a16:creationId xmlns:a16="http://schemas.microsoft.com/office/drawing/2014/main" id="{7D9E23B0-2A6E-5187-7C84-0C4C85A9E86B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807;p25">
                    <a:extLst>
                      <a:ext uri="{FF2B5EF4-FFF2-40B4-BE49-F238E27FC236}">
                        <a16:creationId xmlns:a16="http://schemas.microsoft.com/office/drawing/2014/main" id="{9FA7F9E7-7795-E8B3-3242-2E0C3D738D84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" name="Google Shape;808;p25">
                  <a:extLst>
                    <a:ext uri="{FF2B5EF4-FFF2-40B4-BE49-F238E27FC236}">
                      <a16:creationId xmlns:a16="http://schemas.microsoft.com/office/drawing/2014/main" id="{639928BF-5C74-D3BD-E1E7-398A6CBAA4C1}"/>
                    </a:ext>
                  </a:extLst>
                </p:cNvPr>
                <p:cNvGrpSpPr/>
                <p:nvPr/>
              </p:nvGrpSpPr>
              <p:grpSpPr>
                <a:xfrm rot="10800000">
                  <a:off x="4477950" y="3703632"/>
                  <a:ext cx="188100" cy="652143"/>
                  <a:chOff x="5382375" y="1918782"/>
                  <a:chExt cx="188100" cy="652143"/>
                </a:xfrm>
              </p:grpSpPr>
              <p:sp>
                <p:nvSpPr>
                  <p:cNvPr id="75" name="Google Shape;809;p25">
                    <a:extLst>
                      <a:ext uri="{FF2B5EF4-FFF2-40B4-BE49-F238E27FC236}">
                        <a16:creationId xmlns:a16="http://schemas.microsoft.com/office/drawing/2014/main" id="{F7BB698A-BEC5-7AEB-6B25-B4E8ABBC07E4}"/>
                      </a:ext>
                    </a:extLst>
                  </p:cNvPr>
                  <p:cNvSpPr/>
                  <p:nvPr/>
                </p:nvSpPr>
                <p:spPr>
                  <a:xfrm>
                    <a:off x="5382375" y="1918782"/>
                    <a:ext cx="188100" cy="1881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810;p25">
                    <a:extLst>
                      <a:ext uri="{FF2B5EF4-FFF2-40B4-BE49-F238E27FC236}">
                        <a16:creationId xmlns:a16="http://schemas.microsoft.com/office/drawing/2014/main" id="{2B8CD5A4-BC8D-4E4D-BE13-A0533EF12D05}"/>
                      </a:ext>
                    </a:extLst>
                  </p:cNvPr>
                  <p:cNvSpPr/>
                  <p:nvPr/>
                </p:nvSpPr>
                <p:spPr>
                  <a:xfrm>
                    <a:off x="5427675" y="1998225"/>
                    <a:ext cx="97500" cy="5727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6207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Pipeline Infographics by Slidesgo">
  <a:themeElements>
    <a:clrScheme name="Simple Light">
      <a:dk1>
        <a:srgbClr val="000000"/>
      </a:dk1>
      <a:lt1>
        <a:srgbClr val="FFFFFF"/>
      </a:lt1>
      <a:dk2>
        <a:srgbClr val="5192A9"/>
      </a:dk2>
      <a:lt2>
        <a:srgbClr val="F69E4E"/>
      </a:lt2>
      <a:accent1>
        <a:srgbClr val="BD5538"/>
      </a:accent1>
      <a:accent2>
        <a:srgbClr val="7FA492"/>
      </a:accent2>
      <a:accent3>
        <a:srgbClr val="738086"/>
      </a:accent3>
      <a:accent4>
        <a:srgbClr val="505B60"/>
      </a:accent4>
      <a:accent5>
        <a:srgbClr val="CACCCE"/>
      </a:accent5>
      <a:accent6>
        <a:srgbClr val="8C55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781</Words>
  <Application>Microsoft Office PowerPoint</Application>
  <PresentationFormat>On-screen Show (16:9)</PresentationFormat>
  <Paragraphs>173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Century Gothic</vt:lpstr>
      <vt:lpstr>Roboto</vt:lpstr>
      <vt:lpstr>Arial</vt:lpstr>
      <vt:lpstr>Fira Sans Extra Condensed SemiBold</vt:lpstr>
      <vt:lpstr>Fira Sans SemiBold</vt:lpstr>
      <vt:lpstr>Business Pipeline Infographics by Slidesgo</vt:lpstr>
      <vt:lpstr>Predictive Maintenance System for Water Pipelines</vt:lpstr>
      <vt:lpstr>Predictive Maintenance System for Water Pipelines</vt:lpstr>
      <vt:lpstr>Predictive Maintenance System for Water Pipelines</vt:lpstr>
      <vt:lpstr>System Architecture</vt:lpstr>
      <vt:lpstr>Hardware Components</vt:lpstr>
      <vt:lpstr>Hardware Components</vt:lpstr>
      <vt:lpstr>Hardware Components</vt:lpstr>
      <vt:lpstr>Hardware Components</vt:lpstr>
      <vt:lpstr>Software Components</vt:lpstr>
      <vt:lpstr>Software Components</vt:lpstr>
      <vt:lpstr>Software Components</vt:lpstr>
      <vt:lpstr>Software Components</vt:lpstr>
      <vt:lpstr> AI-Powered Machine Learning Model </vt:lpstr>
      <vt:lpstr>MySQL Database Structure</vt:lpstr>
      <vt:lpstr>Alert &amp; Notification System</vt:lpstr>
      <vt:lpstr>Mobile App Features</vt:lpstr>
      <vt:lpstr>Advantages &amp; 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Thiruvenpha T</cp:lastModifiedBy>
  <cp:revision>4</cp:revision>
  <dcterms:modified xsi:type="dcterms:W3CDTF">2025-03-11T10:31:54Z</dcterms:modified>
</cp:coreProperties>
</file>