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98" r:id="rId3"/>
    <p:sldId id="423" r:id="rId4"/>
    <p:sldId id="424" r:id="rId5"/>
    <p:sldId id="42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F0"/>
    <a:srgbClr val="FFB500"/>
    <a:srgbClr val="003C6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64" autoAdjust="0"/>
    <p:restoredTop sz="94660"/>
  </p:normalViewPr>
  <p:slideViewPr>
    <p:cSldViewPr snapToGrid="0">
      <p:cViewPr varScale="1">
        <p:scale>
          <a:sx n="99" d="100"/>
          <a:sy n="99" d="100"/>
        </p:scale>
        <p:origin x="176" y="424"/>
      </p:cViewPr>
      <p:guideLst>
        <p:guide orient="horz" pos="2160"/>
        <p:guide pos="2880"/>
      </p:guideLst>
    </p:cSldViewPr>
  </p:slideViewPr>
  <p:notesTextViewPr>
    <p:cViewPr>
      <p:scale>
        <a:sx n="1" d="1"/>
        <a:sy n="1" d="1"/>
      </p:scale>
      <p:origin x="0" y="0"/>
    </p:cViewPr>
  </p:notesTextViewPr>
  <p:notesViewPr>
    <p:cSldViewPr snapToGrid="0" showGuides="1">
      <p:cViewPr>
        <p:scale>
          <a:sx n="152" d="100"/>
          <a:sy n="152" d="100"/>
        </p:scale>
        <p:origin x="2488" y="-17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C48A-72C0-4757-87D5-A920A4E4BFF8}" type="datetimeFigureOut">
              <a:rPr lang="en-GB" smtClean="0"/>
              <a:t>18/12/2023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61FEB-8766-4427-B17D-2DC31004E9C1}" type="slidenum">
              <a:rPr lang="en-GB" smtClean="0"/>
              <a:t>‹#›</a:t>
            </a:fld>
            <a:endParaRPr lang="en-GB"/>
          </a:p>
        </p:txBody>
      </p:sp>
    </p:spTree>
    <p:extLst>
      <p:ext uri="{BB962C8B-B14F-4D97-AF65-F5344CB8AC3E}">
        <p14:creationId xmlns:p14="http://schemas.microsoft.com/office/powerpoint/2010/main" val="4217514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BF0C5-F093-46FD-8BEC-42196463B5FF}" type="datetimeFigureOut">
              <a:rPr lang="en-GB" smtClean="0"/>
              <a:t>18/12/2023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0E6D3-495E-45E8-8C4B-0DE3ED272F73}" type="slidenum">
              <a:rPr lang="en-GB" smtClean="0"/>
              <a:t>‹#›</a:t>
            </a:fld>
            <a:endParaRPr lang="en-GB"/>
          </a:p>
        </p:txBody>
      </p:sp>
    </p:spTree>
    <p:extLst>
      <p:ext uri="{BB962C8B-B14F-4D97-AF65-F5344CB8AC3E}">
        <p14:creationId xmlns:p14="http://schemas.microsoft.com/office/powerpoint/2010/main" val="292522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8650" y="4391526"/>
            <a:ext cx="5486400" cy="949290"/>
          </a:xfrm>
        </p:spPr>
        <p:txBody>
          <a:bodyPr anchor="b">
            <a:normAutofit/>
          </a:bodyPr>
          <a:lstStyle>
            <a:lvl1pPr algn="l">
              <a:defRPr sz="3000"/>
            </a:lvl1pPr>
          </a:lstStyle>
          <a:p>
            <a:r>
              <a:rPr lang="en-US"/>
              <a:t>Click to edit Master title style</a:t>
            </a:r>
            <a:endParaRPr lang="en-GB" dirty="0"/>
          </a:p>
        </p:txBody>
      </p:sp>
      <p:sp>
        <p:nvSpPr>
          <p:cNvPr id="3" name="Subtitle 2"/>
          <p:cNvSpPr>
            <a:spLocks noGrp="1"/>
          </p:cNvSpPr>
          <p:nvPr>
            <p:ph type="subTitle" idx="1"/>
          </p:nvPr>
        </p:nvSpPr>
        <p:spPr>
          <a:xfrm>
            <a:off x="628650" y="5538414"/>
            <a:ext cx="3348318" cy="620338"/>
          </a:xfrm>
        </p:spPr>
        <p:txBody>
          <a:bodyPr>
            <a:normAutofit/>
          </a:bodyPr>
          <a:lstStyle>
            <a:lvl1pPr marL="0" indent="0" algn="l">
              <a:buNone/>
              <a:defRPr sz="16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pic>
        <p:nvPicPr>
          <p:cNvPr id="13" name="Picture 1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471962" y="1576310"/>
            <a:ext cx="1080000" cy="1080000"/>
          </a:xfrm>
          <a:prstGeom prst="rect">
            <a:avLst/>
          </a:prstGeom>
        </p:spPr>
      </p:pic>
      <p:pic>
        <p:nvPicPr>
          <p:cNvPr id="14" name="Picture 13"/>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7148900" y="425241"/>
            <a:ext cx="1080000" cy="1080000"/>
          </a:xfrm>
          <a:prstGeom prst="rect">
            <a:avLst/>
          </a:prstGeom>
        </p:spPr>
      </p:pic>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99200" y="4125497"/>
            <a:ext cx="2586918" cy="2595979"/>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07108" y="1576310"/>
            <a:ext cx="621792" cy="621792"/>
          </a:xfrm>
          <a:prstGeom prst="rect">
            <a:avLst/>
          </a:prstGeom>
        </p:spPr>
      </p:pic>
      <p:pic>
        <p:nvPicPr>
          <p:cNvPr id="23" name="Picture 2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69575" y="883449"/>
            <a:ext cx="621792" cy="621792"/>
          </a:xfrm>
          <a:prstGeom prst="rect">
            <a:avLst/>
          </a:prstGeom>
        </p:spPr>
      </p:pic>
      <p:pic>
        <p:nvPicPr>
          <p:cNvPr id="24" name="Picture 23"/>
          <p:cNvPicPr>
            <a:picLocks/>
          </p:cNvPicPr>
          <p:nvPr userDrawn="1"/>
        </p:nvPicPr>
        <p:blipFill>
          <a:blip r:embed="rId7">
            <a:extLst>
              <a:ext uri="{28A0092B-C50C-407E-A947-70E740481C1C}">
                <a14:useLocalDpi xmlns:a14="http://schemas.microsoft.com/office/drawing/2010/main" val="0"/>
              </a:ext>
            </a:extLst>
          </a:blip>
          <a:stretch>
            <a:fillRect/>
          </a:stretch>
        </p:blipFill>
        <p:spPr>
          <a:xfrm>
            <a:off x="8286433" y="883449"/>
            <a:ext cx="622800" cy="621792"/>
          </a:xfrm>
          <a:prstGeom prst="rect">
            <a:avLst/>
          </a:prstGeom>
        </p:spPr>
      </p:pic>
      <p:pic>
        <p:nvPicPr>
          <p:cNvPr id="6" name="Picture 5"/>
          <p:cNvPicPr>
            <a:picLocks/>
          </p:cNvPicPr>
          <p:nvPr userDrawn="1"/>
        </p:nvPicPr>
        <p:blipFill rotWithShape="1">
          <a:blip r:embed="rId8">
            <a:extLst>
              <a:ext uri="{28A0092B-C50C-407E-A947-70E740481C1C}">
                <a14:useLocalDpi xmlns:a14="http://schemas.microsoft.com/office/drawing/2010/main" val="0"/>
              </a:ext>
            </a:extLst>
          </a:blip>
          <a:srcRect t="26051"/>
          <a:stretch/>
        </p:blipFill>
        <p:spPr>
          <a:xfrm>
            <a:off x="599417" y="525307"/>
            <a:ext cx="3600000" cy="3600000"/>
          </a:xfrm>
          <a:prstGeom prst="rect">
            <a:avLst/>
          </a:prstGeom>
        </p:spPr>
      </p:pic>
      <p:pic>
        <p:nvPicPr>
          <p:cNvPr id="7" name="Picture 6"/>
          <p:cNvPicPr>
            <a:picLocks/>
          </p:cNvPicPr>
          <p:nvPr userDrawn="1"/>
        </p:nvPicPr>
        <p:blipFill rotWithShape="1">
          <a:blip r:embed="rId9" cstate="print">
            <a:extLst>
              <a:ext uri="{28A0092B-C50C-407E-A947-70E740481C1C}">
                <a14:useLocalDpi xmlns:a14="http://schemas.microsoft.com/office/drawing/2010/main" val="0"/>
              </a:ext>
            </a:extLst>
          </a:blip>
          <a:srcRect t="10369" b="22058"/>
          <a:stretch/>
        </p:blipFill>
        <p:spPr>
          <a:xfrm>
            <a:off x="4604836" y="2685307"/>
            <a:ext cx="1440000" cy="1440000"/>
          </a:xfrm>
          <a:prstGeom prst="rect">
            <a:avLst/>
          </a:prstGeom>
        </p:spPr>
      </p:pic>
      <p:pic>
        <p:nvPicPr>
          <p:cNvPr id="8" name="Picture 7"/>
          <p:cNvPicPr>
            <a:picLocks/>
          </p:cNvPicPr>
          <p:nvPr userDrawn="1"/>
        </p:nvPicPr>
        <p:blipFill rotWithShape="1">
          <a:blip r:embed="rId10" cstate="print">
            <a:extLst>
              <a:ext uri="{28A0092B-C50C-407E-A947-70E740481C1C}">
                <a14:useLocalDpi xmlns:a14="http://schemas.microsoft.com/office/drawing/2010/main" val="0"/>
              </a:ext>
            </a:extLst>
          </a:blip>
          <a:srcRect t="25422" b="9221"/>
          <a:stretch/>
        </p:blipFill>
        <p:spPr>
          <a:xfrm>
            <a:off x="4604836" y="525307"/>
            <a:ext cx="1440000" cy="1440000"/>
          </a:xfrm>
          <a:prstGeom prst="rect">
            <a:avLst/>
          </a:prstGeom>
        </p:spPr>
      </p:pic>
    </p:spTree>
    <p:extLst>
      <p:ext uri="{BB962C8B-B14F-4D97-AF65-F5344CB8AC3E}">
        <p14:creationId xmlns:p14="http://schemas.microsoft.com/office/powerpoint/2010/main" val="155232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A3BA40F-6C93-4FF2-9E19-FC4F57CB2273}" type="datetimeFigureOut">
              <a:rPr lang="en-GB" smtClean="0"/>
              <a:t>18/12/2023</a:t>
            </a:fld>
            <a:endParaRPr lang="en-GB"/>
          </a:p>
        </p:txBody>
      </p:sp>
      <p:sp>
        <p:nvSpPr>
          <p:cNvPr id="6" name="Footer Placeholder 5"/>
          <p:cNvSpPr>
            <a:spLocks noGrp="1"/>
          </p:cNvSpPr>
          <p:nvPr>
            <p:ph type="ftr" sz="quarter" idx="11"/>
          </p:nvPr>
        </p:nvSpPr>
        <p:spPr/>
        <p:txBody>
          <a:bodyPr/>
          <a:lstStyle/>
          <a:p>
            <a:r>
              <a:rPr lang="en-GB" dirty="0"/>
              <a:t>http://www.ucc.ie/en</a:t>
            </a:r>
          </a:p>
        </p:txBody>
      </p:sp>
      <p:sp>
        <p:nvSpPr>
          <p:cNvPr id="7" name="Slide Number Placeholder 6"/>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1"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2" name="Rectangle 11"/>
          <p:cNvSpPr/>
          <p:nvPr userDrawn="1"/>
        </p:nvSpPr>
        <p:spPr>
          <a:xfrm>
            <a:off x="7843061" y="212726"/>
            <a:ext cx="1057274" cy="10572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4319135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963885" y="1760764"/>
            <a:ext cx="3954029" cy="776971"/>
          </a:xfrm>
          <a:solidFill>
            <a:srgbClr val="003C69"/>
          </a:solidFill>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63885" y="2710415"/>
            <a:ext cx="3954029" cy="3584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CA3BA40F-6C93-4FF2-9E19-FC4F57CB2273}" type="datetimeFigureOut">
              <a:rPr lang="en-GB" smtClean="0"/>
              <a:t>18/12/2023</a:t>
            </a:fld>
            <a:endParaRPr lang="en-GB"/>
          </a:p>
        </p:txBody>
      </p:sp>
      <p:sp>
        <p:nvSpPr>
          <p:cNvPr id="8" name="Footer Placeholder 7"/>
          <p:cNvSpPr>
            <a:spLocks noGrp="1"/>
          </p:cNvSpPr>
          <p:nvPr>
            <p:ph type="ftr" sz="quarter" idx="11"/>
          </p:nvPr>
        </p:nvSpPr>
        <p:spPr/>
        <p:txBody>
          <a:bodyPr/>
          <a:lstStyle/>
          <a:p>
            <a:r>
              <a:rPr lang="en-GB" dirty="0"/>
              <a:t>http://www.ucc.ie/en</a:t>
            </a:r>
          </a:p>
        </p:txBody>
      </p:sp>
      <p:sp>
        <p:nvSpPr>
          <p:cNvPr id="9" name="Slide Number Placeholder 8"/>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5"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
        <p:nvSpPr>
          <p:cNvPr id="17" name="Text Placeholder 4"/>
          <p:cNvSpPr>
            <a:spLocks noGrp="1"/>
          </p:cNvSpPr>
          <p:nvPr>
            <p:ph type="body" sz="quarter" idx="15"/>
          </p:nvPr>
        </p:nvSpPr>
        <p:spPr>
          <a:xfrm>
            <a:off x="617971" y="1771649"/>
            <a:ext cx="3954029" cy="776971"/>
          </a:xfrm>
          <a:solidFill>
            <a:srgbClr val="003C69"/>
          </a:solidFill>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8" name="Content Placeholder 5"/>
          <p:cNvSpPr>
            <a:spLocks noGrp="1"/>
          </p:cNvSpPr>
          <p:nvPr>
            <p:ph sz="quarter" idx="16"/>
          </p:nvPr>
        </p:nvSpPr>
        <p:spPr>
          <a:xfrm>
            <a:off x="613888" y="2718020"/>
            <a:ext cx="3962193" cy="3584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Rectangle 18"/>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654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3BA40F-6C93-4FF2-9E19-FC4F57CB2273}" type="datetimeFigureOut">
              <a:rPr lang="en-GB" smtClean="0"/>
              <a:t>18/12/2023</a:t>
            </a:fld>
            <a:endParaRPr lang="en-GB"/>
          </a:p>
        </p:txBody>
      </p:sp>
      <p:sp>
        <p:nvSpPr>
          <p:cNvPr id="4" name="Footer Placeholder 3"/>
          <p:cNvSpPr>
            <a:spLocks noGrp="1"/>
          </p:cNvSpPr>
          <p:nvPr>
            <p:ph type="ftr" sz="quarter" idx="11"/>
          </p:nvPr>
        </p:nvSpPr>
        <p:spPr/>
        <p:txBody>
          <a:bodyPr/>
          <a:lstStyle/>
          <a:p>
            <a:r>
              <a:rPr lang="en-GB" dirty="0"/>
              <a:t>http://www.ucc.ie/en</a:t>
            </a:r>
          </a:p>
        </p:txBody>
      </p:sp>
      <p:sp>
        <p:nvSpPr>
          <p:cNvPr id="5" name="Slide Number Placeholder 4"/>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8"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9" name="Rectangle 8"/>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184005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BA40F-6C93-4FF2-9E19-FC4F57CB2273}" type="datetimeFigureOut">
              <a:rPr lang="en-GB" smtClean="0"/>
              <a:t>18/12/2023</a:t>
            </a:fld>
            <a:endParaRPr lang="en-GB"/>
          </a:p>
        </p:txBody>
      </p:sp>
      <p:sp>
        <p:nvSpPr>
          <p:cNvPr id="3" name="Footer Placeholder 2"/>
          <p:cNvSpPr>
            <a:spLocks noGrp="1"/>
          </p:cNvSpPr>
          <p:nvPr>
            <p:ph type="ftr" sz="quarter" idx="11"/>
          </p:nvPr>
        </p:nvSpPr>
        <p:spPr/>
        <p:txBody>
          <a:bodyPr/>
          <a:lstStyle/>
          <a:p>
            <a:r>
              <a:rPr lang="en-GB" dirty="0"/>
              <a:t>http://www.ucc.ie/en</a:t>
            </a:r>
          </a:p>
        </p:txBody>
      </p:sp>
      <p:sp>
        <p:nvSpPr>
          <p:cNvPr id="4" name="Slide Number Placeholder 3"/>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3578113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solidFill>
            <a:srgbClr val="FFB500"/>
          </a:solidFill>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A3BA40F-6C93-4FF2-9E19-FC4F57CB2273}" type="datetimeFigureOut">
              <a:rPr lang="en-GB" smtClean="0"/>
              <a:t>18/12/2023</a:t>
            </a:fld>
            <a:endParaRPr lang="en-GB"/>
          </a:p>
        </p:txBody>
      </p:sp>
      <p:sp>
        <p:nvSpPr>
          <p:cNvPr id="6" name="Footer Placeholder 5"/>
          <p:cNvSpPr>
            <a:spLocks noGrp="1"/>
          </p:cNvSpPr>
          <p:nvPr>
            <p:ph type="ftr" sz="quarter" idx="11"/>
          </p:nvPr>
        </p:nvSpPr>
        <p:spPr/>
        <p:txBody>
          <a:bodyPr/>
          <a:lstStyle/>
          <a:p>
            <a:r>
              <a:rPr lang="en-GB" dirty="0"/>
              <a:t>http://www.ucc.ie/en</a:t>
            </a:r>
          </a:p>
        </p:txBody>
      </p:sp>
      <p:sp>
        <p:nvSpPr>
          <p:cNvPr id="7" name="Slide Number Placeholder 6"/>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222442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solidFill>
            <a:srgbClr val="FFB500"/>
          </a:solidFill>
        </p:spPr>
        <p:txBody>
          <a:bodyPr anchor="b"/>
          <a:lstStyle>
            <a:lvl1pPr>
              <a:defRPr sz="2400"/>
            </a:lvl1pPr>
          </a:lstStyle>
          <a:p>
            <a:r>
              <a:rPr lang="en-US"/>
              <a:t>Click to edit Master title style</a:t>
            </a:r>
            <a:endParaRPr lang="en-GB" dirty="0"/>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A3BA40F-6C93-4FF2-9E19-FC4F57CB2273}" type="datetimeFigureOut">
              <a:rPr lang="en-GB" smtClean="0"/>
              <a:t>18/12/2023</a:t>
            </a:fld>
            <a:endParaRPr lang="en-GB"/>
          </a:p>
        </p:txBody>
      </p:sp>
      <p:sp>
        <p:nvSpPr>
          <p:cNvPr id="6" name="Footer Placeholder 5"/>
          <p:cNvSpPr>
            <a:spLocks noGrp="1"/>
          </p:cNvSpPr>
          <p:nvPr>
            <p:ph type="ftr" sz="quarter" idx="11"/>
          </p:nvPr>
        </p:nvSpPr>
        <p:spPr/>
        <p:txBody>
          <a:bodyPr/>
          <a:lstStyle/>
          <a:p>
            <a:r>
              <a:rPr lang="en-GB" dirty="0"/>
              <a:t>http://www.ucc.ie/en</a:t>
            </a:r>
          </a:p>
        </p:txBody>
      </p:sp>
      <p:sp>
        <p:nvSpPr>
          <p:cNvPr id="7" name="Slide Number Placeholder 6"/>
          <p:cNvSpPr>
            <a:spLocks noGrp="1"/>
          </p:cNvSpPr>
          <p:nvPr>
            <p:ph type="sldNum" sz="quarter" idx="12"/>
          </p:nvPr>
        </p:nvSpPr>
        <p:spPr>
          <a:xfrm>
            <a:off x="6457950" y="6356351"/>
            <a:ext cx="984250" cy="365125"/>
          </a:xfrm>
        </p:spPr>
        <p:txBody>
          <a:bodyPr/>
          <a:lstStyle/>
          <a:p>
            <a:fld id="{E1AD13CF-1E95-4E93-960C-FF4581689203}" type="slidenum">
              <a:rPr lang="en-GB" smtClean="0"/>
              <a:t>‹#›</a:t>
            </a:fld>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3111927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1" y="1825626"/>
            <a:ext cx="6822016" cy="417495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19088" y="6356350"/>
            <a:ext cx="1031579" cy="365125"/>
          </a:xfrm>
        </p:spPr>
        <p:txBody>
          <a:bodyPr/>
          <a:lstStyle/>
          <a:p>
            <a:fld id="{E1AD13CF-1E95-4E93-960C-FF4581689203}" type="slidenum">
              <a:rPr lang="en-GB" smtClean="0"/>
              <a:t>‹#›</a:t>
            </a:fld>
            <a:endParaRPr lang="en-GB"/>
          </a:p>
        </p:txBody>
      </p:sp>
      <p:sp>
        <p:nvSpPr>
          <p:cNvPr id="10"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
        <p:nvSpPr>
          <p:cNvPr id="12" name="Rectangle 11"/>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5873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solidFill>
            <a:srgbClr val="FFB500"/>
          </a:solidFill>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84250" cy="365125"/>
          </a:xfrm>
        </p:spPr>
        <p:txBody>
          <a:bodyPr/>
          <a:lstStyle/>
          <a:p>
            <a:fld id="{E1AD13CF-1E95-4E93-960C-FF4581689203}"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50938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
        <p:nvSpPr>
          <p:cNvPr id="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3" name="Content Placeholder 2"/>
          <p:cNvSpPr>
            <a:spLocks noGrp="1"/>
          </p:cNvSpPr>
          <p:nvPr>
            <p:ph idx="1"/>
          </p:nvPr>
        </p:nvSpPr>
        <p:spPr>
          <a:xfrm>
            <a:off x="628650" y="1727652"/>
            <a:ext cx="6822017" cy="4376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7" name="Rectangle 6"/>
          <p:cNvSpPr/>
          <p:nvPr userDrawn="1"/>
        </p:nvSpPr>
        <p:spPr>
          <a:xfrm rot="5400000">
            <a:off x="6192286" y="3378427"/>
            <a:ext cx="4376817" cy="1075267"/>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ectangle 8"/>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155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895" y="6205704"/>
            <a:ext cx="1092433" cy="515772"/>
          </a:xfrm>
          <a:prstGeom prst="rect">
            <a:avLst/>
          </a:prstGeom>
        </p:spPr>
      </p:pic>
      <p:sp>
        <p:nvSpPr>
          <p:cNvPr id="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3" name="Content Placeholder 2"/>
          <p:cNvSpPr>
            <a:spLocks noGrp="1"/>
          </p:cNvSpPr>
          <p:nvPr>
            <p:ph idx="1"/>
          </p:nvPr>
        </p:nvSpPr>
        <p:spPr>
          <a:xfrm>
            <a:off x="628650" y="1727652"/>
            <a:ext cx="6822017" cy="4376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7" name="Rectangle 6"/>
          <p:cNvSpPr/>
          <p:nvPr userDrawn="1"/>
        </p:nvSpPr>
        <p:spPr>
          <a:xfrm rot="5400000">
            <a:off x="6192286" y="3378427"/>
            <a:ext cx="4376817" cy="1075267"/>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ectangle 8"/>
          <p:cNvSpPr/>
          <p:nvPr userDrawn="1"/>
        </p:nvSpPr>
        <p:spPr>
          <a:xfrm>
            <a:off x="7843061" y="212726"/>
            <a:ext cx="1057274" cy="10572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083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895" y="6205704"/>
            <a:ext cx="1092433" cy="515772"/>
          </a:xfrm>
          <a:prstGeom prst="rect">
            <a:avLst/>
          </a:prstGeom>
        </p:spPr>
      </p:pic>
      <p:sp>
        <p:nvSpPr>
          <p:cNvPr id="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3" name="Content Placeholder 2"/>
          <p:cNvSpPr>
            <a:spLocks noGrp="1"/>
          </p:cNvSpPr>
          <p:nvPr>
            <p:ph idx="1"/>
          </p:nvPr>
        </p:nvSpPr>
        <p:spPr>
          <a:xfrm>
            <a:off x="628650" y="1727652"/>
            <a:ext cx="6822017" cy="4376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7" name="Rectangle 6"/>
          <p:cNvSpPr/>
          <p:nvPr userDrawn="1"/>
        </p:nvSpPr>
        <p:spPr>
          <a:xfrm rot="5400000">
            <a:off x="6192286" y="3378427"/>
            <a:ext cx="4376817" cy="1075267"/>
          </a:xfrm>
          <a:prstGeom prst="rect">
            <a:avLst/>
          </a:prstGeom>
          <a:solidFill>
            <a:srgbClr val="EFEF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ectangle 8"/>
          <p:cNvSpPr/>
          <p:nvPr userDrawn="1"/>
        </p:nvSpPr>
        <p:spPr>
          <a:xfrm>
            <a:off x="7843061" y="212726"/>
            <a:ext cx="1057274" cy="10572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230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215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0" name="Picture Placeholder 9"/>
          <p:cNvSpPr>
            <a:spLocks noGrp="1"/>
          </p:cNvSpPr>
          <p:nvPr>
            <p:ph type="pic" sz="quarter" idx="13"/>
          </p:nvPr>
        </p:nvSpPr>
        <p:spPr>
          <a:xfrm>
            <a:off x="6311504" y="1727200"/>
            <a:ext cx="2588831" cy="4216400"/>
          </a:xfrm>
          <a:noFill/>
        </p:spPr>
        <p:txBody>
          <a:bodyPr/>
          <a:lstStyle/>
          <a:p>
            <a:r>
              <a:rPr lang="en-US"/>
              <a:t>Click icon to add picture</a:t>
            </a:r>
            <a:endParaRPr lang="en-GB"/>
          </a:p>
        </p:txBody>
      </p:sp>
      <p:sp>
        <p:nvSpPr>
          <p:cNvPr id="1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3" name="Rectangle 12"/>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43390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215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0" name="Picture Placeholder 9"/>
          <p:cNvSpPr>
            <a:spLocks noGrp="1"/>
          </p:cNvSpPr>
          <p:nvPr>
            <p:ph type="pic" sz="quarter" idx="13"/>
          </p:nvPr>
        </p:nvSpPr>
        <p:spPr>
          <a:xfrm>
            <a:off x="6345372" y="1727651"/>
            <a:ext cx="2554964" cy="4216400"/>
          </a:xfrm>
          <a:noFill/>
        </p:spPr>
        <p:txBody>
          <a:bodyPr/>
          <a:lstStyle/>
          <a:p>
            <a:r>
              <a:rPr lang="en-US"/>
              <a:t>Click icon to add picture</a:t>
            </a:r>
            <a:endParaRPr lang="en-GB"/>
          </a:p>
        </p:txBody>
      </p:sp>
      <p:sp>
        <p:nvSpPr>
          <p:cNvPr id="1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3" name="Rectangle 12"/>
          <p:cNvSpPr/>
          <p:nvPr userDrawn="1"/>
        </p:nvSpPr>
        <p:spPr>
          <a:xfrm>
            <a:off x="7843061" y="212726"/>
            <a:ext cx="1057274" cy="10572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392418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215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992717" cy="365125"/>
          </a:xfrm>
        </p:spPr>
        <p:txBody>
          <a:bodyPr/>
          <a:lstStyle/>
          <a:p>
            <a:fld id="{E1AD13CF-1E95-4E93-960C-FF4581689203}" type="slidenum">
              <a:rPr lang="en-GB" smtClean="0"/>
              <a:t>‹#›</a:t>
            </a:fld>
            <a:endParaRPr lang="en-GB"/>
          </a:p>
        </p:txBody>
      </p:sp>
      <p:sp>
        <p:nvSpPr>
          <p:cNvPr id="10" name="Picture Placeholder 9"/>
          <p:cNvSpPr>
            <a:spLocks noGrp="1"/>
          </p:cNvSpPr>
          <p:nvPr>
            <p:ph type="pic" sz="quarter" idx="13"/>
          </p:nvPr>
        </p:nvSpPr>
        <p:spPr>
          <a:xfrm>
            <a:off x="6311504" y="1727200"/>
            <a:ext cx="2588831" cy="4216400"/>
          </a:xfrm>
          <a:noFill/>
        </p:spPr>
        <p:txBody>
          <a:bodyPr/>
          <a:lstStyle/>
          <a:p>
            <a:r>
              <a:rPr lang="en-US"/>
              <a:t>Click icon to add picture</a:t>
            </a:r>
            <a:endParaRPr lang="en-GB"/>
          </a:p>
        </p:txBody>
      </p:sp>
      <p:sp>
        <p:nvSpPr>
          <p:cNvPr id="12"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3" name="Rectangle 12"/>
          <p:cNvSpPr/>
          <p:nvPr userDrawn="1"/>
        </p:nvSpPr>
        <p:spPr>
          <a:xfrm>
            <a:off x="7843061" y="212726"/>
            <a:ext cx="1057274" cy="10572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177354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7651"/>
            <a:ext cx="5486400" cy="41996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
        <p:nvSpPr>
          <p:cNvPr id="6" name="Slide Number Placeholder 5"/>
          <p:cNvSpPr>
            <a:spLocks noGrp="1"/>
          </p:cNvSpPr>
          <p:nvPr>
            <p:ph type="sldNum" sz="quarter" idx="12"/>
          </p:nvPr>
        </p:nvSpPr>
        <p:spPr>
          <a:xfrm>
            <a:off x="6457950" y="6356351"/>
            <a:ext cx="1004207" cy="365125"/>
          </a:xfrm>
        </p:spPr>
        <p:txBody>
          <a:bodyPr/>
          <a:lstStyle/>
          <a:p>
            <a:fld id="{E1AD13CF-1E95-4E93-960C-FF4581689203}"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8250" y="1727650"/>
            <a:ext cx="2692085" cy="4199621"/>
          </a:xfrm>
          <a:prstGeom prst="rect">
            <a:avLst/>
          </a:prstGeom>
        </p:spPr>
      </p:pic>
      <p:sp>
        <p:nvSpPr>
          <p:cNvPr id="10" name="Title 1"/>
          <p:cNvSpPr>
            <a:spLocks noGrp="1"/>
          </p:cNvSpPr>
          <p:nvPr>
            <p:ph type="title"/>
          </p:nvPr>
        </p:nvSpPr>
        <p:spPr>
          <a:xfrm>
            <a:off x="628650" y="212726"/>
            <a:ext cx="6822017" cy="1057274"/>
          </a:xfrm>
          <a:solidFill>
            <a:srgbClr val="EFEFF0"/>
          </a:solidFill>
        </p:spPr>
        <p:txBody>
          <a:bodyPr/>
          <a:lstStyle/>
          <a:p>
            <a:r>
              <a:rPr lang="en-US"/>
              <a:t>Click to edit Master title style</a:t>
            </a:r>
            <a:endParaRPr lang="en-GB" dirty="0"/>
          </a:p>
        </p:txBody>
      </p:sp>
      <p:sp>
        <p:nvSpPr>
          <p:cNvPr id="12" name="Rectangle 11"/>
          <p:cNvSpPr/>
          <p:nvPr userDrawn="1"/>
        </p:nvSpPr>
        <p:spPr>
          <a:xfrm>
            <a:off x="7843061" y="212726"/>
            <a:ext cx="1057274" cy="10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481" y="6205704"/>
            <a:ext cx="1092433" cy="515772"/>
          </a:xfrm>
          <a:prstGeom prst="rect">
            <a:avLst/>
          </a:prstGeom>
        </p:spPr>
      </p:pic>
    </p:spTree>
    <p:extLst>
      <p:ext uri="{BB962C8B-B14F-4D97-AF65-F5344CB8AC3E}">
        <p14:creationId xmlns:p14="http://schemas.microsoft.com/office/powerpoint/2010/main" val="115089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9200" y="4133940"/>
            <a:ext cx="2585805" cy="2597222"/>
          </a:xfrm>
          <a:prstGeom prst="rect">
            <a:avLst/>
          </a:prstGeom>
        </p:spPr>
      </p:pic>
      <p:sp>
        <p:nvSpPr>
          <p:cNvPr id="2" name="Title 1"/>
          <p:cNvSpPr>
            <a:spLocks noGrp="1"/>
          </p:cNvSpPr>
          <p:nvPr>
            <p:ph type="title"/>
          </p:nvPr>
        </p:nvSpPr>
        <p:spPr>
          <a:xfrm>
            <a:off x="628650" y="472609"/>
            <a:ext cx="6094880" cy="2956391"/>
          </a:xfrm>
          <a:solidFill>
            <a:srgbClr val="FFB500"/>
          </a:solidFill>
        </p:spPr>
        <p:txBody>
          <a:bodyPr anchor="t"/>
          <a:lstStyle>
            <a:lvl1pPr>
              <a:defRPr sz="4500"/>
            </a:lvl1pPr>
          </a:lstStyle>
          <a:p>
            <a:r>
              <a:rPr lang="en-US"/>
              <a:t>Click to edit Master title style</a:t>
            </a:r>
            <a:endParaRPr lang="en-GB" dirty="0"/>
          </a:p>
        </p:txBody>
      </p:sp>
      <p:sp>
        <p:nvSpPr>
          <p:cNvPr id="3" name="Text Placeholder 2"/>
          <p:cNvSpPr>
            <a:spLocks noGrp="1"/>
          </p:cNvSpPr>
          <p:nvPr>
            <p:ph type="body" idx="1"/>
          </p:nvPr>
        </p:nvSpPr>
        <p:spPr>
          <a:xfrm>
            <a:off x="628650" y="2329985"/>
            <a:ext cx="6094880" cy="1099015"/>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3BA40F-6C93-4FF2-9E19-FC4F57CB2273}" type="datetimeFigureOut">
              <a:rPr lang="en-GB" smtClean="0"/>
              <a:t>18/12/2023</a:t>
            </a:fld>
            <a:endParaRPr lang="en-GB"/>
          </a:p>
        </p:txBody>
      </p:sp>
      <p:sp>
        <p:nvSpPr>
          <p:cNvPr id="5" name="Footer Placeholder 4"/>
          <p:cNvSpPr>
            <a:spLocks noGrp="1"/>
          </p:cNvSpPr>
          <p:nvPr>
            <p:ph type="ftr" sz="quarter" idx="11"/>
          </p:nvPr>
        </p:nvSpPr>
        <p:spPr/>
        <p:txBody>
          <a:bodyPr/>
          <a:lstStyle/>
          <a:p>
            <a:r>
              <a:rPr lang="en-GB" dirty="0"/>
              <a:t>http://www.ucc.ie/en</a:t>
            </a:r>
          </a:p>
        </p:txBody>
      </p:sp>
    </p:spTree>
    <p:extLst>
      <p:ext uri="{BB962C8B-B14F-4D97-AF65-F5344CB8AC3E}">
        <p14:creationId xmlns:p14="http://schemas.microsoft.com/office/powerpoint/2010/main" val="193219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6"/>
            <a:ext cx="7176407" cy="1325563"/>
          </a:xfrm>
          <a:prstGeom prst="rect">
            <a:avLst/>
          </a:prstGeom>
          <a:noFill/>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1" y="1825625"/>
            <a:ext cx="7176407"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A3BA40F-6C93-4FF2-9E19-FC4F57CB2273}" type="datetimeFigureOut">
              <a:rPr lang="en-GB" smtClean="0"/>
              <a:t>18/12/2023</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dirty="0"/>
              <a:t>http://www.ucc.ie/en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AD13CF-1E95-4E93-960C-FF4581689203}" type="slidenum">
              <a:rPr lang="en-GB" smtClean="0"/>
              <a:t>‹#›</a:t>
            </a:fld>
            <a:endParaRPr lang="en-GB"/>
          </a:p>
        </p:txBody>
      </p:sp>
    </p:spTree>
    <p:extLst>
      <p:ext uri="{BB962C8B-B14F-4D97-AF65-F5344CB8AC3E}">
        <p14:creationId xmlns:p14="http://schemas.microsoft.com/office/powerpoint/2010/main" val="88745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4" r:id="rId4"/>
    <p:sldLayoutId id="2147483660" r:id="rId5"/>
    <p:sldLayoutId id="2147483663" r:id="rId6"/>
    <p:sldLayoutId id="2147483665" r:id="rId7"/>
    <p:sldLayoutId id="2147483661"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GB" sz="2400" dirty="0">
                <a:latin typeface="Helvetica" pitchFamily="2" charset="0"/>
                <a:ea typeface="Verdana" panose="020B0604030504040204" pitchFamily="34" charset="0"/>
                <a:cs typeface="Euphemia" panose="020F0502020204030204" pitchFamily="34" charset="0"/>
              </a:rPr>
              <a:t>Lecture 23 – Memory Management</a:t>
            </a:r>
          </a:p>
        </p:txBody>
      </p:sp>
      <p:sp>
        <p:nvSpPr>
          <p:cNvPr id="5" name="Subtitle 4"/>
          <p:cNvSpPr>
            <a:spLocks noGrp="1"/>
          </p:cNvSpPr>
          <p:nvPr>
            <p:ph type="subTitle" idx="1"/>
          </p:nvPr>
        </p:nvSpPr>
        <p:spPr>
          <a:xfrm>
            <a:off x="628649" y="5538413"/>
            <a:ext cx="5228141" cy="829135"/>
          </a:xfrm>
        </p:spPr>
        <p:txBody>
          <a:bodyPr>
            <a:normAutofit/>
          </a:bodyPr>
          <a:lstStyle/>
          <a:p>
            <a:r>
              <a:rPr lang="en-GB" dirty="0">
                <a:latin typeface="Helvetica" pitchFamily="2" charset="0"/>
              </a:rPr>
              <a:t>CS2513</a:t>
            </a:r>
          </a:p>
          <a:p>
            <a:r>
              <a:rPr lang="en-GB" b="1" dirty="0" err="1">
                <a:latin typeface="Helvetica" pitchFamily="2" charset="0"/>
              </a:rPr>
              <a:t>Cathal</a:t>
            </a:r>
            <a:r>
              <a:rPr lang="en-GB" b="1" dirty="0">
                <a:latin typeface="Helvetica" pitchFamily="2" charset="0"/>
              </a:rPr>
              <a:t> Hoare</a:t>
            </a:r>
          </a:p>
        </p:txBody>
      </p:sp>
    </p:spTree>
    <p:extLst>
      <p:ext uri="{BB962C8B-B14F-4D97-AF65-F5344CB8AC3E}">
        <p14:creationId xmlns:p14="http://schemas.microsoft.com/office/powerpoint/2010/main" val="66248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4BF-03EE-E945-9816-C9354344D2A5}"/>
              </a:ext>
            </a:extLst>
          </p:cNvPr>
          <p:cNvSpPr>
            <a:spLocks noGrp="1"/>
          </p:cNvSpPr>
          <p:nvPr>
            <p:ph type="title"/>
          </p:nvPr>
        </p:nvSpPr>
        <p:spPr/>
        <p:txBody>
          <a:bodyPr/>
          <a:lstStyle/>
          <a:p>
            <a:r>
              <a:rPr lang="en-US" dirty="0">
                <a:latin typeface="Helvetica" pitchFamily="2" charset="0"/>
              </a:rPr>
              <a:t>Lecture Contents</a:t>
            </a:r>
          </a:p>
        </p:txBody>
      </p:sp>
      <p:sp>
        <p:nvSpPr>
          <p:cNvPr id="6" name="Rectangle 5">
            <a:extLst>
              <a:ext uri="{FF2B5EF4-FFF2-40B4-BE49-F238E27FC236}">
                <a16:creationId xmlns:a16="http://schemas.microsoft.com/office/drawing/2014/main" id="{83BEF7DB-34A0-EA49-A81E-AD96A9B56A1F}"/>
              </a:ext>
            </a:extLst>
          </p:cNvPr>
          <p:cNvSpPr/>
          <p:nvPr/>
        </p:nvSpPr>
        <p:spPr>
          <a:xfrm>
            <a:off x="628650" y="1808544"/>
            <a:ext cx="1921404" cy="16204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pitchFamily="2" charset="0"/>
              </a:rPr>
              <a:t>Memory Management</a:t>
            </a:r>
          </a:p>
        </p:txBody>
      </p:sp>
    </p:spTree>
    <p:extLst>
      <p:ext uri="{BB962C8B-B14F-4D97-AF65-F5344CB8AC3E}">
        <p14:creationId xmlns:p14="http://schemas.microsoft.com/office/powerpoint/2010/main" val="404644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D5F-4409-014C-97E1-BACF67F1D6A9}"/>
              </a:ext>
            </a:extLst>
          </p:cNvPr>
          <p:cNvSpPr>
            <a:spLocks noGrp="1"/>
          </p:cNvSpPr>
          <p:nvPr>
            <p:ph type="title"/>
          </p:nvPr>
        </p:nvSpPr>
        <p:spPr/>
        <p:txBody>
          <a:bodyPr/>
          <a:lstStyle/>
          <a:p>
            <a:r>
              <a:rPr lang="en-US" dirty="0">
                <a:latin typeface="Helvetica" pitchFamily="2" charset="0"/>
              </a:rPr>
              <a:t>Memory Management</a:t>
            </a:r>
          </a:p>
        </p:txBody>
      </p:sp>
      <p:sp>
        <p:nvSpPr>
          <p:cNvPr id="5" name="Content Placeholder 4">
            <a:extLst>
              <a:ext uri="{FF2B5EF4-FFF2-40B4-BE49-F238E27FC236}">
                <a16:creationId xmlns:a16="http://schemas.microsoft.com/office/drawing/2014/main" id="{641DC745-6DB1-7F49-9147-5A8DA4E71D51}"/>
              </a:ext>
            </a:extLst>
          </p:cNvPr>
          <p:cNvSpPr>
            <a:spLocks noGrp="1"/>
          </p:cNvSpPr>
          <p:nvPr>
            <p:ph idx="1"/>
          </p:nvPr>
        </p:nvSpPr>
        <p:spPr/>
        <p:txBody>
          <a:bodyPr>
            <a:noAutofit/>
          </a:bodyPr>
          <a:lstStyle/>
          <a:p>
            <a:pPr>
              <a:lnSpc>
                <a:spcPct val="150000"/>
              </a:lnSpc>
            </a:pPr>
            <a:r>
              <a:rPr lang="en-IE" sz="1400" dirty="0"/>
              <a:t>Memory management is a vital aspect of any programming language. </a:t>
            </a:r>
          </a:p>
          <a:p>
            <a:pPr>
              <a:lnSpc>
                <a:spcPct val="150000"/>
              </a:lnSpc>
            </a:pPr>
            <a:r>
              <a:rPr lang="en-IE" sz="1400" dirty="0"/>
              <a:t>Programs store data in memory (RAM) to allow quick access of these resources while a program is running. However, this memory use must be managed – especially when dealing with large amounts of data. </a:t>
            </a:r>
          </a:p>
          <a:p>
            <a:pPr lvl="1">
              <a:lnSpc>
                <a:spcPct val="150000"/>
              </a:lnSpc>
            </a:pPr>
            <a:r>
              <a:rPr lang="en-IE" sz="1400" dirty="0"/>
              <a:t>This is because memory is a limited resource and required by all software running on the computer, including the operating system and any other programmes running in parallel with our code. </a:t>
            </a:r>
          </a:p>
          <a:p>
            <a:pPr>
              <a:lnSpc>
                <a:spcPct val="150000"/>
              </a:lnSpc>
            </a:pPr>
            <a:r>
              <a:rPr lang="en-IE" sz="1400" dirty="0"/>
              <a:t>In the old days, this process was manual – once finished with some resource, we would explicitly release the memory resource. </a:t>
            </a:r>
          </a:p>
          <a:p>
            <a:pPr lvl="1">
              <a:lnSpc>
                <a:spcPct val="150000"/>
              </a:lnSpc>
            </a:pPr>
            <a:r>
              <a:rPr lang="en-IE" sz="1400" dirty="0"/>
              <a:t>This was problematic though – we could experience a ‘memory leak’ if a memory block wasn’t released. It could remain unavailable for reuse by other programs, affecting their performance. We could also release too soon, and loose data before we were done using it. </a:t>
            </a:r>
          </a:p>
        </p:txBody>
      </p:sp>
    </p:spTree>
    <p:extLst>
      <p:ext uri="{BB962C8B-B14F-4D97-AF65-F5344CB8AC3E}">
        <p14:creationId xmlns:p14="http://schemas.microsoft.com/office/powerpoint/2010/main" val="290332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D5F-4409-014C-97E1-BACF67F1D6A9}"/>
              </a:ext>
            </a:extLst>
          </p:cNvPr>
          <p:cNvSpPr>
            <a:spLocks noGrp="1"/>
          </p:cNvSpPr>
          <p:nvPr>
            <p:ph type="title"/>
          </p:nvPr>
        </p:nvSpPr>
        <p:spPr/>
        <p:txBody>
          <a:bodyPr/>
          <a:lstStyle/>
          <a:p>
            <a:r>
              <a:rPr lang="en-US" dirty="0">
                <a:latin typeface="Helvetica" pitchFamily="2" charset="0"/>
              </a:rPr>
              <a:t>Automatic Memory Management</a:t>
            </a:r>
          </a:p>
        </p:txBody>
      </p:sp>
      <p:sp>
        <p:nvSpPr>
          <p:cNvPr id="5" name="Content Placeholder 4">
            <a:extLst>
              <a:ext uri="{FF2B5EF4-FFF2-40B4-BE49-F238E27FC236}">
                <a16:creationId xmlns:a16="http://schemas.microsoft.com/office/drawing/2014/main" id="{641DC745-6DB1-7F49-9147-5A8DA4E71D51}"/>
              </a:ext>
            </a:extLst>
          </p:cNvPr>
          <p:cNvSpPr>
            <a:spLocks noGrp="1"/>
          </p:cNvSpPr>
          <p:nvPr>
            <p:ph idx="1"/>
          </p:nvPr>
        </p:nvSpPr>
        <p:spPr/>
        <p:txBody>
          <a:bodyPr>
            <a:noAutofit/>
          </a:bodyPr>
          <a:lstStyle/>
          <a:p>
            <a:pPr>
              <a:lnSpc>
                <a:spcPct val="150000"/>
              </a:lnSpc>
            </a:pPr>
            <a:r>
              <a:rPr lang="en-IE" sz="1400" dirty="0"/>
              <a:t>To prevent these issues, memory management in many programming languages was automated. This meant that the run time for the language (the PVM of the Python Interpreter in this case) decides when memory can be returned for general use. </a:t>
            </a:r>
          </a:p>
          <a:p>
            <a:pPr>
              <a:lnSpc>
                <a:spcPct val="150000"/>
              </a:lnSpc>
            </a:pPr>
            <a:r>
              <a:rPr lang="en-IE" sz="1400" dirty="0"/>
              <a:t>This is done by reference counting.</a:t>
            </a:r>
          </a:p>
          <a:p>
            <a:pPr lvl="1">
              <a:lnSpc>
                <a:spcPct val="150000"/>
              </a:lnSpc>
            </a:pPr>
            <a:r>
              <a:rPr lang="en-IE" sz="1100" dirty="0"/>
              <a:t>Every object we create (remember everything is an object) – maintains a variable called a reference count. Each time we create a variable to point at that object, the reference count is incremented. If the count goes to zero, then the garbage collector can release the memory. </a:t>
            </a:r>
          </a:p>
          <a:p>
            <a:pPr lvl="1">
              <a:lnSpc>
                <a:spcPct val="150000"/>
              </a:lnSpc>
            </a:pPr>
            <a:r>
              <a:rPr lang="en-IE" sz="1100" dirty="0"/>
              <a:t>This might not happen instantly, but will happen pretty soon after the object is no longer referenced by any variable. </a:t>
            </a:r>
          </a:p>
          <a:p>
            <a:pPr lvl="1">
              <a:lnSpc>
                <a:spcPct val="150000"/>
              </a:lnSpc>
            </a:pPr>
            <a:r>
              <a:rPr lang="en-IE" sz="1100" dirty="0"/>
              <a:t>The garbage collector is confident to release once it cannot be referenced; at that point it’s no longer available to the program and can’t be accessed again. </a:t>
            </a:r>
          </a:p>
        </p:txBody>
      </p:sp>
    </p:spTree>
    <p:extLst>
      <p:ext uri="{BB962C8B-B14F-4D97-AF65-F5344CB8AC3E}">
        <p14:creationId xmlns:p14="http://schemas.microsoft.com/office/powerpoint/2010/main" val="278157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D5F-4409-014C-97E1-BACF67F1D6A9}"/>
              </a:ext>
            </a:extLst>
          </p:cNvPr>
          <p:cNvSpPr>
            <a:spLocks noGrp="1"/>
          </p:cNvSpPr>
          <p:nvPr>
            <p:ph type="title"/>
          </p:nvPr>
        </p:nvSpPr>
        <p:spPr/>
        <p:txBody>
          <a:bodyPr/>
          <a:lstStyle/>
          <a:p>
            <a:r>
              <a:rPr lang="en-US" dirty="0">
                <a:latin typeface="Helvetica" pitchFamily="2" charset="0"/>
              </a:rPr>
              <a:t>Python Interpreter</a:t>
            </a:r>
          </a:p>
        </p:txBody>
      </p:sp>
      <p:sp>
        <p:nvSpPr>
          <p:cNvPr id="5" name="Content Placeholder 4">
            <a:extLst>
              <a:ext uri="{FF2B5EF4-FFF2-40B4-BE49-F238E27FC236}">
                <a16:creationId xmlns:a16="http://schemas.microsoft.com/office/drawing/2014/main" id="{641DC745-6DB1-7F49-9147-5A8DA4E71D51}"/>
              </a:ext>
            </a:extLst>
          </p:cNvPr>
          <p:cNvSpPr>
            <a:spLocks noGrp="1"/>
          </p:cNvSpPr>
          <p:nvPr>
            <p:ph idx="1"/>
          </p:nvPr>
        </p:nvSpPr>
        <p:spPr>
          <a:xfrm>
            <a:off x="628650" y="3368737"/>
            <a:ext cx="6822017" cy="2539465"/>
          </a:xfrm>
        </p:spPr>
        <p:txBody>
          <a:bodyPr>
            <a:noAutofit/>
          </a:bodyPr>
          <a:lstStyle/>
          <a:p>
            <a:pPr marL="0" indent="0">
              <a:buNone/>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Python Interpreter is a computer program that converts high level Python code into machine code that can be executed. </a:t>
            </a:r>
          </a:p>
          <a:p>
            <a:pPr marL="0" indent="0">
              <a:buNone/>
            </a:pP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Python interpreter carries out a number of steps:</a:t>
            </a:r>
          </a:p>
          <a:p>
            <a:pPr marL="342900" lvl="0" indent="-342900">
              <a:buFont typeface="+mj-lt"/>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Analyses source code to ensure that the syntax presented is correct. It will raise syntax exceptions where syntax is incorrect. </a:t>
            </a:r>
          </a:p>
          <a:p>
            <a:pPr marL="342900" lvl="0" indent="-342900">
              <a:buFont typeface="+mj-lt"/>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Once the syntax is correct, Python generates byte code appropriate for the machine architecture. </a:t>
            </a:r>
          </a:p>
          <a:p>
            <a:pPr marL="342900" lvl="0" indent="-342900">
              <a:buFont typeface="+mj-lt"/>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interpreter then launches the Python Virtual Machine (PVM), sends it the byte code, and then the PVM converts this code to machine language which is run on the host machine. </a:t>
            </a:r>
          </a:p>
        </p:txBody>
      </p:sp>
      <p:pic>
        <p:nvPicPr>
          <p:cNvPr id="1026" name="Picture 2">
            <a:extLst>
              <a:ext uri="{FF2B5EF4-FFF2-40B4-BE49-F238E27FC236}">
                <a16:creationId xmlns:a16="http://schemas.microsoft.com/office/drawing/2014/main" id="{CB9DD0A6-E82F-9E7E-6E9D-CD96B68F0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81" y="1270000"/>
            <a:ext cx="6910086" cy="20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04507"/>
      </p:ext>
    </p:extLst>
  </p:cSld>
  <p:clrMapOvr>
    <a:masterClrMapping/>
  </p:clrMapOvr>
</p:sld>
</file>

<file path=ppt/theme/theme1.xml><?xml version="1.0" encoding="utf-8"?>
<a:theme xmlns:a="http://schemas.openxmlformats.org/drawingml/2006/main" name="Office Theme">
  <a:themeElements>
    <a:clrScheme name="UCC">
      <a:dk1>
        <a:sysClr val="windowText" lastClr="000000"/>
      </a:dk1>
      <a:lt1>
        <a:sysClr val="window" lastClr="FFFFFF"/>
      </a:lt1>
      <a:dk2>
        <a:srgbClr val="44546A"/>
      </a:dk2>
      <a:lt2>
        <a:srgbClr val="E7E6E6"/>
      </a:lt2>
      <a:accent1>
        <a:srgbClr val="003C69"/>
      </a:accent1>
      <a:accent2>
        <a:srgbClr val="CE222C"/>
      </a:accent2>
      <a:accent3>
        <a:srgbClr val="BBBCBC"/>
      </a:accent3>
      <a:accent4>
        <a:srgbClr val="FFB500"/>
      </a:accent4>
      <a:accent5>
        <a:srgbClr val="69B3E7"/>
      </a:accent5>
      <a:accent6>
        <a:srgbClr val="74AA50"/>
      </a:accent6>
      <a:hlink>
        <a:srgbClr val="C6893F"/>
      </a:hlink>
      <a:folHlink>
        <a:srgbClr val="7566DC"/>
      </a:folHlink>
    </a:clrScheme>
    <a:fontScheme name="UCC 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ADAA851-3C50-435C-8D35-7A3FE90B677A}" vid="{C90C547B-2A2A-4A95-AA93-3E36506A6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UCC Branded Template Traditional OCLA</Template>
  <TotalTime>25094</TotalTime>
  <Words>437</Words>
  <Application>Microsoft Macintosh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Helvetica</vt:lpstr>
      <vt:lpstr>Verdana</vt:lpstr>
      <vt:lpstr>Office Theme</vt:lpstr>
      <vt:lpstr>Lecture 23 – Memory Management</vt:lpstr>
      <vt:lpstr>Lecture Contents</vt:lpstr>
      <vt:lpstr>Memory Management</vt:lpstr>
      <vt:lpstr>Automatic Memory Management</vt:lpstr>
      <vt:lpstr>Python Interpreter</vt:lpstr>
    </vt:vector>
  </TitlesOfParts>
  <Company>University College Cork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Burke, Keith</dc:creator>
  <cp:lastModifiedBy>Cathal Francis Hoare</cp:lastModifiedBy>
  <cp:revision>137</cp:revision>
  <cp:lastPrinted>2021-09-23T12:53:03Z</cp:lastPrinted>
  <dcterms:created xsi:type="dcterms:W3CDTF">2018-10-22T14:15:36Z</dcterms:created>
  <dcterms:modified xsi:type="dcterms:W3CDTF">2023-12-18T13:10:38Z</dcterms:modified>
</cp:coreProperties>
</file>