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GENERIC_SIMPLE-image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IC_SIMPL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Introduction to Blockchain Technology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Decentralized digital ledger system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Transparent and immutable records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Peer-to-peer network architecture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Cryptographic security measures</a:t>
            </a:r>
            <a:endParaRPr lang="en-US" sz="1600" dirty="0"/>
          </a:p>
        </p:txBody>
      </p:sp>
      <p:pic>
        <p:nvPicPr>
          <p:cNvPr id="7" name="Image 0" descr="./generated_image.png">    </p:cNvPr>
          <p:cNvPicPr>
            <a:picLocks noChangeAspect="1"/>
          </p:cNvPicPr>
          <p:nvPr/>
        </p:nvPicPr>
        <p:blipFill>
          <a:blip r:embed="rId1"/>
          <a:srcRect l="0" r="0" t="5556" b="5556"/>
          <a:stretch/>
        </p:blipFill>
        <p:spPr>
          <a:xfrm>
            <a:off x="5486400" y="1828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Key Components of Blockchain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Blocks containing transaction data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Cryptographic hash functions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Consensus mechanisms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Smart contracts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Applications of Blockchain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Cryptocurrency and digital payments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Supply chain management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Healthcare records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Digital identity verification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Benefits of Blockchain Technology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Enhanced security and transparency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Reduced operational costs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Elimination of intermediaries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Improved traceability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Blockchain Security Features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Blockchain technology employs advanced cryptographic techniques to ensure data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security and integrity. Each transaction is encrypted and linked to previous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transactions, creating an unbreakable chain of information. This architecture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makes it virtually impossible to alter or hack the system, providing a secure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14400" y="38404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foundation for various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Future of Blockchain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Integration with IoT devices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Government adoption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Cross-border transactions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0ACEC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Environmental sustainability solutions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Impact on Global Economy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Blockchain technology is revolutionizing the global economy by enabling faster,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more secure, and cost-effective transactions across borders. It's creating new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business models, improving financial inclusion, and transforming traditional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industries through decentralized solutions.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2024-11-29T14:27:54Z</dcterms:created>
  <dcterms:modified xsi:type="dcterms:W3CDTF">2024-11-29T14:27:54Z</dcterms:modified>
</cp:coreProperties>
</file>