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79" r:id="rId5"/>
    <p:sldId id="280" r:id="rId6"/>
    <p:sldId id="281" r:id="rId7"/>
    <p:sldId id="260" r:id="rId8"/>
    <p:sldId id="261" r:id="rId9"/>
    <p:sldId id="263" r:id="rId10"/>
    <p:sldId id="264" r:id="rId11"/>
    <p:sldId id="267" r:id="rId12"/>
    <p:sldId id="282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C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466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77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4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39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937893" y="1571778"/>
            <a:ext cx="6634200" cy="18358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baseline="0" dirty="0">
                <a:latin typeface="CIDFont+F2"/>
              </a:rPr>
              <a:t>Sentiment Analysis Of Covid-19 Tweets</a:t>
            </a:r>
            <a:endParaRPr sz="6000" b="1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207800" y="881831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01600" algn="ctr">
              <a:buClr>
                <a:schemeClr val="tx1"/>
              </a:buClr>
            </a:pPr>
            <a:r>
              <a:rPr lang="en-US" sz="5000" b="1" i="0" u="none" strike="noStrike" baseline="0" dirty="0">
                <a:latin typeface="CIDFont+F2"/>
              </a:rPr>
              <a:t>Label of sentiments</a:t>
            </a:r>
          </a:p>
        </p:txBody>
      </p:sp>
      <p:sp>
        <p:nvSpPr>
          <p:cNvPr id="276" name="Google Shape;276;p20"/>
          <p:cNvSpPr txBox="1">
            <a:spLocks noGrp="1"/>
          </p:cNvSpPr>
          <p:nvPr>
            <p:ph type="body" idx="1"/>
          </p:nvPr>
        </p:nvSpPr>
        <p:spPr>
          <a:xfrm>
            <a:off x="1430190" y="1849162"/>
            <a:ext cx="6283620" cy="19394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IDFont+F2"/>
              </a:rPr>
              <a:t>The process of identifying raw data (images, text files, videos, etc.) and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one or more meaningful and informative labels to provide context</a:t>
            </a:r>
            <a:endParaRPr lang="en-US" sz="2800" b="1" dirty="0">
              <a:solidFill>
                <a:schemeClr val="tx1"/>
              </a:solidFill>
              <a:latin typeface="CIDFont+F2"/>
            </a:endParaRPr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120780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 i="0" u="none" strike="noStrike" baseline="0" dirty="0">
                <a:solidFill>
                  <a:schemeClr val="tx1"/>
                </a:solidFill>
                <a:latin typeface="CIDFont+F2"/>
              </a:rPr>
              <a:t>Accuracy</a:t>
            </a:r>
            <a:endParaRPr lang="en-US" sz="5300" dirty="0">
              <a:solidFill>
                <a:schemeClr val="tx1"/>
              </a:solidFill>
            </a:endParaRPr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D112E-E45A-232C-D143-F7BE691388E9}"/>
              </a:ext>
            </a:extLst>
          </p:cNvPr>
          <p:cNvSpPr txBox="1"/>
          <p:nvPr/>
        </p:nvSpPr>
        <p:spPr>
          <a:xfrm>
            <a:off x="2148289" y="1850834"/>
            <a:ext cx="5221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metric for evaluating classification models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160804" y="2571750"/>
            <a:ext cx="6822392" cy="18810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400" indent="0">
              <a:buNone/>
            </a:pPr>
            <a:r>
              <a:rPr lang="en-US" b="1" dirty="0">
                <a:solidFill>
                  <a:schemeClr val="tx1"/>
                </a:solidFill>
                <a:latin typeface="CIDFont+F2"/>
              </a:rPr>
              <a:t>The project prototype is : </a:t>
            </a:r>
          </a:p>
          <a:p>
            <a:pPr marL="25400" indent="0">
              <a:buNone/>
            </a:pP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CIDFont+F2"/>
              </a:rPr>
              <a:t>Under-Development</a:t>
            </a:r>
            <a:endParaRPr lang="en-US" sz="8800" b="1" dirty="0">
              <a:solidFill>
                <a:schemeClr val="tx1"/>
              </a:solidFill>
              <a:latin typeface="CIDFont+F2"/>
            </a:endParaRPr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56B80-8432-EC9B-FD82-005D5D2314BA}"/>
              </a:ext>
            </a:extLst>
          </p:cNvPr>
          <p:cNvSpPr txBox="1"/>
          <p:nvPr/>
        </p:nvSpPr>
        <p:spPr>
          <a:xfrm>
            <a:off x="1590462" y="1280916"/>
            <a:ext cx="596307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00" b="1" dirty="0">
                <a:solidFill>
                  <a:schemeClr val="tx1"/>
                </a:solidFill>
                <a:latin typeface="CIDFont+F2"/>
                <a:ea typeface="+mj-ea"/>
                <a:cs typeface="Times New Roman" pitchFamily="18" charset="0"/>
              </a:rPr>
              <a:t>Feasibility of Project</a:t>
            </a:r>
          </a:p>
        </p:txBody>
      </p:sp>
    </p:spTree>
    <p:extLst>
      <p:ext uri="{BB962C8B-B14F-4D97-AF65-F5344CB8AC3E}">
        <p14:creationId xmlns:p14="http://schemas.microsoft.com/office/powerpoint/2010/main" val="371001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1236506" y="1798234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 dirty="0"/>
              <a:t>THANKS!</a:t>
            </a:r>
            <a:endParaRPr sz="6800" b="1" dirty="0"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4294967295"/>
          </p:nvPr>
        </p:nvSpPr>
        <p:spPr>
          <a:xfrm>
            <a:off x="1304084" y="2905862"/>
            <a:ext cx="3271200" cy="5443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QUESTIONS?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635168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CIDFont+F2"/>
                <a:cs typeface="Times New Roman" panose="02020603050405020304" pitchFamily="18" charset="0"/>
              </a:rPr>
              <a:t>Content</a:t>
            </a:r>
            <a:endParaRPr sz="6600" b="1" dirty="0">
              <a:latin typeface="CIDFont+F2"/>
              <a:cs typeface="Times New Roman" panose="02020603050405020304" pitchFamily="18" charset="0"/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C5BC-E90C-0F63-4E7E-2F5E019A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3566" y="1652550"/>
            <a:ext cx="5856868" cy="2855782"/>
          </a:xfrm>
        </p:spPr>
        <p:txBody>
          <a:bodyPr/>
          <a:lstStyle/>
          <a:p>
            <a:pPr marL="5588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Prob</a:t>
            </a:r>
            <a:r>
              <a:rPr lang="en-US" sz="2400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em Statement</a:t>
            </a:r>
            <a:endParaRPr lang="en-US" sz="2400" b="1" i="0" strike="noStrike" baseline="0" dirty="0">
              <a:solidFill>
                <a:schemeClr val="tx1"/>
              </a:solidFill>
              <a:latin typeface="CIDFont+F2"/>
            </a:endParaRPr>
          </a:p>
          <a:p>
            <a:pPr marL="4445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n-US" sz="2400" b="1" i="0" u="none" strike="noStrike" baseline="0" dirty="0">
                <a:latin typeface="CIDFont+F2"/>
              </a:rPr>
              <a:t>  Abstract of the Project</a:t>
            </a:r>
          </a:p>
          <a:p>
            <a:pPr marL="4445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  Idea towards Problem Solution</a:t>
            </a:r>
          </a:p>
          <a:p>
            <a:pPr marL="4445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  Novelty/uniqueness  of the Idea</a:t>
            </a:r>
          </a:p>
          <a:p>
            <a:pPr marL="4445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  Process of the Project</a:t>
            </a:r>
          </a:p>
          <a:p>
            <a:pPr marL="4445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CIDFont+F2"/>
                <a:ea typeface="+mj-ea"/>
                <a:cs typeface="Times New Roman" pitchFamily="18" charset="0"/>
              </a:rPr>
              <a:t>  Feasibility of Project</a:t>
            </a:r>
          </a:p>
          <a:p>
            <a:pPr marL="444500" indent="-342900" algn="l">
              <a:buClr>
                <a:schemeClr val="tx1"/>
              </a:buClr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CIDFont+F2"/>
              <a:cs typeface="Times New Roman" pitchFamily="18" charset="0"/>
            </a:endParaRPr>
          </a:p>
          <a:p>
            <a:pPr marL="101600" indent="0" algn="l">
              <a:buClr>
                <a:schemeClr val="tx1"/>
              </a:buClr>
              <a:buNone/>
            </a:pPr>
            <a:endParaRPr lang="en-US" sz="2400" b="1" dirty="0">
              <a:solidFill>
                <a:schemeClr val="tx1"/>
              </a:solidFill>
              <a:latin typeface="CIDFont+F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3174901" y="381969"/>
            <a:ext cx="2794198" cy="9518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3312612" y="1423213"/>
            <a:ext cx="2518776" cy="494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CIDFont+F2"/>
              </a:rPr>
              <a:t>Team </a:t>
            </a:r>
            <a:r>
              <a:rPr lang="en-US" sz="3200" b="1" dirty="0">
                <a:latin typeface="CIDFont+F2"/>
              </a:rPr>
              <a:t>OUTLIERS</a:t>
            </a:r>
            <a:endParaRPr b="1" dirty="0">
              <a:latin typeface="CIDFont+F2"/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7AE32-CBBB-511E-F786-7E4A5D8B15EA}"/>
              </a:ext>
            </a:extLst>
          </p:cNvPr>
          <p:cNvSpPr txBox="1"/>
          <p:nvPr/>
        </p:nvSpPr>
        <p:spPr>
          <a:xfrm>
            <a:off x="1988544" y="2161263"/>
            <a:ext cx="553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IDFont+F2"/>
              </a:rPr>
              <a:t>Mentor – Mr. Dipanjan Saha,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IDFont+F2"/>
              </a:rPr>
              <a:t>Assistant Professor, CSE, JIS College of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511BF-836F-2B72-6E16-90CB51A387C2}"/>
              </a:ext>
            </a:extLst>
          </p:cNvPr>
          <p:cNvSpPr txBox="1"/>
          <p:nvPr/>
        </p:nvSpPr>
        <p:spPr>
          <a:xfrm>
            <a:off x="1671808" y="3112552"/>
            <a:ext cx="69683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IDFont+F2"/>
              </a:rPr>
              <a:t>Arpan Bhattacharya - arpanbhattacharya5356@gmail.com </a:t>
            </a:r>
          </a:p>
          <a:p>
            <a:r>
              <a:rPr lang="en-US" sz="2000" b="1" dirty="0">
                <a:solidFill>
                  <a:schemeClr val="tx1"/>
                </a:solidFill>
                <a:latin typeface="CIDFont+F2"/>
              </a:rPr>
              <a:t>Baivab Sarkar – baivabsarkar@gmail.com</a:t>
            </a:r>
          </a:p>
          <a:p>
            <a:r>
              <a:rPr lang="en-US" sz="2000" b="1" dirty="0">
                <a:solidFill>
                  <a:schemeClr val="tx1"/>
                </a:solidFill>
                <a:latin typeface="CIDFont+F2"/>
              </a:rPr>
              <a:t>Bhishmadev Ghosh - bhishmadev14092020@gmail.com</a:t>
            </a:r>
          </a:p>
          <a:p>
            <a:r>
              <a:rPr lang="en-US" sz="2000" b="1" dirty="0">
                <a:solidFill>
                  <a:schemeClr val="tx1"/>
                </a:solidFill>
                <a:latin typeface="CIDFont+F2"/>
              </a:rPr>
              <a:t>Ayan Chatterjee - ayanchatterjee789@gmail.com</a:t>
            </a:r>
          </a:p>
          <a:p>
            <a:r>
              <a:rPr lang="en-US" sz="2000" b="1" dirty="0">
                <a:solidFill>
                  <a:schemeClr val="tx1"/>
                </a:solidFill>
                <a:latin typeface="CIDFont+F2"/>
              </a:rPr>
              <a:t>Anushka Ukil - tinni0109@gmail.com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166824" y="236517"/>
            <a:ext cx="7547180" cy="14910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01600" algn="l">
              <a:buClr>
                <a:schemeClr val="tx1"/>
              </a:buClr>
            </a:pPr>
            <a:r>
              <a:rPr lang="en-US" sz="5000" b="1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Prob</a:t>
            </a:r>
            <a:r>
              <a:rPr lang="en-US" sz="5000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l</a:t>
            </a:r>
            <a:r>
              <a:rPr lang="en-US" sz="5000" b="1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em Statement</a:t>
            </a:r>
            <a:endParaRPr lang="en-US" sz="5000" b="1" dirty="0">
              <a:solidFill>
                <a:schemeClr val="tx1"/>
              </a:solidFill>
              <a:latin typeface="CIDFont+F2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913749" y="1639019"/>
            <a:ext cx="7726426" cy="2584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i="0" u="none" strike="noStrike" baseline="0" dirty="0">
                <a:latin typeface="CIDFont+F2"/>
              </a:rPr>
              <a:t>Social, Physical and Mental crisis caused during covid-19 outbreak disrupted our normal lives. Sentiment for understanding the emotions of the people which can help in solving real-world problems.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57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166824" y="236517"/>
            <a:ext cx="7547180" cy="14910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01600" algn="l">
              <a:buClr>
                <a:schemeClr val="tx1"/>
              </a:buClr>
            </a:pPr>
            <a:r>
              <a:rPr lang="en-US" sz="5000" b="1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Project Abstract</a:t>
            </a:r>
            <a:endParaRPr lang="en-US" sz="5000" b="1" dirty="0">
              <a:solidFill>
                <a:schemeClr val="tx1"/>
              </a:solidFill>
              <a:latin typeface="CIDFont+F2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913749" y="1639019"/>
            <a:ext cx="7800255" cy="30872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i="0" u="none" strike="noStrike" baseline="0" dirty="0">
                <a:latin typeface="CIDFont+F2"/>
              </a:rPr>
              <a:t>Texts from twitter has been collected to decide the impact, it has been causing the public .We took a testing dataset and used neural network – Model training for testing the retrieved tweets and gain prediction of the sentiments from their tweets.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32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166824" y="622757"/>
            <a:ext cx="7473351" cy="796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01600" algn="l">
              <a:buClr>
                <a:schemeClr val="tx1"/>
              </a:buClr>
            </a:pPr>
            <a:r>
              <a:rPr lang="en-US" sz="4500" b="1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Idea towards Problem Solution</a:t>
            </a:r>
            <a:endParaRPr lang="en-US" sz="4500" b="1" dirty="0">
              <a:solidFill>
                <a:schemeClr val="tx1"/>
              </a:solidFill>
              <a:latin typeface="CIDFont+F2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311673" y="1672490"/>
            <a:ext cx="7183649" cy="861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i="0" u="none" strike="noStrike" baseline="0" dirty="0">
                <a:latin typeface="CIDFont+F2"/>
              </a:rPr>
              <a:t>Our proposed work may be further scaled up to working mobile application serving social cause.</a:t>
            </a:r>
            <a:endParaRPr sz="5400" b="1" dirty="0">
              <a:solidFill>
                <a:schemeClr val="tx1"/>
              </a:solidFill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FD3DB-3022-A67F-D51B-8B8A96E81A1B}"/>
              </a:ext>
            </a:extLst>
          </p:cNvPr>
          <p:cNvSpPr txBox="1"/>
          <p:nvPr/>
        </p:nvSpPr>
        <p:spPr>
          <a:xfrm>
            <a:off x="1166824" y="2787267"/>
            <a:ext cx="747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1"/>
                </a:solidFill>
                <a:latin typeface="CIDFont+F2"/>
                <a:cs typeface="Times New Roman" pitchFamily="18" charset="0"/>
              </a:rPr>
              <a:t>Novelty/uniqueness  of the Idea</a:t>
            </a:r>
            <a:endParaRPr lang="en-US" sz="4200" b="1" dirty="0">
              <a:solidFill>
                <a:schemeClr val="tx1"/>
              </a:solidFill>
              <a:latin typeface="CIDFont+F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C6CF6-6B93-3A3E-71C2-448986CD6EE0}"/>
              </a:ext>
            </a:extLst>
          </p:cNvPr>
          <p:cNvSpPr txBox="1"/>
          <p:nvPr/>
        </p:nvSpPr>
        <p:spPr>
          <a:xfrm>
            <a:off x="1311673" y="3693737"/>
            <a:ext cx="708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IDFont+F2"/>
              </a:rPr>
              <a:t>We can improve by making it real-time where, when someone tweets, our model will provide with the respective label</a:t>
            </a:r>
          </a:p>
        </p:txBody>
      </p:sp>
    </p:spTree>
    <p:extLst>
      <p:ext uri="{BB962C8B-B14F-4D97-AF65-F5344CB8AC3E}">
        <p14:creationId xmlns:p14="http://schemas.microsoft.com/office/powerpoint/2010/main" val="15174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055026" y="2743200"/>
            <a:ext cx="7033948" cy="7381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400" indent="0">
              <a:buNone/>
            </a:pPr>
            <a:r>
              <a:rPr lang="en-US" sz="4000" b="1" i="0" dirty="0">
                <a:solidFill>
                  <a:schemeClr val="tx1"/>
                </a:solidFill>
                <a:effectLst/>
                <a:latin typeface="CIDFont+F2"/>
              </a:rPr>
              <a:t>A set of programmatic endpoints</a:t>
            </a:r>
            <a:endParaRPr sz="4000" b="1" dirty="0">
              <a:solidFill>
                <a:schemeClr val="tx1"/>
              </a:solidFill>
              <a:latin typeface="CIDFont+F2"/>
            </a:endParaRPr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56B80-8432-EC9B-FD82-005D5D2314BA}"/>
              </a:ext>
            </a:extLst>
          </p:cNvPr>
          <p:cNvSpPr txBox="1"/>
          <p:nvPr/>
        </p:nvSpPr>
        <p:spPr>
          <a:xfrm>
            <a:off x="2660574" y="1384638"/>
            <a:ext cx="3822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CIDFont+F2"/>
              </a:rPr>
              <a:t>Twitter API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0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 i="0" u="none" strike="noStrike" baseline="0" dirty="0">
                <a:latin typeface="CIDFont+F2"/>
              </a:rPr>
              <a:t>Data Cleansing</a:t>
            </a:r>
            <a:endParaRPr sz="5300"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00" y="1892857"/>
            <a:ext cx="6823446" cy="1687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or modifying data that is incorrect, incomplete, irrelevant, duplicated, or improperly formatted</a:t>
            </a:r>
            <a:endParaRPr sz="3000" dirty="0">
              <a:solidFill>
                <a:schemeClr val="tx1"/>
              </a:solidFill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851" y="1925909"/>
            <a:ext cx="6728399" cy="20401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series of algorithms that endeavors to recognize underlying relationships in a set of data through a process that mimics the way the human brain operates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1" y="87019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 i="0" u="none" strike="noStrike" baseline="0" dirty="0">
                <a:latin typeface="CIDFont+F2"/>
              </a:rPr>
              <a:t>Neural network</a:t>
            </a:r>
            <a:endParaRPr sz="5300"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339</Words>
  <Application>Microsoft Office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CIDFont+F2</vt:lpstr>
      <vt:lpstr>Inria Sans</vt:lpstr>
      <vt:lpstr>Saira Semi Condensed</vt:lpstr>
      <vt:lpstr>Titillium Web</vt:lpstr>
      <vt:lpstr>Gurney template</vt:lpstr>
      <vt:lpstr>Sentiment Analysis Of Covid-19 Tweets</vt:lpstr>
      <vt:lpstr>Content</vt:lpstr>
      <vt:lpstr>HELLO!</vt:lpstr>
      <vt:lpstr>Problem Statement</vt:lpstr>
      <vt:lpstr>Project Abstract</vt:lpstr>
      <vt:lpstr>Idea towards Problem Solution</vt:lpstr>
      <vt:lpstr>PowerPoint Presentation</vt:lpstr>
      <vt:lpstr>Data Cleansing</vt:lpstr>
      <vt:lpstr>Neural network</vt:lpstr>
      <vt:lpstr>Label of sentiments</vt:lpstr>
      <vt:lpstr>Accuracy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Covid-19 Tweets</dc:title>
  <dc:creator>Administrator</dc:creator>
  <cp:lastModifiedBy>BAIVAB SARKAR</cp:lastModifiedBy>
  <cp:revision>3</cp:revision>
  <dcterms:modified xsi:type="dcterms:W3CDTF">2022-09-07T19:38:42Z</dcterms:modified>
</cp:coreProperties>
</file>