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6" r:id="rId3"/>
    <p:sldId id="264" r:id="rId4"/>
    <p:sldId id="258" r:id="rId5"/>
    <p:sldId id="259" r:id="rId6"/>
    <p:sldId id="260" r:id="rId7"/>
    <p:sldId id="262" r:id="rId8"/>
    <p:sldId id="263" r:id="rId9"/>
    <p:sldId id="266" r:id="rId10"/>
    <p:sldId id="265" r:id="rId11"/>
  </p:sldIdLst>
  <p:sldSz cx="12192000" cy="6858000"/>
  <p:notesSz cx="6797675" cy="99266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11" autoAdjust="0"/>
    <p:restoredTop sz="94660"/>
  </p:normalViewPr>
  <p:slideViewPr>
    <p:cSldViewPr snapToGrid="0">
      <p:cViewPr>
        <p:scale>
          <a:sx n="62" d="100"/>
          <a:sy n="62" d="100"/>
        </p:scale>
        <p:origin x="3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D641856D-6C73-4498-86F4-4F9EF7068D5A}" type="datetimeFigureOut">
              <a:rPr lang="zh-TW" altLang="en-US" smtClean="0"/>
              <a:t>2024/6/15</a:t>
            </a:fld>
            <a:endParaRPr lang="zh-TW" altLang="en-US"/>
          </a:p>
        </p:txBody>
      </p:sp>
      <p:sp>
        <p:nvSpPr>
          <p:cNvPr id="4" name="投影片影像版面配置區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FDFAAE-D046-4070-BD81-1313D7587818}" type="slidenum">
              <a:rPr lang="zh-TW" altLang="en-US" smtClean="0"/>
              <a:t>‹#›</a:t>
            </a:fld>
            <a:endParaRPr lang="zh-TW" altLang="en-US"/>
          </a:p>
        </p:txBody>
      </p:sp>
    </p:spTree>
    <p:extLst>
      <p:ext uri="{BB962C8B-B14F-4D97-AF65-F5344CB8AC3E}">
        <p14:creationId xmlns:p14="http://schemas.microsoft.com/office/powerpoint/2010/main" val="62729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FDFAAE-D046-4070-BD81-1313D7587818}" type="slidenum">
              <a:rPr lang="zh-TW" altLang="en-US" smtClean="0"/>
              <a:t>2</a:t>
            </a:fld>
            <a:endParaRPr lang="zh-TW" altLang="en-US"/>
          </a:p>
        </p:txBody>
      </p:sp>
    </p:spTree>
    <p:extLst>
      <p:ext uri="{BB962C8B-B14F-4D97-AF65-F5344CB8AC3E}">
        <p14:creationId xmlns:p14="http://schemas.microsoft.com/office/powerpoint/2010/main" val="2131537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47FDFAAE-D046-4070-BD81-1313D7587818}" type="slidenum">
              <a:rPr lang="zh-TW" altLang="en-US" smtClean="0"/>
              <a:t>6</a:t>
            </a:fld>
            <a:endParaRPr lang="zh-TW" altLang="en-US"/>
          </a:p>
        </p:txBody>
      </p:sp>
    </p:spTree>
    <p:extLst>
      <p:ext uri="{BB962C8B-B14F-4D97-AF65-F5344CB8AC3E}">
        <p14:creationId xmlns:p14="http://schemas.microsoft.com/office/powerpoint/2010/main" val="3824545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382D6A0-FECF-47F2-8CAB-28E61B09EDD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2A9AA67F-E8AC-4242-9BE8-D745A11E2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C68DA75-EDD8-4A01-B3BC-115E75FE63C2}"/>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025AD260-68F5-4001-A71F-6CF3E475B5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FCB69AD-144D-49B5-BB01-828BEF721DED}"/>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1155205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E73D6E-24CE-4212-BA98-313292985790}"/>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1265A4F-F99A-492B-81F5-44713DA5DAF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12E4FD-D861-48C0-9F0D-87F09144A472}"/>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9573311E-076E-4F14-B6A6-A59264E0EC8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7280C2-E602-44F5-AD8C-7977C705F0BA}"/>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123695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981319E9-56C6-4ABD-BBCD-88B861FB5997}"/>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A798E67-D088-42B6-9196-C7488F7103A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9E03C4C-E60A-4D5B-A595-1A77BEE1E986}"/>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FE6E01EB-04C4-49D2-B94A-29EC7F5C294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ACDCA2D-32BF-4097-B264-48DB5B1494F0}"/>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2424809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2D488E-3744-46FB-B9A3-8381AA85FAF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BA2F027-8870-4FE5-8111-AC940D24A0C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3DA674-2E50-4F1A-8F43-53941ED479CB}"/>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25D394DF-EEA1-4F4B-8D19-C3396646326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66D23BD-AD98-4E15-B40F-FE5B7A19B5C5}"/>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399294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488759-5F6D-41AB-914B-183049B7266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483F8B30-BAE7-4900-BC75-21E70F964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E19383D-6AD7-43DF-B0A9-0E591BD61287}"/>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CDD2E8DE-6C26-4C1B-A0F7-8AEDCA1EA46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23D3979-E2F5-4D55-BF72-FB361531BD36}"/>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454407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738D72-29A1-48CD-9857-9803AB292C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50DCE87-7C80-45DD-803A-4C98335634B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5CE6B015-DC8D-4F2B-ADBD-89DD2CDE5A20}"/>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8A45FDBA-DB10-4A62-A9A5-8C233C5BFBE8}"/>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6" name="頁尾版面配置區 5">
            <a:extLst>
              <a:ext uri="{FF2B5EF4-FFF2-40B4-BE49-F238E27FC236}">
                <a16:creationId xmlns:a16="http://schemas.microsoft.com/office/drawing/2014/main" id="{3AEE1B06-BD3D-4FC8-807A-8DB1C629C01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FE7942-A62D-400E-9880-7D624BA13C58}"/>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375987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A042E9-ADF0-4B24-B031-37D4C594D35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374DC5E-DB69-4BEB-8015-318CE7072E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0B0D6F7B-86C6-490C-8A92-6AF95F61537D}"/>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81C7AF26-8BE5-4BDC-B6F5-2B4C428E8A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A8F3C9E1-3E99-4C0E-8B33-83B9DCD81940}"/>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7332983-70C1-4B3D-96A0-410C22D82786}"/>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8" name="頁尾版面配置區 7">
            <a:extLst>
              <a:ext uri="{FF2B5EF4-FFF2-40B4-BE49-F238E27FC236}">
                <a16:creationId xmlns:a16="http://schemas.microsoft.com/office/drawing/2014/main" id="{BE1432B8-E852-4028-9D64-E72133D949CE}"/>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56D9983-6AB8-474D-BFC8-7D258B0CFE42}"/>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293059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D32646-A840-4538-8A8B-C9CE4897D56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0D4D95C-5D1A-4C3D-A08E-3A820AA4F72A}"/>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4" name="頁尾版面配置區 3">
            <a:extLst>
              <a:ext uri="{FF2B5EF4-FFF2-40B4-BE49-F238E27FC236}">
                <a16:creationId xmlns:a16="http://schemas.microsoft.com/office/drawing/2014/main" id="{667DED10-E2EC-415F-81F6-AEA5FB8DABC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B4DC29E0-8E83-4C3A-BA06-2DB78BFFF71C}"/>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158556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EFC68BA-C297-41EB-BF2D-77657CD607DE}"/>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3" name="頁尾版面配置區 2">
            <a:extLst>
              <a:ext uri="{FF2B5EF4-FFF2-40B4-BE49-F238E27FC236}">
                <a16:creationId xmlns:a16="http://schemas.microsoft.com/office/drawing/2014/main" id="{86C1769B-E5D2-4534-BF31-567C4872D67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9891116-C9D4-4919-B949-584F7CB9DDC4}"/>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55589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73B8AB-6B36-43B4-930D-8C9A0068A71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EAB72215-F2B1-48E4-8B57-79339C1E00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E8F7992-FEF3-4B00-ABCE-102CECAC5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ED0C9EDC-294C-49CE-98E3-F90F490E6265}"/>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6" name="頁尾版面配置區 5">
            <a:extLst>
              <a:ext uri="{FF2B5EF4-FFF2-40B4-BE49-F238E27FC236}">
                <a16:creationId xmlns:a16="http://schemas.microsoft.com/office/drawing/2014/main" id="{538F632F-38CC-4981-B6C2-E2511EAC482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A4501F9-9A52-4EFC-B22B-0DF1B841D96D}"/>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113210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E19413-251C-4D79-86EC-9139207777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E682E56-3E19-40FC-B919-A658DA354E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6472AF3-2571-4226-99F4-DC02FBE86F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F4CDB71B-DFFA-4EDA-9977-00F9CAB3250E}"/>
              </a:ext>
            </a:extLst>
          </p:cNvPr>
          <p:cNvSpPr>
            <a:spLocks noGrp="1"/>
          </p:cNvSpPr>
          <p:nvPr>
            <p:ph type="dt" sz="half" idx="10"/>
          </p:nvPr>
        </p:nvSpPr>
        <p:spPr/>
        <p:txBody>
          <a:bodyPr/>
          <a:lstStyle/>
          <a:p>
            <a:fld id="{9B2CC4EA-D43B-4C07-8882-72D5A659CA0A}" type="datetimeFigureOut">
              <a:rPr lang="zh-TW" altLang="en-US" smtClean="0"/>
              <a:t>2024/6/15</a:t>
            </a:fld>
            <a:endParaRPr lang="zh-TW" altLang="en-US"/>
          </a:p>
        </p:txBody>
      </p:sp>
      <p:sp>
        <p:nvSpPr>
          <p:cNvPr id="6" name="頁尾版面配置區 5">
            <a:extLst>
              <a:ext uri="{FF2B5EF4-FFF2-40B4-BE49-F238E27FC236}">
                <a16:creationId xmlns:a16="http://schemas.microsoft.com/office/drawing/2014/main" id="{1894A8CF-DEEC-4A4F-91E2-4F24D7F6463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78025BE-B48C-4B64-96D3-F07DE51827B8}"/>
              </a:ext>
            </a:extLst>
          </p:cNvPr>
          <p:cNvSpPr>
            <a:spLocks noGrp="1"/>
          </p:cNvSpPr>
          <p:nvPr>
            <p:ph type="sldNum" sz="quarter" idx="12"/>
          </p:nvPr>
        </p:nvSpPr>
        <p:spPr/>
        <p:txBody>
          <a:body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366417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A3F2A1E-33D7-4168-8AA8-99357A2D9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9C6DC32-8416-4D54-B31D-0765C5629C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12CE8A3-E3AC-409E-9D3F-1E1D963FC7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CC4EA-D43B-4C07-8882-72D5A659CA0A}" type="datetimeFigureOut">
              <a:rPr lang="zh-TW" altLang="en-US" smtClean="0"/>
              <a:t>2024/6/15</a:t>
            </a:fld>
            <a:endParaRPr lang="zh-TW" altLang="en-US"/>
          </a:p>
        </p:txBody>
      </p:sp>
      <p:sp>
        <p:nvSpPr>
          <p:cNvPr id="5" name="頁尾版面配置區 4">
            <a:extLst>
              <a:ext uri="{FF2B5EF4-FFF2-40B4-BE49-F238E27FC236}">
                <a16:creationId xmlns:a16="http://schemas.microsoft.com/office/drawing/2014/main" id="{06F22F0F-59A2-4D47-AEB0-986676333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FCDF49B-B942-4BFC-A2E4-747C9916BA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4AF6E-4AA5-43EB-B51D-5AF4E2698995}" type="slidenum">
              <a:rPr lang="zh-TW" altLang="en-US" smtClean="0"/>
              <a:t>‹#›</a:t>
            </a:fld>
            <a:endParaRPr lang="zh-TW" altLang="en-US"/>
          </a:p>
        </p:txBody>
      </p:sp>
    </p:spTree>
    <p:extLst>
      <p:ext uri="{BB962C8B-B14F-4D97-AF65-F5344CB8AC3E}">
        <p14:creationId xmlns:p14="http://schemas.microsoft.com/office/powerpoint/2010/main" val="199811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tackoverflow.com/questions/1185378/how-do-i-get-modified-date-from-file-in-c-sharp-on-windows-mobile" TargetMode="External"/><Relationship Id="rId2" Type="http://schemas.openxmlformats.org/officeDocument/2006/relationships/hyperlink" Target="https://learn.microsoft.com/en-us/dotnet/api/system.io.path.getextension?view=net-8.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api/system.io.filesystemwatcher?view=net-8.0&amp;redirectedfrom=MSDN" TargetMode="External"/><Relationship Id="rId2" Type="http://schemas.openxmlformats.org/officeDocument/2006/relationships/hyperlink" Target="https://www.codeproject.com/Questions/1209082/Convert-raw-files-to-mp-video-using-Cplusplus-wit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DA2D1-D472-4673-A425-3B08D93B2991}"/>
              </a:ext>
            </a:extLst>
          </p:cNvPr>
          <p:cNvSpPr>
            <a:spLocks noGrp="1"/>
          </p:cNvSpPr>
          <p:nvPr>
            <p:ph type="title"/>
          </p:nvPr>
        </p:nvSpPr>
        <p:spPr>
          <a:xfrm>
            <a:off x="659617" y="-82098"/>
            <a:ext cx="10515600" cy="1325563"/>
          </a:xfrm>
        </p:spPr>
        <p:txBody>
          <a:bodyPr/>
          <a:lstStyle/>
          <a:p>
            <a:r>
              <a:rPr lang="en-US" altLang="zh-TW" dirty="0"/>
              <a:t>Input file structure</a:t>
            </a:r>
            <a:endParaRPr lang="zh-TW" altLang="en-US" dirty="0"/>
          </a:p>
        </p:txBody>
      </p:sp>
      <p:pic>
        <p:nvPicPr>
          <p:cNvPr id="5" name="內容版面配置區 4">
            <a:extLst>
              <a:ext uri="{FF2B5EF4-FFF2-40B4-BE49-F238E27FC236}">
                <a16:creationId xmlns:a16="http://schemas.microsoft.com/office/drawing/2014/main" id="{FC831459-5C79-4904-8CEB-332B9DC08729}"/>
              </a:ext>
            </a:extLst>
          </p:cNvPr>
          <p:cNvPicPr>
            <a:picLocks noGrp="1" noChangeAspect="1"/>
          </p:cNvPicPr>
          <p:nvPr>
            <p:ph idx="1"/>
          </p:nvPr>
        </p:nvPicPr>
        <p:blipFill>
          <a:blip r:embed="rId2"/>
          <a:stretch>
            <a:fillRect/>
          </a:stretch>
        </p:blipFill>
        <p:spPr>
          <a:xfrm>
            <a:off x="6463518" y="2701534"/>
            <a:ext cx="201185" cy="164606"/>
          </a:xfrm>
          <a:prstGeom prst="rect">
            <a:avLst/>
          </a:prstGeom>
        </p:spPr>
      </p:pic>
      <p:sp>
        <p:nvSpPr>
          <p:cNvPr id="4" name="橢圓 3">
            <a:extLst>
              <a:ext uri="{FF2B5EF4-FFF2-40B4-BE49-F238E27FC236}">
                <a16:creationId xmlns:a16="http://schemas.microsoft.com/office/drawing/2014/main" id="{4F65B2D0-D39B-4E08-9C0B-BFED2AF1F714}"/>
              </a:ext>
            </a:extLst>
          </p:cNvPr>
          <p:cNvSpPr/>
          <p:nvPr/>
        </p:nvSpPr>
        <p:spPr>
          <a:xfrm>
            <a:off x="4660118" y="1419380"/>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A3C36F85-446D-4FA0-9C2E-B06FF8B343FE}"/>
              </a:ext>
            </a:extLst>
          </p:cNvPr>
          <p:cNvPicPr>
            <a:picLocks noChangeAspect="1"/>
          </p:cNvPicPr>
          <p:nvPr/>
        </p:nvPicPr>
        <p:blipFill>
          <a:blip r:embed="rId2"/>
          <a:stretch>
            <a:fillRect/>
          </a:stretch>
        </p:blipFill>
        <p:spPr>
          <a:xfrm>
            <a:off x="4205436" y="2736512"/>
            <a:ext cx="201185" cy="164606"/>
          </a:xfrm>
          <a:prstGeom prst="rect">
            <a:avLst/>
          </a:prstGeom>
        </p:spPr>
      </p:pic>
      <p:pic>
        <p:nvPicPr>
          <p:cNvPr id="7" name="圖片 6">
            <a:extLst>
              <a:ext uri="{FF2B5EF4-FFF2-40B4-BE49-F238E27FC236}">
                <a16:creationId xmlns:a16="http://schemas.microsoft.com/office/drawing/2014/main" id="{FAD7D992-1739-4214-89F6-B35DF1756892}"/>
              </a:ext>
            </a:extLst>
          </p:cNvPr>
          <p:cNvPicPr>
            <a:picLocks noChangeAspect="1"/>
          </p:cNvPicPr>
          <p:nvPr/>
        </p:nvPicPr>
        <p:blipFill>
          <a:blip r:embed="rId2"/>
          <a:stretch>
            <a:fillRect/>
          </a:stretch>
        </p:blipFill>
        <p:spPr>
          <a:xfrm>
            <a:off x="5524725" y="2744943"/>
            <a:ext cx="201185" cy="164606"/>
          </a:xfrm>
          <a:prstGeom prst="rect">
            <a:avLst/>
          </a:prstGeom>
        </p:spPr>
      </p:pic>
      <p:pic>
        <p:nvPicPr>
          <p:cNvPr id="11" name="圖片 10">
            <a:extLst>
              <a:ext uri="{FF2B5EF4-FFF2-40B4-BE49-F238E27FC236}">
                <a16:creationId xmlns:a16="http://schemas.microsoft.com/office/drawing/2014/main" id="{D355B014-C7E9-4970-B12D-384395556EA5}"/>
              </a:ext>
            </a:extLst>
          </p:cNvPr>
          <p:cNvPicPr>
            <a:picLocks noChangeAspect="1"/>
          </p:cNvPicPr>
          <p:nvPr/>
        </p:nvPicPr>
        <p:blipFill>
          <a:blip r:embed="rId2"/>
          <a:stretch>
            <a:fillRect/>
          </a:stretch>
        </p:blipFill>
        <p:spPr>
          <a:xfrm>
            <a:off x="2986739" y="2780715"/>
            <a:ext cx="201185" cy="164606"/>
          </a:xfrm>
          <a:prstGeom prst="rect">
            <a:avLst/>
          </a:prstGeom>
        </p:spPr>
      </p:pic>
      <p:cxnSp>
        <p:nvCxnSpPr>
          <p:cNvPr id="20" name="直線接點 19">
            <a:extLst>
              <a:ext uri="{FF2B5EF4-FFF2-40B4-BE49-F238E27FC236}">
                <a16:creationId xmlns:a16="http://schemas.microsoft.com/office/drawing/2014/main" id="{13199A20-B197-474F-9142-BCC761DEED80}"/>
              </a:ext>
            </a:extLst>
          </p:cNvPr>
          <p:cNvCxnSpPr>
            <a:stCxn id="4" idx="0"/>
            <a:endCxn id="11" idx="0"/>
          </p:cNvCxnSpPr>
          <p:nvPr/>
        </p:nvCxnSpPr>
        <p:spPr>
          <a:xfrm flipH="1">
            <a:off x="3087332" y="1419380"/>
            <a:ext cx="1668036" cy="136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B294385F-194B-41C9-AF83-A9130CB9557F}"/>
              </a:ext>
            </a:extLst>
          </p:cNvPr>
          <p:cNvCxnSpPr>
            <a:cxnSpLocks/>
            <a:stCxn id="4" idx="4"/>
            <a:endCxn id="6" idx="2"/>
          </p:cNvCxnSpPr>
          <p:nvPr/>
        </p:nvCxnSpPr>
        <p:spPr>
          <a:xfrm flipH="1">
            <a:off x="4306029" y="1571780"/>
            <a:ext cx="449339" cy="1329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B2D822A3-6DE7-4D8D-9609-6429B982056B}"/>
              </a:ext>
            </a:extLst>
          </p:cNvPr>
          <p:cNvCxnSpPr>
            <a:cxnSpLocks/>
            <a:stCxn id="11" idx="2"/>
          </p:cNvCxnSpPr>
          <p:nvPr/>
        </p:nvCxnSpPr>
        <p:spPr>
          <a:xfrm flipH="1">
            <a:off x="2069318" y="2945321"/>
            <a:ext cx="1018014" cy="945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3CD04F65-635C-434E-B50B-FEA32515E7BA}"/>
              </a:ext>
            </a:extLst>
          </p:cNvPr>
          <p:cNvCxnSpPr>
            <a:cxnSpLocks/>
            <a:stCxn id="11" idx="2"/>
          </p:cNvCxnSpPr>
          <p:nvPr/>
        </p:nvCxnSpPr>
        <p:spPr>
          <a:xfrm flipH="1">
            <a:off x="2886147" y="2945321"/>
            <a:ext cx="201185" cy="747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BF078964-4936-4C9B-9FB9-044B93753C0B}"/>
              </a:ext>
            </a:extLst>
          </p:cNvPr>
          <p:cNvCxnSpPr>
            <a:cxnSpLocks/>
            <a:stCxn id="11" idx="2"/>
          </p:cNvCxnSpPr>
          <p:nvPr/>
        </p:nvCxnSpPr>
        <p:spPr>
          <a:xfrm>
            <a:off x="3087332" y="2945321"/>
            <a:ext cx="615643" cy="83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4B108614-CB91-49B3-9CCB-BDBBCCCD5860}"/>
              </a:ext>
            </a:extLst>
          </p:cNvPr>
          <p:cNvCxnSpPr>
            <a:cxnSpLocks/>
            <a:stCxn id="11" idx="0"/>
          </p:cNvCxnSpPr>
          <p:nvPr/>
        </p:nvCxnSpPr>
        <p:spPr>
          <a:xfrm>
            <a:off x="3087332" y="2780715"/>
            <a:ext cx="1319289" cy="887201"/>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66C123B-B254-4FEE-995F-40851F82424B}"/>
              </a:ext>
            </a:extLst>
          </p:cNvPr>
          <p:cNvSpPr txBox="1"/>
          <p:nvPr/>
        </p:nvSpPr>
        <p:spPr>
          <a:xfrm>
            <a:off x="4312731" y="1003715"/>
            <a:ext cx="1512384" cy="369332"/>
          </a:xfrm>
          <a:prstGeom prst="rect">
            <a:avLst/>
          </a:prstGeom>
          <a:noFill/>
        </p:spPr>
        <p:txBody>
          <a:bodyPr wrap="square" rtlCol="0">
            <a:spAutoFit/>
          </a:bodyPr>
          <a:lstStyle/>
          <a:p>
            <a:r>
              <a:rPr lang="en-US" altLang="zh-TW" dirty="0"/>
              <a:t>Recordings</a:t>
            </a:r>
            <a:endParaRPr lang="zh-TW" altLang="en-US" dirty="0"/>
          </a:p>
        </p:txBody>
      </p:sp>
      <p:sp>
        <p:nvSpPr>
          <p:cNvPr id="43" name="文字方塊 42">
            <a:extLst>
              <a:ext uri="{FF2B5EF4-FFF2-40B4-BE49-F238E27FC236}">
                <a16:creationId xmlns:a16="http://schemas.microsoft.com/office/drawing/2014/main" id="{F65D9475-C889-4A72-A215-997E3E7B7705}"/>
              </a:ext>
            </a:extLst>
          </p:cNvPr>
          <p:cNvSpPr txBox="1"/>
          <p:nvPr/>
        </p:nvSpPr>
        <p:spPr>
          <a:xfrm>
            <a:off x="1910891" y="2498637"/>
            <a:ext cx="1234724" cy="369332"/>
          </a:xfrm>
          <a:prstGeom prst="rect">
            <a:avLst/>
          </a:prstGeom>
          <a:noFill/>
        </p:spPr>
        <p:txBody>
          <a:bodyPr wrap="square" rtlCol="0">
            <a:spAutoFit/>
          </a:bodyPr>
          <a:lstStyle/>
          <a:p>
            <a:r>
              <a:rPr lang="en-US" altLang="zh-TW" dirty="0"/>
              <a:t>channel01</a:t>
            </a:r>
          </a:p>
        </p:txBody>
      </p:sp>
      <p:sp>
        <p:nvSpPr>
          <p:cNvPr id="44" name="文字方塊 43">
            <a:extLst>
              <a:ext uri="{FF2B5EF4-FFF2-40B4-BE49-F238E27FC236}">
                <a16:creationId xmlns:a16="http://schemas.microsoft.com/office/drawing/2014/main" id="{3FFCA77E-E906-47D8-87FC-0FFF90EAD7A4}"/>
              </a:ext>
            </a:extLst>
          </p:cNvPr>
          <p:cNvSpPr txBox="1"/>
          <p:nvPr/>
        </p:nvSpPr>
        <p:spPr>
          <a:xfrm>
            <a:off x="3829193" y="2824918"/>
            <a:ext cx="1211994" cy="369332"/>
          </a:xfrm>
          <a:prstGeom prst="rect">
            <a:avLst/>
          </a:prstGeom>
          <a:noFill/>
        </p:spPr>
        <p:txBody>
          <a:bodyPr wrap="square" rtlCol="0">
            <a:spAutoFit/>
          </a:bodyPr>
          <a:lstStyle/>
          <a:p>
            <a:r>
              <a:rPr lang="en-US" altLang="zh-TW" dirty="0"/>
              <a:t>channel02</a:t>
            </a:r>
            <a:endParaRPr lang="zh-TW" altLang="en-US" dirty="0"/>
          </a:p>
        </p:txBody>
      </p:sp>
      <p:cxnSp>
        <p:nvCxnSpPr>
          <p:cNvPr id="48" name="直線接點 47">
            <a:extLst>
              <a:ext uri="{FF2B5EF4-FFF2-40B4-BE49-F238E27FC236}">
                <a16:creationId xmlns:a16="http://schemas.microsoft.com/office/drawing/2014/main" id="{C11BCF01-A629-4FC9-9B92-E827249162C2}"/>
              </a:ext>
            </a:extLst>
          </p:cNvPr>
          <p:cNvCxnSpPr>
            <a:stCxn id="4" idx="0"/>
            <a:endCxn id="7" idx="2"/>
          </p:cNvCxnSpPr>
          <p:nvPr/>
        </p:nvCxnSpPr>
        <p:spPr>
          <a:xfrm>
            <a:off x="4755368" y="1419380"/>
            <a:ext cx="869950" cy="149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D153DD69-B625-44CA-A4A6-B59B68DFDA7E}"/>
              </a:ext>
            </a:extLst>
          </p:cNvPr>
          <p:cNvCxnSpPr>
            <a:stCxn id="4" idx="7"/>
            <a:endCxn id="5" idx="0"/>
          </p:cNvCxnSpPr>
          <p:nvPr/>
        </p:nvCxnSpPr>
        <p:spPr>
          <a:xfrm>
            <a:off x="4822720" y="1441698"/>
            <a:ext cx="1741391" cy="12598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0EF6676-7D30-4E39-936C-11517DEA753B}"/>
              </a:ext>
            </a:extLst>
          </p:cNvPr>
          <p:cNvSpPr txBox="1"/>
          <p:nvPr/>
        </p:nvSpPr>
        <p:spPr>
          <a:xfrm flipH="1">
            <a:off x="5136437" y="2888324"/>
            <a:ext cx="1741389" cy="369332"/>
          </a:xfrm>
          <a:prstGeom prst="rect">
            <a:avLst/>
          </a:prstGeom>
          <a:noFill/>
        </p:spPr>
        <p:txBody>
          <a:bodyPr wrap="square" rtlCol="0">
            <a:spAutoFit/>
          </a:bodyPr>
          <a:lstStyle/>
          <a:p>
            <a:r>
              <a:rPr lang="en-US" altLang="zh-TW" dirty="0"/>
              <a:t>channel03</a:t>
            </a:r>
            <a:endParaRPr lang="zh-TW" altLang="en-US" dirty="0"/>
          </a:p>
        </p:txBody>
      </p:sp>
      <p:sp>
        <p:nvSpPr>
          <p:cNvPr id="9" name="文字方塊 8">
            <a:extLst>
              <a:ext uri="{FF2B5EF4-FFF2-40B4-BE49-F238E27FC236}">
                <a16:creationId xmlns:a16="http://schemas.microsoft.com/office/drawing/2014/main" id="{371CFB39-B215-4396-955B-F6ADDE60F1F9}"/>
              </a:ext>
            </a:extLst>
          </p:cNvPr>
          <p:cNvSpPr txBox="1"/>
          <p:nvPr/>
        </p:nvSpPr>
        <p:spPr>
          <a:xfrm>
            <a:off x="1223249" y="4021793"/>
            <a:ext cx="8120365" cy="1200329"/>
          </a:xfrm>
          <a:prstGeom prst="rect">
            <a:avLst/>
          </a:prstGeom>
          <a:noFill/>
        </p:spPr>
        <p:txBody>
          <a:bodyPr wrap="none" rtlCol="0">
            <a:spAutoFit/>
          </a:bodyPr>
          <a:lstStyle/>
          <a:p>
            <a:r>
              <a:rPr lang="en-US" altLang="zh-TW" dirty="0"/>
              <a:t>Each channel is a camera. </a:t>
            </a:r>
          </a:p>
          <a:p>
            <a:r>
              <a:rPr lang="en-US" altLang="zh-TW" dirty="0"/>
              <a:t>All the files collected over time by the same camera are stored in the same directory.</a:t>
            </a:r>
            <a:endParaRPr lang="zh-TW" altLang="en-US" dirty="0"/>
          </a:p>
          <a:p>
            <a:r>
              <a:rPr lang="en-US" altLang="zh-TW" dirty="0"/>
              <a:t>All files including .raw files and other files with different extension.</a:t>
            </a:r>
          </a:p>
          <a:p>
            <a:r>
              <a:rPr lang="en-US" altLang="zh-TW" dirty="0"/>
              <a:t>What we really need to handle is the .raw files.</a:t>
            </a:r>
          </a:p>
        </p:txBody>
      </p:sp>
    </p:spTree>
    <p:extLst>
      <p:ext uri="{BB962C8B-B14F-4D97-AF65-F5344CB8AC3E}">
        <p14:creationId xmlns:p14="http://schemas.microsoft.com/office/powerpoint/2010/main" val="3765062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BF2274-3F89-4292-8D54-107FF3F50F6A}"/>
              </a:ext>
            </a:extLst>
          </p:cNvPr>
          <p:cNvSpPr>
            <a:spLocks noGrp="1"/>
          </p:cNvSpPr>
          <p:nvPr>
            <p:ph type="title"/>
          </p:nvPr>
        </p:nvSpPr>
        <p:spPr>
          <a:xfrm>
            <a:off x="838200" y="0"/>
            <a:ext cx="10515600" cy="1325563"/>
          </a:xfrm>
        </p:spPr>
        <p:txBody>
          <a:bodyPr/>
          <a:lstStyle/>
          <a:p>
            <a:r>
              <a:rPr lang="en-US" altLang="zh-TW" dirty="0"/>
              <a:t>algorithm</a:t>
            </a:r>
            <a:endParaRPr lang="zh-TW" altLang="en-US" dirty="0"/>
          </a:p>
        </p:txBody>
      </p:sp>
      <p:sp>
        <p:nvSpPr>
          <p:cNvPr id="3" name="內容版面配置區 2">
            <a:extLst>
              <a:ext uri="{FF2B5EF4-FFF2-40B4-BE49-F238E27FC236}">
                <a16:creationId xmlns:a16="http://schemas.microsoft.com/office/drawing/2014/main" id="{262C6A12-5773-4690-9422-CEBF20C902BA}"/>
              </a:ext>
            </a:extLst>
          </p:cNvPr>
          <p:cNvSpPr>
            <a:spLocks noGrp="1"/>
          </p:cNvSpPr>
          <p:nvPr>
            <p:ph idx="1"/>
          </p:nvPr>
        </p:nvSpPr>
        <p:spPr>
          <a:xfrm>
            <a:off x="0" y="1016000"/>
            <a:ext cx="12192000" cy="6045200"/>
          </a:xfrm>
        </p:spPr>
        <p:txBody>
          <a:bodyPr/>
          <a:lstStyle/>
          <a:p>
            <a:r>
              <a:rPr lang="en-US" altLang="zh-TW" sz="2000" dirty="0"/>
              <a:t>Store the input file root to Root, the month to Month, and year to Year </a:t>
            </a:r>
          </a:p>
          <a:p>
            <a:pPr lvl="1"/>
            <a:r>
              <a:rPr lang="en-US" altLang="zh-TW" sz="2000" dirty="0"/>
              <a:t>Ask users to enter source root of the file system, year, and month that need to be converted</a:t>
            </a:r>
          </a:p>
          <a:p>
            <a:r>
              <a:rPr lang="en-US" altLang="zh-TW" sz="2000" dirty="0"/>
              <a:t>For the given directory Recordings, get all the subdirectories.</a:t>
            </a:r>
          </a:p>
          <a:p>
            <a:pPr lvl="1"/>
            <a:r>
              <a:rPr lang="en-US" altLang="zh-TW" sz="2000" dirty="0"/>
              <a:t>For each subdirectory  </a:t>
            </a:r>
            <a:r>
              <a:rPr lang="en-US" altLang="zh-TW" sz="2000" dirty="0" err="1"/>
              <a:t>channelXX</a:t>
            </a:r>
            <a:r>
              <a:rPr lang="en-US" altLang="zh-TW" sz="2000" dirty="0"/>
              <a:t> (in our case, it is a channel, e.g. a camera)</a:t>
            </a:r>
          </a:p>
          <a:p>
            <a:pPr lvl="2"/>
            <a:r>
              <a:rPr lang="en-US" altLang="zh-TW" dirty="0"/>
              <a:t>Store the subdirectory name in a variable </a:t>
            </a:r>
            <a:r>
              <a:rPr lang="en-US" altLang="zh-TW" dirty="0" err="1"/>
              <a:t>channelXX</a:t>
            </a:r>
            <a:endParaRPr lang="en-US" altLang="zh-TW" dirty="0"/>
          </a:p>
          <a:p>
            <a:pPr lvl="2"/>
            <a:r>
              <a:rPr lang="en-US" altLang="zh-TW" dirty="0"/>
              <a:t>get all the .raw files</a:t>
            </a:r>
          </a:p>
          <a:p>
            <a:pPr lvl="2"/>
            <a:r>
              <a:rPr lang="en-US" altLang="zh-TW" dirty="0"/>
              <a:t>For each .raw files</a:t>
            </a:r>
          </a:p>
          <a:p>
            <a:pPr lvl="3"/>
            <a:r>
              <a:rPr lang="en-US" altLang="zh-TW" sz="2000" dirty="0"/>
              <a:t>Get the modified date of the file. For instance, 2024/2/6 </a:t>
            </a:r>
            <a:r>
              <a:rPr lang="zh-TW" altLang="en-US" sz="2000" dirty="0"/>
              <a:t>上午</a:t>
            </a:r>
            <a:r>
              <a:rPr lang="en-US" altLang="zh-TW" sz="2000" dirty="0"/>
              <a:t>10:30</a:t>
            </a:r>
          </a:p>
          <a:p>
            <a:pPr lvl="3"/>
            <a:r>
              <a:rPr lang="en-US" altLang="zh-TW" sz="2000" dirty="0"/>
              <a:t>If the Year = 2024, and Month = 2, do the following</a:t>
            </a:r>
          </a:p>
          <a:p>
            <a:pPr lvl="4"/>
            <a:r>
              <a:rPr lang="en-US" altLang="zh-TW" sz="2000" dirty="0"/>
              <a:t>Use string operation to form a file path and file name Year/Month/</a:t>
            </a:r>
            <a:r>
              <a:rPr lang="en-US" altLang="zh-TW" sz="2000" dirty="0" err="1"/>
              <a:t>channelXX</a:t>
            </a:r>
            <a:r>
              <a:rPr lang="en-US" altLang="zh-TW" sz="2000" dirty="0"/>
              <a:t>/6/</a:t>
            </a:r>
            <a:r>
              <a:rPr lang="zh-TW" altLang="en-US" sz="2000" dirty="0"/>
              <a:t>上午</a:t>
            </a:r>
            <a:r>
              <a:rPr lang="en-US" altLang="zh-TW" sz="2000" dirty="0"/>
              <a:t>10:30</a:t>
            </a:r>
          </a:p>
          <a:p>
            <a:pPr lvl="4"/>
            <a:r>
              <a:rPr lang="en-US" altLang="zh-TW" sz="2000" dirty="0"/>
              <a:t>Check whether the file exists or not. If yes, do nothing. </a:t>
            </a:r>
          </a:p>
          <a:p>
            <a:pPr lvl="4"/>
            <a:r>
              <a:rPr lang="en-US" altLang="zh-TW" sz="2000" dirty="0"/>
              <a:t>If no, do the following (this is needed since in the future we want to change to real-time mode)</a:t>
            </a:r>
          </a:p>
          <a:p>
            <a:pPr lvl="5"/>
            <a:r>
              <a:rPr lang="en-US" altLang="zh-TW" sz="2000" dirty="0"/>
              <a:t>Convert the .raw file to a .mp4 file with the file name Year/Month/</a:t>
            </a:r>
            <a:r>
              <a:rPr lang="en-US" altLang="zh-TW" sz="2000"/>
              <a:t>channelXX/</a:t>
            </a:r>
            <a:r>
              <a:rPr lang="en-US" altLang="zh-TW" sz="2000" dirty="0"/>
              <a:t>6/</a:t>
            </a:r>
            <a:r>
              <a:rPr lang="zh-TW" altLang="en-US" sz="2000" dirty="0"/>
              <a:t>上午</a:t>
            </a:r>
            <a:r>
              <a:rPr lang="en-US" altLang="zh-TW" sz="2000" dirty="0"/>
              <a:t>10:30</a:t>
            </a:r>
          </a:p>
          <a:p>
            <a:pPr lvl="5"/>
            <a:r>
              <a:rPr lang="en-US" altLang="zh-TW" sz="2000" dirty="0"/>
              <a:t>Store the newly created file into the right file path in the destination system.</a:t>
            </a:r>
          </a:p>
          <a:p>
            <a:pPr lvl="3"/>
            <a:endParaRPr lang="en-US" altLang="zh-TW" dirty="0"/>
          </a:p>
          <a:p>
            <a:pPr lvl="3"/>
            <a:endParaRPr lang="zh-TW" altLang="en-US" dirty="0"/>
          </a:p>
        </p:txBody>
      </p:sp>
    </p:spTree>
    <p:extLst>
      <p:ext uri="{BB962C8B-B14F-4D97-AF65-F5344CB8AC3E}">
        <p14:creationId xmlns:p14="http://schemas.microsoft.com/office/powerpoint/2010/main" val="224436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F9DA2D1-D472-4673-A425-3B08D93B2991}"/>
              </a:ext>
            </a:extLst>
          </p:cNvPr>
          <p:cNvSpPr>
            <a:spLocks noGrp="1"/>
          </p:cNvSpPr>
          <p:nvPr>
            <p:ph type="title"/>
          </p:nvPr>
        </p:nvSpPr>
        <p:spPr>
          <a:xfrm>
            <a:off x="794215" y="32543"/>
            <a:ext cx="10515600" cy="1325563"/>
          </a:xfrm>
        </p:spPr>
        <p:txBody>
          <a:bodyPr/>
          <a:lstStyle/>
          <a:p>
            <a:r>
              <a:rPr lang="en-US" altLang="zh-TW" dirty="0"/>
              <a:t>Output file structure</a:t>
            </a:r>
            <a:endParaRPr lang="zh-TW" altLang="en-US" dirty="0"/>
          </a:p>
        </p:txBody>
      </p:sp>
      <p:pic>
        <p:nvPicPr>
          <p:cNvPr id="5" name="內容版面配置區 4">
            <a:extLst>
              <a:ext uri="{FF2B5EF4-FFF2-40B4-BE49-F238E27FC236}">
                <a16:creationId xmlns:a16="http://schemas.microsoft.com/office/drawing/2014/main" id="{FC831459-5C79-4904-8CEB-332B9DC08729}"/>
              </a:ext>
            </a:extLst>
          </p:cNvPr>
          <p:cNvPicPr>
            <a:picLocks noGrp="1" noChangeAspect="1"/>
          </p:cNvPicPr>
          <p:nvPr>
            <p:ph idx="1"/>
          </p:nvPr>
        </p:nvPicPr>
        <p:blipFill>
          <a:blip r:embed="rId3"/>
          <a:stretch>
            <a:fillRect/>
          </a:stretch>
        </p:blipFill>
        <p:spPr>
          <a:xfrm>
            <a:off x="7086600" y="2804866"/>
            <a:ext cx="201185" cy="164606"/>
          </a:xfrm>
          <a:prstGeom prst="rect">
            <a:avLst/>
          </a:prstGeom>
        </p:spPr>
      </p:pic>
      <p:sp>
        <p:nvSpPr>
          <p:cNvPr id="4" name="橢圓 3">
            <a:extLst>
              <a:ext uri="{FF2B5EF4-FFF2-40B4-BE49-F238E27FC236}">
                <a16:creationId xmlns:a16="http://schemas.microsoft.com/office/drawing/2014/main" id="{4F65B2D0-D39B-4E08-9C0B-BFED2AF1F714}"/>
              </a:ext>
            </a:extLst>
          </p:cNvPr>
          <p:cNvSpPr/>
          <p:nvPr/>
        </p:nvSpPr>
        <p:spPr>
          <a:xfrm>
            <a:off x="5283200" y="1522712"/>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a:extLst>
              <a:ext uri="{FF2B5EF4-FFF2-40B4-BE49-F238E27FC236}">
                <a16:creationId xmlns:a16="http://schemas.microsoft.com/office/drawing/2014/main" id="{A3C36F85-446D-4FA0-9C2E-B06FF8B343FE}"/>
              </a:ext>
            </a:extLst>
          </p:cNvPr>
          <p:cNvPicPr>
            <a:picLocks noChangeAspect="1"/>
          </p:cNvPicPr>
          <p:nvPr/>
        </p:nvPicPr>
        <p:blipFill>
          <a:blip r:embed="rId3"/>
          <a:stretch>
            <a:fillRect/>
          </a:stretch>
        </p:blipFill>
        <p:spPr>
          <a:xfrm>
            <a:off x="4828518" y="2839844"/>
            <a:ext cx="201185" cy="164606"/>
          </a:xfrm>
          <a:prstGeom prst="rect">
            <a:avLst/>
          </a:prstGeom>
        </p:spPr>
      </p:pic>
      <p:pic>
        <p:nvPicPr>
          <p:cNvPr id="7" name="圖片 6">
            <a:extLst>
              <a:ext uri="{FF2B5EF4-FFF2-40B4-BE49-F238E27FC236}">
                <a16:creationId xmlns:a16="http://schemas.microsoft.com/office/drawing/2014/main" id="{FAD7D992-1739-4214-89F6-B35DF1756892}"/>
              </a:ext>
            </a:extLst>
          </p:cNvPr>
          <p:cNvPicPr>
            <a:picLocks noChangeAspect="1"/>
          </p:cNvPicPr>
          <p:nvPr/>
        </p:nvPicPr>
        <p:blipFill>
          <a:blip r:embed="rId3"/>
          <a:stretch>
            <a:fillRect/>
          </a:stretch>
        </p:blipFill>
        <p:spPr>
          <a:xfrm>
            <a:off x="6147807" y="2848275"/>
            <a:ext cx="201185" cy="164606"/>
          </a:xfrm>
          <a:prstGeom prst="rect">
            <a:avLst/>
          </a:prstGeom>
        </p:spPr>
      </p:pic>
      <p:pic>
        <p:nvPicPr>
          <p:cNvPr id="11" name="圖片 10">
            <a:extLst>
              <a:ext uri="{FF2B5EF4-FFF2-40B4-BE49-F238E27FC236}">
                <a16:creationId xmlns:a16="http://schemas.microsoft.com/office/drawing/2014/main" id="{D355B014-C7E9-4970-B12D-384395556EA5}"/>
              </a:ext>
            </a:extLst>
          </p:cNvPr>
          <p:cNvPicPr>
            <a:picLocks noChangeAspect="1"/>
          </p:cNvPicPr>
          <p:nvPr/>
        </p:nvPicPr>
        <p:blipFill>
          <a:blip r:embed="rId3"/>
          <a:stretch>
            <a:fillRect/>
          </a:stretch>
        </p:blipFill>
        <p:spPr>
          <a:xfrm>
            <a:off x="3609821" y="2884047"/>
            <a:ext cx="201185" cy="164606"/>
          </a:xfrm>
          <a:prstGeom prst="rect">
            <a:avLst/>
          </a:prstGeom>
        </p:spPr>
      </p:pic>
      <p:pic>
        <p:nvPicPr>
          <p:cNvPr id="12" name="圖片 11">
            <a:extLst>
              <a:ext uri="{FF2B5EF4-FFF2-40B4-BE49-F238E27FC236}">
                <a16:creationId xmlns:a16="http://schemas.microsoft.com/office/drawing/2014/main" id="{F66E99C3-631B-4904-9E6A-B7AD99D856D6}"/>
              </a:ext>
            </a:extLst>
          </p:cNvPr>
          <p:cNvPicPr>
            <a:picLocks noChangeAspect="1"/>
          </p:cNvPicPr>
          <p:nvPr/>
        </p:nvPicPr>
        <p:blipFill>
          <a:blip r:embed="rId3"/>
          <a:stretch>
            <a:fillRect/>
          </a:stretch>
        </p:blipFill>
        <p:spPr>
          <a:xfrm>
            <a:off x="2591807" y="3829297"/>
            <a:ext cx="201185" cy="164606"/>
          </a:xfrm>
          <a:prstGeom prst="rect">
            <a:avLst/>
          </a:prstGeom>
        </p:spPr>
      </p:pic>
      <p:pic>
        <p:nvPicPr>
          <p:cNvPr id="13" name="圖片 12">
            <a:extLst>
              <a:ext uri="{FF2B5EF4-FFF2-40B4-BE49-F238E27FC236}">
                <a16:creationId xmlns:a16="http://schemas.microsoft.com/office/drawing/2014/main" id="{AC2799B2-A30B-4B35-819C-455F82B3B35E}"/>
              </a:ext>
            </a:extLst>
          </p:cNvPr>
          <p:cNvPicPr>
            <a:picLocks noChangeAspect="1"/>
          </p:cNvPicPr>
          <p:nvPr/>
        </p:nvPicPr>
        <p:blipFill>
          <a:blip r:embed="rId3"/>
          <a:stretch>
            <a:fillRect/>
          </a:stretch>
        </p:blipFill>
        <p:spPr>
          <a:xfrm>
            <a:off x="3408636" y="3796648"/>
            <a:ext cx="201185" cy="164606"/>
          </a:xfrm>
          <a:prstGeom prst="rect">
            <a:avLst/>
          </a:prstGeom>
        </p:spPr>
      </p:pic>
      <p:pic>
        <p:nvPicPr>
          <p:cNvPr id="14" name="圖片 13">
            <a:extLst>
              <a:ext uri="{FF2B5EF4-FFF2-40B4-BE49-F238E27FC236}">
                <a16:creationId xmlns:a16="http://schemas.microsoft.com/office/drawing/2014/main" id="{A4752F87-0EA9-4A6D-88DF-B745DBF19613}"/>
              </a:ext>
            </a:extLst>
          </p:cNvPr>
          <p:cNvPicPr>
            <a:picLocks noChangeAspect="1"/>
          </p:cNvPicPr>
          <p:nvPr/>
        </p:nvPicPr>
        <p:blipFill>
          <a:blip r:embed="rId3"/>
          <a:stretch>
            <a:fillRect/>
          </a:stretch>
        </p:blipFill>
        <p:spPr>
          <a:xfrm>
            <a:off x="4124872" y="3796648"/>
            <a:ext cx="201185" cy="164606"/>
          </a:xfrm>
          <a:prstGeom prst="rect">
            <a:avLst/>
          </a:prstGeom>
        </p:spPr>
      </p:pic>
      <p:pic>
        <p:nvPicPr>
          <p:cNvPr id="15" name="圖片 14">
            <a:extLst>
              <a:ext uri="{FF2B5EF4-FFF2-40B4-BE49-F238E27FC236}">
                <a16:creationId xmlns:a16="http://schemas.microsoft.com/office/drawing/2014/main" id="{0765C271-684B-4846-82C5-F18CFEFE94D9}"/>
              </a:ext>
            </a:extLst>
          </p:cNvPr>
          <p:cNvPicPr>
            <a:picLocks noChangeAspect="1"/>
          </p:cNvPicPr>
          <p:nvPr/>
        </p:nvPicPr>
        <p:blipFill>
          <a:blip r:embed="rId3"/>
          <a:stretch>
            <a:fillRect/>
          </a:stretch>
        </p:blipFill>
        <p:spPr>
          <a:xfrm>
            <a:off x="4929110" y="3771248"/>
            <a:ext cx="201185" cy="164606"/>
          </a:xfrm>
          <a:prstGeom prst="rect">
            <a:avLst/>
          </a:prstGeom>
        </p:spPr>
      </p:pic>
      <p:pic>
        <p:nvPicPr>
          <p:cNvPr id="16" name="圖片 15">
            <a:extLst>
              <a:ext uri="{FF2B5EF4-FFF2-40B4-BE49-F238E27FC236}">
                <a16:creationId xmlns:a16="http://schemas.microsoft.com/office/drawing/2014/main" id="{9424D936-2199-4213-972D-D02834C0B46A}"/>
              </a:ext>
            </a:extLst>
          </p:cNvPr>
          <p:cNvPicPr>
            <a:picLocks noChangeAspect="1"/>
          </p:cNvPicPr>
          <p:nvPr/>
        </p:nvPicPr>
        <p:blipFill>
          <a:blip r:embed="rId3"/>
          <a:stretch>
            <a:fillRect/>
          </a:stretch>
        </p:blipFill>
        <p:spPr>
          <a:xfrm>
            <a:off x="1931407" y="5111997"/>
            <a:ext cx="201185" cy="164606"/>
          </a:xfrm>
          <a:prstGeom prst="rect">
            <a:avLst/>
          </a:prstGeom>
        </p:spPr>
      </p:pic>
      <p:pic>
        <p:nvPicPr>
          <p:cNvPr id="17" name="圖片 16">
            <a:extLst>
              <a:ext uri="{FF2B5EF4-FFF2-40B4-BE49-F238E27FC236}">
                <a16:creationId xmlns:a16="http://schemas.microsoft.com/office/drawing/2014/main" id="{22D0B681-95E0-417E-A734-C16B3B18FED0}"/>
              </a:ext>
            </a:extLst>
          </p:cNvPr>
          <p:cNvPicPr>
            <a:picLocks noChangeAspect="1"/>
          </p:cNvPicPr>
          <p:nvPr/>
        </p:nvPicPr>
        <p:blipFill>
          <a:blip r:embed="rId3"/>
          <a:stretch>
            <a:fillRect/>
          </a:stretch>
        </p:blipFill>
        <p:spPr>
          <a:xfrm>
            <a:off x="2377922" y="5111997"/>
            <a:ext cx="201185" cy="164606"/>
          </a:xfrm>
          <a:prstGeom prst="rect">
            <a:avLst/>
          </a:prstGeom>
        </p:spPr>
      </p:pic>
      <p:pic>
        <p:nvPicPr>
          <p:cNvPr id="18" name="圖片 17">
            <a:extLst>
              <a:ext uri="{FF2B5EF4-FFF2-40B4-BE49-F238E27FC236}">
                <a16:creationId xmlns:a16="http://schemas.microsoft.com/office/drawing/2014/main" id="{94D20E67-81BE-441C-A7FF-FB74EEDE6868}"/>
              </a:ext>
            </a:extLst>
          </p:cNvPr>
          <p:cNvPicPr>
            <a:picLocks noChangeAspect="1"/>
          </p:cNvPicPr>
          <p:nvPr/>
        </p:nvPicPr>
        <p:blipFill>
          <a:blip r:embed="rId3"/>
          <a:stretch>
            <a:fillRect/>
          </a:stretch>
        </p:blipFill>
        <p:spPr>
          <a:xfrm>
            <a:off x="2824437" y="5111997"/>
            <a:ext cx="201185" cy="164606"/>
          </a:xfrm>
          <a:prstGeom prst="rect">
            <a:avLst/>
          </a:prstGeom>
        </p:spPr>
      </p:pic>
      <p:cxnSp>
        <p:nvCxnSpPr>
          <p:cNvPr id="20" name="直線接點 19">
            <a:extLst>
              <a:ext uri="{FF2B5EF4-FFF2-40B4-BE49-F238E27FC236}">
                <a16:creationId xmlns:a16="http://schemas.microsoft.com/office/drawing/2014/main" id="{13199A20-B197-474F-9142-BCC761DEED80}"/>
              </a:ext>
            </a:extLst>
          </p:cNvPr>
          <p:cNvCxnSpPr>
            <a:stCxn id="4" idx="0"/>
            <a:endCxn id="11" idx="0"/>
          </p:cNvCxnSpPr>
          <p:nvPr/>
        </p:nvCxnSpPr>
        <p:spPr>
          <a:xfrm flipH="1">
            <a:off x="3710414" y="1522712"/>
            <a:ext cx="1668036" cy="136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B294385F-194B-41C9-AF83-A9130CB9557F}"/>
              </a:ext>
            </a:extLst>
          </p:cNvPr>
          <p:cNvCxnSpPr>
            <a:cxnSpLocks/>
            <a:stCxn id="4" idx="4"/>
            <a:endCxn id="6" idx="2"/>
          </p:cNvCxnSpPr>
          <p:nvPr/>
        </p:nvCxnSpPr>
        <p:spPr>
          <a:xfrm flipH="1">
            <a:off x="4929111" y="1675112"/>
            <a:ext cx="449339" cy="1329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a:extLst>
              <a:ext uri="{FF2B5EF4-FFF2-40B4-BE49-F238E27FC236}">
                <a16:creationId xmlns:a16="http://schemas.microsoft.com/office/drawing/2014/main" id="{B2D822A3-6DE7-4D8D-9609-6429B982056B}"/>
              </a:ext>
            </a:extLst>
          </p:cNvPr>
          <p:cNvCxnSpPr>
            <a:stCxn id="11" idx="2"/>
            <a:endCxn id="12" idx="2"/>
          </p:cNvCxnSpPr>
          <p:nvPr/>
        </p:nvCxnSpPr>
        <p:spPr>
          <a:xfrm flipH="1">
            <a:off x="2692400" y="3048653"/>
            <a:ext cx="1018014" cy="945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3CD04F65-635C-434E-B50B-FEA32515E7BA}"/>
              </a:ext>
            </a:extLst>
          </p:cNvPr>
          <p:cNvCxnSpPr>
            <a:stCxn id="11" idx="2"/>
            <a:endCxn id="13" idx="0"/>
          </p:cNvCxnSpPr>
          <p:nvPr/>
        </p:nvCxnSpPr>
        <p:spPr>
          <a:xfrm flipH="1">
            <a:off x="3509229" y="3048653"/>
            <a:ext cx="201185" cy="747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BF078964-4936-4C9B-9FB9-044B93753C0B}"/>
              </a:ext>
            </a:extLst>
          </p:cNvPr>
          <p:cNvCxnSpPr>
            <a:stCxn id="11" idx="2"/>
            <a:endCxn id="14" idx="3"/>
          </p:cNvCxnSpPr>
          <p:nvPr/>
        </p:nvCxnSpPr>
        <p:spPr>
          <a:xfrm>
            <a:off x="3710414" y="3048653"/>
            <a:ext cx="615643" cy="83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4B108614-CB91-49B3-9CCB-BDBBCCCD5860}"/>
              </a:ext>
            </a:extLst>
          </p:cNvPr>
          <p:cNvCxnSpPr>
            <a:stCxn id="11" idx="0"/>
            <a:endCxn id="15" idx="0"/>
          </p:cNvCxnSpPr>
          <p:nvPr/>
        </p:nvCxnSpPr>
        <p:spPr>
          <a:xfrm>
            <a:off x="3710414" y="2884047"/>
            <a:ext cx="1319289" cy="887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A7E326CE-43E5-40AE-97F4-F128F57C4AEE}"/>
              </a:ext>
            </a:extLst>
          </p:cNvPr>
          <p:cNvCxnSpPr>
            <a:stCxn id="12" idx="0"/>
            <a:endCxn id="16" idx="0"/>
          </p:cNvCxnSpPr>
          <p:nvPr/>
        </p:nvCxnSpPr>
        <p:spPr>
          <a:xfrm flipH="1">
            <a:off x="2032000" y="3829297"/>
            <a:ext cx="660400" cy="128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142B2AB6-5E8B-485D-9E52-00EC9A80A136}"/>
              </a:ext>
            </a:extLst>
          </p:cNvPr>
          <p:cNvCxnSpPr>
            <a:stCxn id="12" idx="2"/>
            <a:endCxn id="17" idx="3"/>
          </p:cNvCxnSpPr>
          <p:nvPr/>
        </p:nvCxnSpPr>
        <p:spPr>
          <a:xfrm flipH="1">
            <a:off x="2579107" y="3993903"/>
            <a:ext cx="113293" cy="1200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C58CD8D4-5A59-4F0D-8FCC-0B6655248612}"/>
              </a:ext>
            </a:extLst>
          </p:cNvPr>
          <p:cNvCxnSpPr>
            <a:stCxn id="12" idx="2"/>
            <a:endCxn id="18" idx="3"/>
          </p:cNvCxnSpPr>
          <p:nvPr/>
        </p:nvCxnSpPr>
        <p:spPr>
          <a:xfrm>
            <a:off x="2692400" y="3993903"/>
            <a:ext cx="333222" cy="1200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66C123B-B254-4FEE-995F-40851F82424B}"/>
              </a:ext>
            </a:extLst>
          </p:cNvPr>
          <p:cNvSpPr txBox="1"/>
          <p:nvPr/>
        </p:nvSpPr>
        <p:spPr>
          <a:xfrm>
            <a:off x="5130295" y="988774"/>
            <a:ext cx="1512384" cy="369332"/>
          </a:xfrm>
          <a:prstGeom prst="rect">
            <a:avLst/>
          </a:prstGeom>
          <a:noFill/>
        </p:spPr>
        <p:txBody>
          <a:bodyPr wrap="square" rtlCol="0">
            <a:spAutoFit/>
          </a:bodyPr>
          <a:lstStyle/>
          <a:p>
            <a:r>
              <a:rPr lang="en-US" altLang="zh-TW" dirty="0"/>
              <a:t>2024</a:t>
            </a:r>
            <a:endParaRPr lang="zh-TW" altLang="en-US" dirty="0"/>
          </a:p>
        </p:txBody>
      </p:sp>
      <p:sp>
        <p:nvSpPr>
          <p:cNvPr id="41" name="文字方塊 40">
            <a:extLst>
              <a:ext uri="{FF2B5EF4-FFF2-40B4-BE49-F238E27FC236}">
                <a16:creationId xmlns:a16="http://schemas.microsoft.com/office/drawing/2014/main" id="{764D4DA6-CD6F-4B88-ADB9-49D7CCE9B386}"/>
              </a:ext>
            </a:extLst>
          </p:cNvPr>
          <p:cNvSpPr txBox="1"/>
          <p:nvPr/>
        </p:nvSpPr>
        <p:spPr>
          <a:xfrm>
            <a:off x="3117940" y="2519052"/>
            <a:ext cx="1512384" cy="369332"/>
          </a:xfrm>
          <a:prstGeom prst="rect">
            <a:avLst/>
          </a:prstGeom>
          <a:noFill/>
        </p:spPr>
        <p:txBody>
          <a:bodyPr wrap="square" rtlCol="0">
            <a:spAutoFit/>
          </a:bodyPr>
          <a:lstStyle/>
          <a:p>
            <a:r>
              <a:rPr lang="en-US" altLang="zh-TW" dirty="0"/>
              <a:t>1</a:t>
            </a:r>
            <a:r>
              <a:rPr lang="zh-TW" altLang="en-US" dirty="0"/>
              <a:t>月</a:t>
            </a:r>
          </a:p>
        </p:txBody>
      </p:sp>
      <p:sp>
        <p:nvSpPr>
          <p:cNvPr id="42" name="文字方塊 41">
            <a:extLst>
              <a:ext uri="{FF2B5EF4-FFF2-40B4-BE49-F238E27FC236}">
                <a16:creationId xmlns:a16="http://schemas.microsoft.com/office/drawing/2014/main" id="{16F102BF-E6C5-4726-84DD-188D324A5B17}"/>
              </a:ext>
            </a:extLst>
          </p:cNvPr>
          <p:cNvSpPr txBox="1"/>
          <p:nvPr/>
        </p:nvSpPr>
        <p:spPr>
          <a:xfrm>
            <a:off x="1606008" y="4897369"/>
            <a:ext cx="1512384" cy="369332"/>
          </a:xfrm>
          <a:prstGeom prst="rect">
            <a:avLst/>
          </a:prstGeom>
          <a:noFill/>
        </p:spPr>
        <p:txBody>
          <a:bodyPr wrap="square" rtlCol="0">
            <a:spAutoFit/>
          </a:bodyPr>
          <a:lstStyle/>
          <a:p>
            <a:r>
              <a:rPr lang="en-US" altLang="zh-TW" dirty="0"/>
              <a:t>1</a:t>
            </a:r>
            <a:r>
              <a:rPr lang="zh-TW" altLang="en-US" dirty="0"/>
              <a:t>日</a:t>
            </a:r>
          </a:p>
        </p:txBody>
      </p:sp>
      <p:sp>
        <p:nvSpPr>
          <p:cNvPr id="43" name="文字方塊 42">
            <a:extLst>
              <a:ext uri="{FF2B5EF4-FFF2-40B4-BE49-F238E27FC236}">
                <a16:creationId xmlns:a16="http://schemas.microsoft.com/office/drawing/2014/main" id="{F65D9475-C889-4A72-A215-997E3E7B7705}"/>
              </a:ext>
            </a:extLst>
          </p:cNvPr>
          <p:cNvSpPr txBox="1"/>
          <p:nvPr/>
        </p:nvSpPr>
        <p:spPr>
          <a:xfrm>
            <a:off x="1541915" y="3459965"/>
            <a:ext cx="1234724" cy="646331"/>
          </a:xfrm>
          <a:prstGeom prst="rect">
            <a:avLst/>
          </a:prstGeom>
          <a:noFill/>
        </p:spPr>
        <p:txBody>
          <a:bodyPr wrap="square" rtlCol="0">
            <a:spAutoFit/>
          </a:bodyPr>
          <a:lstStyle/>
          <a:p>
            <a:r>
              <a:rPr lang="en-US" altLang="zh-TW" dirty="0"/>
              <a:t>channel01</a:t>
            </a:r>
          </a:p>
          <a:p>
            <a:r>
              <a:rPr lang="en-US" altLang="zh-TW" dirty="0"/>
              <a:t>camera</a:t>
            </a:r>
          </a:p>
        </p:txBody>
      </p:sp>
      <p:sp>
        <p:nvSpPr>
          <p:cNvPr id="44" name="文字方塊 43">
            <a:extLst>
              <a:ext uri="{FF2B5EF4-FFF2-40B4-BE49-F238E27FC236}">
                <a16:creationId xmlns:a16="http://schemas.microsoft.com/office/drawing/2014/main" id="{3FFCA77E-E906-47D8-87FC-0FFF90EAD7A4}"/>
              </a:ext>
            </a:extLst>
          </p:cNvPr>
          <p:cNvSpPr txBox="1"/>
          <p:nvPr/>
        </p:nvSpPr>
        <p:spPr>
          <a:xfrm>
            <a:off x="3117940" y="3954365"/>
            <a:ext cx="1277718" cy="369332"/>
          </a:xfrm>
          <a:prstGeom prst="rect">
            <a:avLst/>
          </a:prstGeom>
          <a:noFill/>
        </p:spPr>
        <p:txBody>
          <a:bodyPr wrap="square" rtlCol="0">
            <a:spAutoFit/>
          </a:bodyPr>
          <a:lstStyle/>
          <a:p>
            <a:r>
              <a:rPr lang="en-US" altLang="zh-TW" dirty="0"/>
              <a:t>channel02</a:t>
            </a:r>
            <a:endParaRPr lang="zh-TW" altLang="en-US" dirty="0"/>
          </a:p>
        </p:txBody>
      </p:sp>
      <p:sp>
        <p:nvSpPr>
          <p:cNvPr id="45" name="文字方塊 44">
            <a:extLst>
              <a:ext uri="{FF2B5EF4-FFF2-40B4-BE49-F238E27FC236}">
                <a16:creationId xmlns:a16="http://schemas.microsoft.com/office/drawing/2014/main" id="{0DA5CEDC-1478-43CC-B7D8-7359AC96B87D}"/>
              </a:ext>
            </a:extLst>
          </p:cNvPr>
          <p:cNvSpPr txBox="1"/>
          <p:nvPr/>
        </p:nvSpPr>
        <p:spPr>
          <a:xfrm>
            <a:off x="4617319" y="2958315"/>
            <a:ext cx="532518" cy="369332"/>
          </a:xfrm>
          <a:prstGeom prst="rect">
            <a:avLst/>
          </a:prstGeom>
          <a:noFill/>
        </p:spPr>
        <p:txBody>
          <a:bodyPr wrap="none" rtlCol="0">
            <a:spAutoFit/>
          </a:bodyPr>
          <a:lstStyle/>
          <a:p>
            <a:r>
              <a:rPr lang="en-US" altLang="zh-TW" dirty="0"/>
              <a:t>2</a:t>
            </a:r>
            <a:r>
              <a:rPr lang="zh-TW" altLang="en-US" dirty="0"/>
              <a:t>月</a:t>
            </a:r>
            <a:endParaRPr lang="en-US" altLang="zh-TW" dirty="0"/>
          </a:p>
        </p:txBody>
      </p:sp>
      <p:sp>
        <p:nvSpPr>
          <p:cNvPr id="46" name="文字方塊 45">
            <a:extLst>
              <a:ext uri="{FF2B5EF4-FFF2-40B4-BE49-F238E27FC236}">
                <a16:creationId xmlns:a16="http://schemas.microsoft.com/office/drawing/2014/main" id="{AE57513B-1488-4C2C-ABEC-4790A10979C0}"/>
              </a:ext>
            </a:extLst>
          </p:cNvPr>
          <p:cNvSpPr txBox="1"/>
          <p:nvPr/>
        </p:nvSpPr>
        <p:spPr>
          <a:xfrm>
            <a:off x="2350666" y="5224262"/>
            <a:ext cx="532518" cy="369332"/>
          </a:xfrm>
          <a:prstGeom prst="rect">
            <a:avLst/>
          </a:prstGeom>
          <a:noFill/>
        </p:spPr>
        <p:txBody>
          <a:bodyPr wrap="none" rtlCol="0">
            <a:spAutoFit/>
          </a:bodyPr>
          <a:lstStyle/>
          <a:p>
            <a:r>
              <a:rPr lang="en-US" altLang="zh-TW" dirty="0"/>
              <a:t>2</a:t>
            </a:r>
            <a:r>
              <a:rPr lang="zh-TW" altLang="en-US" dirty="0"/>
              <a:t>日</a:t>
            </a:r>
            <a:endParaRPr lang="en-US" altLang="zh-TW" dirty="0"/>
          </a:p>
        </p:txBody>
      </p:sp>
      <p:cxnSp>
        <p:nvCxnSpPr>
          <p:cNvPr id="48" name="直線接點 47">
            <a:extLst>
              <a:ext uri="{FF2B5EF4-FFF2-40B4-BE49-F238E27FC236}">
                <a16:creationId xmlns:a16="http://schemas.microsoft.com/office/drawing/2014/main" id="{C11BCF01-A629-4FC9-9B92-E827249162C2}"/>
              </a:ext>
            </a:extLst>
          </p:cNvPr>
          <p:cNvCxnSpPr>
            <a:stCxn id="4" idx="0"/>
            <a:endCxn id="7" idx="2"/>
          </p:cNvCxnSpPr>
          <p:nvPr/>
        </p:nvCxnSpPr>
        <p:spPr>
          <a:xfrm>
            <a:off x="5378450" y="1522712"/>
            <a:ext cx="869950" cy="149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D153DD69-B625-44CA-A4A6-B59B68DFDA7E}"/>
              </a:ext>
            </a:extLst>
          </p:cNvPr>
          <p:cNvCxnSpPr>
            <a:stCxn id="4" idx="7"/>
            <a:endCxn id="5" idx="0"/>
          </p:cNvCxnSpPr>
          <p:nvPr/>
        </p:nvCxnSpPr>
        <p:spPr>
          <a:xfrm>
            <a:off x="5445802" y="1545030"/>
            <a:ext cx="1741391" cy="1259836"/>
          </a:xfrm>
          <a:prstGeom prst="line">
            <a:avLst/>
          </a:prstGeom>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40EF6676-7D30-4E39-936C-11517DEA753B}"/>
              </a:ext>
            </a:extLst>
          </p:cNvPr>
          <p:cNvSpPr txBox="1"/>
          <p:nvPr/>
        </p:nvSpPr>
        <p:spPr>
          <a:xfrm flipH="1">
            <a:off x="4154142" y="3945691"/>
            <a:ext cx="1322165" cy="369332"/>
          </a:xfrm>
          <a:prstGeom prst="rect">
            <a:avLst/>
          </a:prstGeom>
          <a:noFill/>
        </p:spPr>
        <p:txBody>
          <a:bodyPr wrap="square" rtlCol="0">
            <a:spAutoFit/>
          </a:bodyPr>
          <a:lstStyle/>
          <a:p>
            <a:r>
              <a:rPr lang="en-US" altLang="zh-TW" dirty="0"/>
              <a:t>channel03</a:t>
            </a:r>
            <a:endParaRPr lang="zh-TW" altLang="en-US" dirty="0"/>
          </a:p>
        </p:txBody>
      </p:sp>
      <p:sp>
        <p:nvSpPr>
          <p:cNvPr id="52" name="文字方塊 51">
            <a:extLst>
              <a:ext uri="{FF2B5EF4-FFF2-40B4-BE49-F238E27FC236}">
                <a16:creationId xmlns:a16="http://schemas.microsoft.com/office/drawing/2014/main" id="{57D6A316-81B4-4A33-B1D3-717BBC21ED52}"/>
              </a:ext>
            </a:extLst>
          </p:cNvPr>
          <p:cNvSpPr txBox="1"/>
          <p:nvPr/>
        </p:nvSpPr>
        <p:spPr>
          <a:xfrm>
            <a:off x="5970738" y="2963104"/>
            <a:ext cx="532518" cy="369332"/>
          </a:xfrm>
          <a:prstGeom prst="rect">
            <a:avLst/>
          </a:prstGeom>
          <a:noFill/>
        </p:spPr>
        <p:txBody>
          <a:bodyPr wrap="none" rtlCol="0">
            <a:spAutoFit/>
          </a:bodyPr>
          <a:lstStyle/>
          <a:p>
            <a:r>
              <a:rPr lang="en-US" altLang="zh-TW" dirty="0"/>
              <a:t>3</a:t>
            </a:r>
            <a:r>
              <a:rPr lang="zh-TW" altLang="en-US" dirty="0"/>
              <a:t>月</a:t>
            </a:r>
          </a:p>
        </p:txBody>
      </p:sp>
      <p:pic>
        <p:nvPicPr>
          <p:cNvPr id="55" name="圖片 54">
            <a:extLst>
              <a:ext uri="{FF2B5EF4-FFF2-40B4-BE49-F238E27FC236}">
                <a16:creationId xmlns:a16="http://schemas.microsoft.com/office/drawing/2014/main" id="{F564A889-9C03-41FA-9491-AC15420008DA}"/>
              </a:ext>
            </a:extLst>
          </p:cNvPr>
          <p:cNvPicPr>
            <a:picLocks noChangeAspect="1"/>
          </p:cNvPicPr>
          <p:nvPr/>
        </p:nvPicPr>
        <p:blipFill>
          <a:blip r:embed="rId3"/>
          <a:stretch>
            <a:fillRect/>
          </a:stretch>
        </p:blipFill>
        <p:spPr>
          <a:xfrm>
            <a:off x="1182107" y="5950197"/>
            <a:ext cx="201185" cy="164606"/>
          </a:xfrm>
          <a:prstGeom prst="rect">
            <a:avLst/>
          </a:prstGeom>
        </p:spPr>
      </p:pic>
      <p:pic>
        <p:nvPicPr>
          <p:cNvPr id="56" name="內容版面配置區 4">
            <a:extLst>
              <a:ext uri="{FF2B5EF4-FFF2-40B4-BE49-F238E27FC236}">
                <a16:creationId xmlns:a16="http://schemas.microsoft.com/office/drawing/2014/main" id="{7E69CDF3-2773-45B7-8FC5-3F6B67B65645}"/>
              </a:ext>
            </a:extLst>
          </p:cNvPr>
          <p:cNvPicPr>
            <a:picLocks noChangeAspect="1"/>
          </p:cNvPicPr>
          <p:nvPr/>
        </p:nvPicPr>
        <p:blipFill>
          <a:blip r:embed="rId3"/>
          <a:stretch>
            <a:fillRect/>
          </a:stretch>
        </p:blipFill>
        <p:spPr>
          <a:xfrm>
            <a:off x="1730222" y="5963550"/>
            <a:ext cx="201185" cy="164606"/>
          </a:xfrm>
          <a:prstGeom prst="rect">
            <a:avLst/>
          </a:prstGeom>
        </p:spPr>
      </p:pic>
      <p:pic>
        <p:nvPicPr>
          <p:cNvPr id="57" name="圖片 56">
            <a:extLst>
              <a:ext uri="{FF2B5EF4-FFF2-40B4-BE49-F238E27FC236}">
                <a16:creationId xmlns:a16="http://schemas.microsoft.com/office/drawing/2014/main" id="{70F28F12-448E-45C8-91E8-A1BC554F777B}"/>
              </a:ext>
            </a:extLst>
          </p:cNvPr>
          <p:cNvPicPr>
            <a:picLocks noChangeAspect="1"/>
          </p:cNvPicPr>
          <p:nvPr/>
        </p:nvPicPr>
        <p:blipFill>
          <a:blip r:embed="rId3"/>
          <a:stretch>
            <a:fillRect/>
          </a:stretch>
        </p:blipFill>
        <p:spPr>
          <a:xfrm>
            <a:off x="2261607" y="5950197"/>
            <a:ext cx="201185" cy="164606"/>
          </a:xfrm>
          <a:prstGeom prst="rect">
            <a:avLst/>
          </a:prstGeom>
        </p:spPr>
      </p:pic>
      <p:sp>
        <p:nvSpPr>
          <p:cNvPr id="58" name="文字方塊 57">
            <a:extLst>
              <a:ext uri="{FF2B5EF4-FFF2-40B4-BE49-F238E27FC236}">
                <a16:creationId xmlns:a16="http://schemas.microsoft.com/office/drawing/2014/main" id="{3BC955D0-5DC3-46AD-B2CE-8E24F2786070}"/>
              </a:ext>
            </a:extLst>
          </p:cNvPr>
          <p:cNvSpPr txBox="1"/>
          <p:nvPr/>
        </p:nvSpPr>
        <p:spPr>
          <a:xfrm>
            <a:off x="3015221" y="5082035"/>
            <a:ext cx="532518" cy="369332"/>
          </a:xfrm>
          <a:prstGeom prst="rect">
            <a:avLst/>
          </a:prstGeom>
          <a:noFill/>
        </p:spPr>
        <p:txBody>
          <a:bodyPr wrap="none" rtlCol="0">
            <a:spAutoFit/>
          </a:bodyPr>
          <a:lstStyle/>
          <a:p>
            <a:r>
              <a:rPr lang="en-US" altLang="zh-TW" dirty="0"/>
              <a:t>3</a:t>
            </a:r>
            <a:r>
              <a:rPr lang="zh-TW" altLang="en-US" dirty="0"/>
              <a:t>日</a:t>
            </a:r>
          </a:p>
        </p:txBody>
      </p:sp>
      <p:cxnSp>
        <p:nvCxnSpPr>
          <p:cNvPr id="60" name="直線接點 59">
            <a:extLst>
              <a:ext uri="{FF2B5EF4-FFF2-40B4-BE49-F238E27FC236}">
                <a16:creationId xmlns:a16="http://schemas.microsoft.com/office/drawing/2014/main" id="{3C2AE4F9-8A9A-4DDE-AE24-444954D801E9}"/>
              </a:ext>
            </a:extLst>
          </p:cNvPr>
          <p:cNvCxnSpPr>
            <a:endCxn id="55" idx="0"/>
          </p:cNvCxnSpPr>
          <p:nvPr/>
        </p:nvCxnSpPr>
        <p:spPr>
          <a:xfrm flipH="1">
            <a:off x="1282700" y="5194300"/>
            <a:ext cx="743414" cy="75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88C8B4EB-BB53-4CD8-9FF5-59906FFC5819}"/>
              </a:ext>
            </a:extLst>
          </p:cNvPr>
          <p:cNvCxnSpPr>
            <a:endCxn id="56" idx="0"/>
          </p:cNvCxnSpPr>
          <p:nvPr/>
        </p:nvCxnSpPr>
        <p:spPr>
          <a:xfrm flipH="1">
            <a:off x="1830815" y="5194300"/>
            <a:ext cx="253920" cy="76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5B06AF8E-ACAB-4B1E-8DC7-15E47BFDEAAB}"/>
              </a:ext>
            </a:extLst>
          </p:cNvPr>
          <p:cNvCxnSpPr>
            <a:endCxn id="57" idx="0"/>
          </p:cNvCxnSpPr>
          <p:nvPr/>
        </p:nvCxnSpPr>
        <p:spPr>
          <a:xfrm>
            <a:off x="2031999" y="5218873"/>
            <a:ext cx="330201" cy="731324"/>
          </a:xfrm>
          <a:prstGeom prst="line">
            <a:avLst/>
          </a:prstGeom>
        </p:spPr>
        <p:style>
          <a:lnRef idx="1">
            <a:schemeClr val="accent1"/>
          </a:lnRef>
          <a:fillRef idx="0">
            <a:schemeClr val="accent1"/>
          </a:fillRef>
          <a:effectRef idx="0">
            <a:schemeClr val="accent1"/>
          </a:effectRef>
          <a:fontRef idx="minor">
            <a:schemeClr val="tx1"/>
          </a:fontRef>
        </p:style>
      </p:cxnSp>
      <p:sp>
        <p:nvSpPr>
          <p:cNvPr id="65" name="文字方塊 64">
            <a:extLst>
              <a:ext uri="{FF2B5EF4-FFF2-40B4-BE49-F238E27FC236}">
                <a16:creationId xmlns:a16="http://schemas.microsoft.com/office/drawing/2014/main" id="{E9312574-97DC-4F6A-99CF-5AB8653DD347}"/>
              </a:ext>
            </a:extLst>
          </p:cNvPr>
          <p:cNvSpPr txBox="1"/>
          <p:nvPr/>
        </p:nvSpPr>
        <p:spPr>
          <a:xfrm>
            <a:off x="794215" y="6089351"/>
            <a:ext cx="914400" cy="369332"/>
          </a:xfrm>
          <a:prstGeom prst="rect">
            <a:avLst/>
          </a:prstGeom>
          <a:noFill/>
        </p:spPr>
        <p:txBody>
          <a:bodyPr wrap="square" rtlCol="0">
            <a:spAutoFit/>
          </a:bodyPr>
          <a:lstStyle/>
          <a:p>
            <a:r>
              <a:rPr lang="en-US" altLang="zh-TW" dirty="0"/>
              <a:t>0</a:t>
            </a:r>
            <a:r>
              <a:rPr lang="zh-TW" altLang="en-US" dirty="0"/>
              <a:t>點</a:t>
            </a:r>
          </a:p>
        </p:txBody>
      </p:sp>
      <p:sp>
        <p:nvSpPr>
          <p:cNvPr id="66" name="文字方塊 65">
            <a:extLst>
              <a:ext uri="{FF2B5EF4-FFF2-40B4-BE49-F238E27FC236}">
                <a16:creationId xmlns:a16="http://schemas.microsoft.com/office/drawing/2014/main" id="{D2577F67-4E85-4250-BEF6-FDB09CD285E6}"/>
              </a:ext>
            </a:extLst>
          </p:cNvPr>
          <p:cNvSpPr txBox="1"/>
          <p:nvPr/>
        </p:nvSpPr>
        <p:spPr>
          <a:xfrm>
            <a:off x="1493596" y="6128156"/>
            <a:ext cx="532518" cy="369332"/>
          </a:xfrm>
          <a:prstGeom prst="rect">
            <a:avLst/>
          </a:prstGeom>
          <a:noFill/>
        </p:spPr>
        <p:txBody>
          <a:bodyPr wrap="none" rtlCol="0">
            <a:spAutoFit/>
          </a:bodyPr>
          <a:lstStyle/>
          <a:p>
            <a:r>
              <a:rPr lang="en-US" altLang="zh-TW" dirty="0"/>
              <a:t>1</a:t>
            </a:r>
            <a:r>
              <a:rPr lang="zh-TW" altLang="en-US" dirty="0"/>
              <a:t>點</a:t>
            </a:r>
          </a:p>
        </p:txBody>
      </p:sp>
      <p:sp>
        <p:nvSpPr>
          <p:cNvPr id="67" name="文字方塊 66">
            <a:extLst>
              <a:ext uri="{FF2B5EF4-FFF2-40B4-BE49-F238E27FC236}">
                <a16:creationId xmlns:a16="http://schemas.microsoft.com/office/drawing/2014/main" id="{195A268F-DF56-45BB-BA09-D73668965859}"/>
              </a:ext>
            </a:extLst>
          </p:cNvPr>
          <p:cNvSpPr txBox="1"/>
          <p:nvPr/>
        </p:nvSpPr>
        <p:spPr>
          <a:xfrm>
            <a:off x="2170692" y="6120145"/>
            <a:ext cx="930122" cy="369332"/>
          </a:xfrm>
          <a:prstGeom prst="rect">
            <a:avLst/>
          </a:prstGeom>
          <a:noFill/>
        </p:spPr>
        <p:txBody>
          <a:bodyPr wrap="square" rtlCol="0">
            <a:spAutoFit/>
          </a:bodyPr>
          <a:lstStyle/>
          <a:p>
            <a:r>
              <a:rPr lang="en-US" altLang="zh-TW"/>
              <a:t>2</a:t>
            </a:r>
            <a:r>
              <a:rPr lang="zh-TW" altLang="en-US" dirty="0"/>
              <a:t>點</a:t>
            </a:r>
          </a:p>
        </p:txBody>
      </p:sp>
      <p:pic>
        <p:nvPicPr>
          <p:cNvPr id="68" name="內容版面配置區 4">
            <a:extLst>
              <a:ext uri="{FF2B5EF4-FFF2-40B4-BE49-F238E27FC236}">
                <a16:creationId xmlns:a16="http://schemas.microsoft.com/office/drawing/2014/main" id="{1E393141-B8FC-4D13-9779-F6A6A45F9E89}"/>
              </a:ext>
            </a:extLst>
          </p:cNvPr>
          <p:cNvPicPr>
            <a:picLocks noChangeAspect="1"/>
          </p:cNvPicPr>
          <p:nvPr/>
        </p:nvPicPr>
        <p:blipFill>
          <a:blip r:embed="rId3"/>
          <a:stretch>
            <a:fillRect/>
          </a:stretch>
        </p:blipFill>
        <p:spPr>
          <a:xfrm>
            <a:off x="11774153" y="3008066"/>
            <a:ext cx="201185" cy="164606"/>
          </a:xfrm>
          <a:prstGeom prst="rect">
            <a:avLst/>
          </a:prstGeom>
        </p:spPr>
      </p:pic>
      <p:sp>
        <p:nvSpPr>
          <p:cNvPr id="69" name="橢圓 68">
            <a:extLst>
              <a:ext uri="{FF2B5EF4-FFF2-40B4-BE49-F238E27FC236}">
                <a16:creationId xmlns:a16="http://schemas.microsoft.com/office/drawing/2014/main" id="{EAA3B06A-0921-4FAF-9D43-850132F10368}"/>
              </a:ext>
            </a:extLst>
          </p:cNvPr>
          <p:cNvSpPr/>
          <p:nvPr/>
        </p:nvSpPr>
        <p:spPr>
          <a:xfrm>
            <a:off x="9970753" y="1725912"/>
            <a:ext cx="1905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0" name="圖片 69">
            <a:extLst>
              <a:ext uri="{FF2B5EF4-FFF2-40B4-BE49-F238E27FC236}">
                <a16:creationId xmlns:a16="http://schemas.microsoft.com/office/drawing/2014/main" id="{2EBD9123-9603-46EC-8F53-BB78C7C260A5}"/>
              </a:ext>
            </a:extLst>
          </p:cNvPr>
          <p:cNvPicPr>
            <a:picLocks noChangeAspect="1"/>
          </p:cNvPicPr>
          <p:nvPr/>
        </p:nvPicPr>
        <p:blipFill>
          <a:blip r:embed="rId3"/>
          <a:stretch>
            <a:fillRect/>
          </a:stretch>
        </p:blipFill>
        <p:spPr>
          <a:xfrm>
            <a:off x="9516071" y="3043044"/>
            <a:ext cx="201185" cy="164606"/>
          </a:xfrm>
          <a:prstGeom prst="rect">
            <a:avLst/>
          </a:prstGeom>
        </p:spPr>
      </p:pic>
      <p:pic>
        <p:nvPicPr>
          <p:cNvPr id="71" name="圖片 70">
            <a:extLst>
              <a:ext uri="{FF2B5EF4-FFF2-40B4-BE49-F238E27FC236}">
                <a16:creationId xmlns:a16="http://schemas.microsoft.com/office/drawing/2014/main" id="{C8574690-47C3-423E-A0D4-D04A271FA871}"/>
              </a:ext>
            </a:extLst>
          </p:cNvPr>
          <p:cNvPicPr>
            <a:picLocks noChangeAspect="1"/>
          </p:cNvPicPr>
          <p:nvPr/>
        </p:nvPicPr>
        <p:blipFill>
          <a:blip r:embed="rId3"/>
          <a:stretch>
            <a:fillRect/>
          </a:stretch>
        </p:blipFill>
        <p:spPr>
          <a:xfrm>
            <a:off x="10835360" y="3051475"/>
            <a:ext cx="201185" cy="164606"/>
          </a:xfrm>
          <a:prstGeom prst="rect">
            <a:avLst/>
          </a:prstGeom>
        </p:spPr>
      </p:pic>
      <p:pic>
        <p:nvPicPr>
          <p:cNvPr id="72" name="圖片 71">
            <a:extLst>
              <a:ext uri="{FF2B5EF4-FFF2-40B4-BE49-F238E27FC236}">
                <a16:creationId xmlns:a16="http://schemas.microsoft.com/office/drawing/2014/main" id="{3B468135-8540-4E95-8A8C-55FDFFF46492}"/>
              </a:ext>
            </a:extLst>
          </p:cNvPr>
          <p:cNvPicPr>
            <a:picLocks noChangeAspect="1"/>
          </p:cNvPicPr>
          <p:nvPr/>
        </p:nvPicPr>
        <p:blipFill>
          <a:blip r:embed="rId3"/>
          <a:stretch>
            <a:fillRect/>
          </a:stretch>
        </p:blipFill>
        <p:spPr>
          <a:xfrm>
            <a:off x="8297374" y="3087247"/>
            <a:ext cx="201185" cy="164606"/>
          </a:xfrm>
          <a:prstGeom prst="rect">
            <a:avLst/>
          </a:prstGeom>
        </p:spPr>
      </p:pic>
      <p:pic>
        <p:nvPicPr>
          <p:cNvPr id="73" name="圖片 72">
            <a:extLst>
              <a:ext uri="{FF2B5EF4-FFF2-40B4-BE49-F238E27FC236}">
                <a16:creationId xmlns:a16="http://schemas.microsoft.com/office/drawing/2014/main" id="{6F3BFF77-32DE-454B-A687-461FD3D5F310}"/>
              </a:ext>
            </a:extLst>
          </p:cNvPr>
          <p:cNvPicPr>
            <a:picLocks noChangeAspect="1"/>
          </p:cNvPicPr>
          <p:nvPr/>
        </p:nvPicPr>
        <p:blipFill>
          <a:blip r:embed="rId3"/>
          <a:stretch>
            <a:fillRect/>
          </a:stretch>
        </p:blipFill>
        <p:spPr>
          <a:xfrm>
            <a:off x="7279360" y="4032497"/>
            <a:ext cx="201185" cy="164606"/>
          </a:xfrm>
          <a:prstGeom prst="rect">
            <a:avLst/>
          </a:prstGeom>
        </p:spPr>
      </p:pic>
      <p:pic>
        <p:nvPicPr>
          <p:cNvPr id="74" name="圖片 73">
            <a:extLst>
              <a:ext uri="{FF2B5EF4-FFF2-40B4-BE49-F238E27FC236}">
                <a16:creationId xmlns:a16="http://schemas.microsoft.com/office/drawing/2014/main" id="{CD49939A-93CC-4410-957B-3313845EA235}"/>
              </a:ext>
            </a:extLst>
          </p:cNvPr>
          <p:cNvPicPr>
            <a:picLocks noChangeAspect="1"/>
          </p:cNvPicPr>
          <p:nvPr/>
        </p:nvPicPr>
        <p:blipFill>
          <a:blip r:embed="rId3"/>
          <a:stretch>
            <a:fillRect/>
          </a:stretch>
        </p:blipFill>
        <p:spPr>
          <a:xfrm>
            <a:off x="8096189" y="3999848"/>
            <a:ext cx="201185" cy="164606"/>
          </a:xfrm>
          <a:prstGeom prst="rect">
            <a:avLst/>
          </a:prstGeom>
        </p:spPr>
      </p:pic>
      <p:pic>
        <p:nvPicPr>
          <p:cNvPr id="75" name="圖片 74">
            <a:extLst>
              <a:ext uri="{FF2B5EF4-FFF2-40B4-BE49-F238E27FC236}">
                <a16:creationId xmlns:a16="http://schemas.microsoft.com/office/drawing/2014/main" id="{7AF83C9F-08A7-4F28-85CA-26984C0CF1E8}"/>
              </a:ext>
            </a:extLst>
          </p:cNvPr>
          <p:cNvPicPr>
            <a:picLocks noChangeAspect="1"/>
          </p:cNvPicPr>
          <p:nvPr/>
        </p:nvPicPr>
        <p:blipFill>
          <a:blip r:embed="rId3"/>
          <a:stretch>
            <a:fillRect/>
          </a:stretch>
        </p:blipFill>
        <p:spPr>
          <a:xfrm>
            <a:off x="8812425" y="3999848"/>
            <a:ext cx="201185" cy="164606"/>
          </a:xfrm>
          <a:prstGeom prst="rect">
            <a:avLst/>
          </a:prstGeom>
        </p:spPr>
      </p:pic>
      <p:pic>
        <p:nvPicPr>
          <p:cNvPr id="76" name="圖片 75">
            <a:extLst>
              <a:ext uri="{FF2B5EF4-FFF2-40B4-BE49-F238E27FC236}">
                <a16:creationId xmlns:a16="http://schemas.microsoft.com/office/drawing/2014/main" id="{F95EC03E-44E5-4EE0-9D28-633D9E080A8E}"/>
              </a:ext>
            </a:extLst>
          </p:cNvPr>
          <p:cNvPicPr>
            <a:picLocks noChangeAspect="1"/>
          </p:cNvPicPr>
          <p:nvPr/>
        </p:nvPicPr>
        <p:blipFill>
          <a:blip r:embed="rId3"/>
          <a:stretch>
            <a:fillRect/>
          </a:stretch>
        </p:blipFill>
        <p:spPr>
          <a:xfrm>
            <a:off x="9616663" y="3974448"/>
            <a:ext cx="201185" cy="164606"/>
          </a:xfrm>
          <a:prstGeom prst="rect">
            <a:avLst/>
          </a:prstGeom>
        </p:spPr>
      </p:pic>
      <p:pic>
        <p:nvPicPr>
          <p:cNvPr id="77" name="圖片 76">
            <a:extLst>
              <a:ext uri="{FF2B5EF4-FFF2-40B4-BE49-F238E27FC236}">
                <a16:creationId xmlns:a16="http://schemas.microsoft.com/office/drawing/2014/main" id="{2D57D250-DEA3-4015-B529-668FD10A2C15}"/>
              </a:ext>
            </a:extLst>
          </p:cNvPr>
          <p:cNvPicPr>
            <a:picLocks noChangeAspect="1"/>
          </p:cNvPicPr>
          <p:nvPr/>
        </p:nvPicPr>
        <p:blipFill>
          <a:blip r:embed="rId3"/>
          <a:stretch>
            <a:fillRect/>
          </a:stretch>
        </p:blipFill>
        <p:spPr>
          <a:xfrm>
            <a:off x="6618960" y="5315197"/>
            <a:ext cx="201185" cy="164606"/>
          </a:xfrm>
          <a:prstGeom prst="rect">
            <a:avLst/>
          </a:prstGeom>
        </p:spPr>
      </p:pic>
      <p:pic>
        <p:nvPicPr>
          <p:cNvPr id="78" name="圖片 77">
            <a:extLst>
              <a:ext uri="{FF2B5EF4-FFF2-40B4-BE49-F238E27FC236}">
                <a16:creationId xmlns:a16="http://schemas.microsoft.com/office/drawing/2014/main" id="{A0A8F2D5-7DF7-4763-A327-221337A1ED0A}"/>
              </a:ext>
            </a:extLst>
          </p:cNvPr>
          <p:cNvPicPr>
            <a:picLocks noChangeAspect="1"/>
          </p:cNvPicPr>
          <p:nvPr/>
        </p:nvPicPr>
        <p:blipFill>
          <a:blip r:embed="rId3"/>
          <a:stretch>
            <a:fillRect/>
          </a:stretch>
        </p:blipFill>
        <p:spPr>
          <a:xfrm>
            <a:off x="7065475" y="5315197"/>
            <a:ext cx="201185" cy="164606"/>
          </a:xfrm>
          <a:prstGeom prst="rect">
            <a:avLst/>
          </a:prstGeom>
        </p:spPr>
      </p:pic>
      <p:pic>
        <p:nvPicPr>
          <p:cNvPr id="79" name="圖片 78">
            <a:extLst>
              <a:ext uri="{FF2B5EF4-FFF2-40B4-BE49-F238E27FC236}">
                <a16:creationId xmlns:a16="http://schemas.microsoft.com/office/drawing/2014/main" id="{810B85D3-4386-407E-9475-B9048BF2CA6B}"/>
              </a:ext>
            </a:extLst>
          </p:cNvPr>
          <p:cNvPicPr>
            <a:picLocks noChangeAspect="1"/>
          </p:cNvPicPr>
          <p:nvPr/>
        </p:nvPicPr>
        <p:blipFill>
          <a:blip r:embed="rId3"/>
          <a:stretch>
            <a:fillRect/>
          </a:stretch>
        </p:blipFill>
        <p:spPr>
          <a:xfrm>
            <a:off x="7511990" y="5315197"/>
            <a:ext cx="201185" cy="164606"/>
          </a:xfrm>
          <a:prstGeom prst="rect">
            <a:avLst/>
          </a:prstGeom>
        </p:spPr>
      </p:pic>
      <p:cxnSp>
        <p:nvCxnSpPr>
          <p:cNvPr id="80" name="直線接點 79">
            <a:extLst>
              <a:ext uri="{FF2B5EF4-FFF2-40B4-BE49-F238E27FC236}">
                <a16:creationId xmlns:a16="http://schemas.microsoft.com/office/drawing/2014/main" id="{DF2C646E-D226-4CF7-91FF-6EFEC02F4807}"/>
              </a:ext>
            </a:extLst>
          </p:cNvPr>
          <p:cNvCxnSpPr>
            <a:stCxn id="69" idx="0"/>
            <a:endCxn id="72" idx="0"/>
          </p:cNvCxnSpPr>
          <p:nvPr/>
        </p:nvCxnSpPr>
        <p:spPr>
          <a:xfrm flipH="1">
            <a:off x="8397967" y="1725912"/>
            <a:ext cx="1668036" cy="1361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接點 80">
            <a:extLst>
              <a:ext uri="{FF2B5EF4-FFF2-40B4-BE49-F238E27FC236}">
                <a16:creationId xmlns:a16="http://schemas.microsoft.com/office/drawing/2014/main" id="{53627A2E-2809-493F-A4B1-9EAC0CCD66B9}"/>
              </a:ext>
            </a:extLst>
          </p:cNvPr>
          <p:cNvCxnSpPr>
            <a:cxnSpLocks/>
            <a:stCxn id="69" idx="4"/>
            <a:endCxn id="70" idx="2"/>
          </p:cNvCxnSpPr>
          <p:nvPr/>
        </p:nvCxnSpPr>
        <p:spPr>
          <a:xfrm flipH="1">
            <a:off x="9616664" y="1878312"/>
            <a:ext cx="449339" cy="1329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接點 81">
            <a:extLst>
              <a:ext uri="{FF2B5EF4-FFF2-40B4-BE49-F238E27FC236}">
                <a16:creationId xmlns:a16="http://schemas.microsoft.com/office/drawing/2014/main" id="{F53ACC8A-5AFA-4245-8441-15898DC156C7}"/>
              </a:ext>
            </a:extLst>
          </p:cNvPr>
          <p:cNvCxnSpPr>
            <a:stCxn id="72" idx="2"/>
            <a:endCxn id="73" idx="2"/>
          </p:cNvCxnSpPr>
          <p:nvPr/>
        </p:nvCxnSpPr>
        <p:spPr>
          <a:xfrm flipH="1">
            <a:off x="7379953" y="3251853"/>
            <a:ext cx="1018014" cy="945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61EF0721-0CFD-4028-8731-0AFF9D8A671C}"/>
              </a:ext>
            </a:extLst>
          </p:cNvPr>
          <p:cNvCxnSpPr>
            <a:stCxn id="72" idx="2"/>
            <a:endCxn id="74" idx="0"/>
          </p:cNvCxnSpPr>
          <p:nvPr/>
        </p:nvCxnSpPr>
        <p:spPr>
          <a:xfrm flipH="1">
            <a:off x="8196782" y="3251853"/>
            <a:ext cx="201185" cy="7479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5D36DF65-7A2F-453B-A2E7-34C4AE4ACB10}"/>
              </a:ext>
            </a:extLst>
          </p:cNvPr>
          <p:cNvCxnSpPr>
            <a:stCxn id="72" idx="2"/>
            <a:endCxn id="75" idx="3"/>
          </p:cNvCxnSpPr>
          <p:nvPr/>
        </p:nvCxnSpPr>
        <p:spPr>
          <a:xfrm>
            <a:off x="8397967" y="3251853"/>
            <a:ext cx="615643" cy="8302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接點 84">
            <a:extLst>
              <a:ext uri="{FF2B5EF4-FFF2-40B4-BE49-F238E27FC236}">
                <a16:creationId xmlns:a16="http://schemas.microsoft.com/office/drawing/2014/main" id="{1177E27B-0D27-47ED-B300-3DA30BE18ECA}"/>
              </a:ext>
            </a:extLst>
          </p:cNvPr>
          <p:cNvCxnSpPr>
            <a:stCxn id="72" idx="0"/>
            <a:endCxn id="76" idx="0"/>
          </p:cNvCxnSpPr>
          <p:nvPr/>
        </p:nvCxnSpPr>
        <p:spPr>
          <a:xfrm>
            <a:off x="8397967" y="3087247"/>
            <a:ext cx="1319289" cy="887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a:extLst>
              <a:ext uri="{FF2B5EF4-FFF2-40B4-BE49-F238E27FC236}">
                <a16:creationId xmlns:a16="http://schemas.microsoft.com/office/drawing/2014/main" id="{35A22AEB-4612-4707-A927-2415D84BEE0E}"/>
              </a:ext>
            </a:extLst>
          </p:cNvPr>
          <p:cNvCxnSpPr>
            <a:stCxn id="73" idx="0"/>
            <a:endCxn id="77" idx="0"/>
          </p:cNvCxnSpPr>
          <p:nvPr/>
        </p:nvCxnSpPr>
        <p:spPr>
          <a:xfrm flipH="1">
            <a:off x="6719553" y="4032497"/>
            <a:ext cx="660400" cy="1282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接點 86">
            <a:extLst>
              <a:ext uri="{FF2B5EF4-FFF2-40B4-BE49-F238E27FC236}">
                <a16:creationId xmlns:a16="http://schemas.microsoft.com/office/drawing/2014/main" id="{44C13245-2C72-441F-82B2-D108F1AAF409}"/>
              </a:ext>
            </a:extLst>
          </p:cNvPr>
          <p:cNvCxnSpPr>
            <a:stCxn id="73" idx="2"/>
            <a:endCxn id="78" idx="3"/>
          </p:cNvCxnSpPr>
          <p:nvPr/>
        </p:nvCxnSpPr>
        <p:spPr>
          <a:xfrm flipH="1">
            <a:off x="7266660" y="4197103"/>
            <a:ext cx="113293" cy="1200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6D16F3E0-6DCD-40DF-A6D1-7F5D2358E003}"/>
              </a:ext>
            </a:extLst>
          </p:cNvPr>
          <p:cNvCxnSpPr>
            <a:stCxn id="73" idx="2"/>
            <a:endCxn id="79" idx="3"/>
          </p:cNvCxnSpPr>
          <p:nvPr/>
        </p:nvCxnSpPr>
        <p:spPr>
          <a:xfrm>
            <a:off x="7379953" y="4197103"/>
            <a:ext cx="333222" cy="1200397"/>
          </a:xfrm>
          <a:prstGeom prst="line">
            <a:avLst/>
          </a:prstGeom>
        </p:spPr>
        <p:style>
          <a:lnRef idx="1">
            <a:schemeClr val="accent1"/>
          </a:lnRef>
          <a:fillRef idx="0">
            <a:schemeClr val="accent1"/>
          </a:fillRef>
          <a:effectRef idx="0">
            <a:schemeClr val="accent1"/>
          </a:effectRef>
          <a:fontRef idx="minor">
            <a:schemeClr val="tx1"/>
          </a:fontRef>
        </p:style>
      </p:cxnSp>
      <p:sp>
        <p:nvSpPr>
          <p:cNvPr id="89" name="文字方塊 88">
            <a:extLst>
              <a:ext uri="{FF2B5EF4-FFF2-40B4-BE49-F238E27FC236}">
                <a16:creationId xmlns:a16="http://schemas.microsoft.com/office/drawing/2014/main" id="{481C9320-26DB-4870-A44D-AFBED38E0C6C}"/>
              </a:ext>
            </a:extLst>
          </p:cNvPr>
          <p:cNvSpPr txBox="1"/>
          <p:nvPr/>
        </p:nvSpPr>
        <p:spPr>
          <a:xfrm>
            <a:off x="9817848" y="1191974"/>
            <a:ext cx="1512384" cy="369332"/>
          </a:xfrm>
          <a:prstGeom prst="rect">
            <a:avLst/>
          </a:prstGeom>
          <a:noFill/>
        </p:spPr>
        <p:txBody>
          <a:bodyPr wrap="square" rtlCol="0">
            <a:spAutoFit/>
          </a:bodyPr>
          <a:lstStyle/>
          <a:p>
            <a:r>
              <a:rPr lang="en-US" altLang="zh-TW" dirty="0"/>
              <a:t>2025</a:t>
            </a:r>
            <a:endParaRPr lang="zh-TW" altLang="en-US" dirty="0"/>
          </a:p>
        </p:txBody>
      </p:sp>
      <p:sp>
        <p:nvSpPr>
          <p:cNvPr id="90" name="文字方塊 89">
            <a:extLst>
              <a:ext uri="{FF2B5EF4-FFF2-40B4-BE49-F238E27FC236}">
                <a16:creationId xmlns:a16="http://schemas.microsoft.com/office/drawing/2014/main" id="{5D672D3D-42F0-428F-82D9-7D873B2AE68A}"/>
              </a:ext>
            </a:extLst>
          </p:cNvPr>
          <p:cNvSpPr txBox="1"/>
          <p:nvPr/>
        </p:nvSpPr>
        <p:spPr>
          <a:xfrm>
            <a:off x="7782148" y="2811138"/>
            <a:ext cx="1512384" cy="369332"/>
          </a:xfrm>
          <a:prstGeom prst="rect">
            <a:avLst/>
          </a:prstGeom>
          <a:noFill/>
        </p:spPr>
        <p:txBody>
          <a:bodyPr wrap="square" rtlCol="0">
            <a:spAutoFit/>
          </a:bodyPr>
          <a:lstStyle/>
          <a:p>
            <a:r>
              <a:rPr lang="en-US" altLang="zh-TW" dirty="0"/>
              <a:t>1</a:t>
            </a:r>
            <a:r>
              <a:rPr lang="zh-TW" altLang="en-US" dirty="0"/>
              <a:t>月</a:t>
            </a:r>
          </a:p>
        </p:txBody>
      </p:sp>
      <p:sp>
        <p:nvSpPr>
          <p:cNvPr id="91" name="文字方塊 90">
            <a:extLst>
              <a:ext uri="{FF2B5EF4-FFF2-40B4-BE49-F238E27FC236}">
                <a16:creationId xmlns:a16="http://schemas.microsoft.com/office/drawing/2014/main" id="{7CBA92E7-CA04-4950-8449-D93C872D2EE8}"/>
              </a:ext>
            </a:extLst>
          </p:cNvPr>
          <p:cNvSpPr txBox="1"/>
          <p:nvPr/>
        </p:nvSpPr>
        <p:spPr>
          <a:xfrm>
            <a:off x="6293561" y="5100569"/>
            <a:ext cx="1512384" cy="369332"/>
          </a:xfrm>
          <a:prstGeom prst="rect">
            <a:avLst/>
          </a:prstGeom>
          <a:noFill/>
        </p:spPr>
        <p:txBody>
          <a:bodyPr wrap="square" rtlCol="0">
            <a:spAutoFit/>
          </a:bodyPr>
          <a:lstStyle/>
          <a:p>
            <a:r>
              <a:rPr lang="en-US" altLang="zh-TW" dirty="0"/>
              <a:t>1</a:t>
            </a:r>
            <a:r>
              <a:rPr lang="zh-TW" altLang="en-US" dirty="0"/>
              <a:t>日</a:t>
            </a:r>
          </a:p>
        </p:txBody>
      </p:sp>
      <p:sp>
        <p:nvSpPr>
          <p:cNvPr id="92" name="文字方塊 91">
            <a:extLst>
              <a:ext uri="{FF2B5EF4-FFF2-40B4-BE49-F238E27FC236}">
                <a16:creationId xmlns:a16="http://schemas.microsoft.com/office/drawing/2014/main" id="{942DA2B6-3FCF-4D06-868F-C5E4E33BB73F}"/>
              </a:ext>
            </a:extLst>
          </p:cNvPr>
          <p:cNvSpPr txBox="1"/>
          <p:nvPr/>
        </p:nvSpPr>
        <p:spPr>
          <a:xfrm>
            <a:off x="6154926" y="4151591"/>
            <a:ext cx="1234724" cy="369332"/>
          </a:xfrm>
          <a:prstGeom prst="rect">
            <a:avLst/>
          </a:prstGeom>
          <a:noFill/>
        </p:spPr>
        <p:txBody>
          <a:bodyPr wrap="square" rtlCol="0">
            <a:spAutoFit/>
          </a:bodyPr>
          <a:lstStyle/>
          <a:p>
            <a:r>
              <a:rPr lang="en-US" altLang="zh-TW" dirty="0"/>
              <a:t>channel01</a:t>
            </a:r>
          </a:p>
        </p:txBody>
      </p:sp>
      <p:sp>
        <p:nvSpPr>
          <p:cNvPr id="93" name="文字方塊 92">
            <a:extLst>
              <a:ext uri="{FF2B5EF4-FFF2-40B4-BE49-F238E27FC236}">
                <a16:creationId xmlns:a16="http://schemas.microsoft.com/office/drawing/2014/main" id="{06C153D6-13CE-497F-A5B1-AD1A19D9BA3C}"/>
              </a:ext>
            </a:extLst>
          </p:cNvPr>
          <p:cNvSpPr txBox="1"/>
          <p:nvPr/>
        </p:nvSpPr>
        <p:spPr>
          <a:xfrm>
            <a:off x="7642281" y="4158955"/>
            <a:ext cx="1288713" cy="369332"/>
          </a:xfrm>
          <a:prstGeom prst="rect">
            <a:avLst/>
          </a:prstGeom>
          <a:noFill/>
        </p:spPr>
        <p:txBody>
          <a:bodyPr wrap="square" rtlCol="0">
            <a:spAutoFit/>
          </a:bodyPr>
          <a:lstStyle/>
          <a:p>
            <a:r>
              <a:rPr lang="en-US" altLang="zh-TW" dirty="0"/>
              <a:t>channel02</a:t>
            </a:r>
            <a:endParaRPr lang="zh-TW" altLang="en-US" dirty="0"/>
          </a:p>
        </p:txBody>
      </p:sp>
      <p:sp>
        <p:nvSpPr>
          <p:cNvPr id="94" name="文字方塊 93">
            <a:extLst>
              <a:ext uri="{FF2B5EF4-FFF2-40B4-BE49-F238E27FC236}">
                <a16:creationId xmlns:a16="http://schemas.microsoft.com/office/drawing/2014/main" id="{2689FD84-2B3E-4BC9-BF90-A0FD6380DA0A}"/>
              </a:ext>
            </a:extLst>
          </p:cNvPr>
          <p:cNvSpPr txBox="1"/>
          <p:nvPr/>
        </p:nvSpPr>
        <p:spPr>
          <a:xfrm>
            <a:off x="9467760" y="3200876"/>
            <a:ext cx="532518" cy="369332"/>
          </a:xfrm>
          <a:prstGeom prst="rect">
            <a:avLst/>
          </a:prstGeom>
          <a:noFill/>
        </p:spPr>
        <p:txBody>
          <a:bodyPr wrap="none" rtlCol="0">
            <a:spAutoFit/>
          </a:bodyPr>
          <a:lstStyle/>
          <a:p>
            <a:r>
              <a:rPr lang="en-US" altLang="zh-TW" dirty="0"/>
              <a:t>2</a:t>
            </a:r>
            <a:r>
              <a:rPr lang="zh-TW" altLang="en-US" dirty="0"/>
              <a:t>月</a:t>
            </a:r>
            <a:endParaRPr lang="en-US" altLang="zh-TW" dirty="0"/>
          </a:p>
        </p:txBody>
      </p:sp>
      <p:sp>
        <p:nvSpPr>
          <p:cNvPr id="95" name="文字方塊 94">
            <a:extLst>
              <a:ext uri="{FF2B5EF4-FFF2-40B4-BE49-F238E27FC236}">
                <a16:creationId xmlns:a16="http://schemas.microsoft.com/office/drawing/2014/main" id="{9ADC903D-91FD-4219-85FF-2E4E87634607}"/>
              </a:ext>
            </a:extLst>
          </p:cNvPr>
          <p:cNvSpPr txBox="1"/>
          <p:nvPr/>
        </p:nvSpPr>
        <p:spPr>
          <a:xfrm>
            <a:off x="7038219" y="5427462"/>
            <a:ext cx="532518" cy="369332"/>
          </a:xfrm>
          <a:prstGeom prst="rect">
            <a:avLst/>
          </a:prstGeom>
          <a:noFill/>
        </p:spPr>
        <p:txBody>
          <a:bodyPr wrap="none" rtlCol="0">
            <a:spAutoFit/>
          </a:bodyPr>
          <a:lstStyle/>
          <a:p>
            <a:r>
              <a:rPr lang="en-US" altLang="zh-TW" dirty="0"/>
              <a:t>2</a:t>
            </a:r>
            <a:r>
              <a:rPr lang="zh-TW" altLang="en-US" dirty="0"/>
              <a:t>日</a:t>
            </a:r>
            <a:endParaRPr lang="en-US" altLang="zh-TW" dirty="0"/>
          </a:p>
        </p:txBody>
      </p:sp>
      <p:cxnSp>
        <p:nvCxnSpPr>
          <p:cNvPr id="96" name="直線接點 95">
            <a:extLst>
              <a:ext uri="{FF2B5EF4-FFF2-40B4-BE49-F238E27FC236}">
                <a16:creationId xmlns:a16="http://schemas.microsoft.com/office/drawing/2014/main" id="{DB49ED26-1D26-4530-ADDD-A499521BEC99}"/>
              </a:ext>
            </a:extLst>
          </p:cNvPr>
          <p:cNvCxnSpPr>
            <a:stCxn id="69" idx="0"/>
            <a:endCxn id="71" idx="2"/>
          </p:cNvCxnSpPr>
          <p:nvPr/>
        </p:nvCxnSpPr>
        <p:spPr>
          <a:xfrm>
            <a:off x="10066003" y="1725912"/>
            <a:ext cx="869950" cy="149016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3BF1002B-9DD1-4FEA-A47E-A31AB0E49899}"/>
              </a:ext>
            </a:extLst>
          </p:cNvPr>
          <p:cNvCxnSpPr>
            <a:stCxn id="69" idx="7"/>
            <a:endCxn id="68" idx="0"/>
          </p:cNvCxnSpPr>
          <p:nvPr/>
        </p:nvCxnSpPr>
        <p:spPr>
          <a:xfrm>
            <a:off x="10133355" y="1748230"/>
            <a:ext cx="1741391" cy="1259836"/>
          </a:xfrm>
          <a:prstGeom prst="line">
            <a:avLst/>
          </a:prstGeom>
        </p:spPr>
        <p:style>
          <a:lnRef idx="1">
            <a:schemeClr val="accent1"/>
          </a:lnRef>
          <a:fillRef idx="0">
            <a:schemeClr val="accent1"/>
          </a:fillRef>
          <a:effectRef idx="0">
            <a:schemeClr val="accent1"/>
          </a:effectRef>
          <a:fontRef idx="minor">
            <a:schemeClr val="tx1"/>
          </a:fontRef>
        </p:style>
      </p:cxnSp>
      <p:sp>
        <p:nvSpPr>
          <p:cNvPr id="98" name="文字方塊 97">
            <a:extLst>
              <a:ext uri="{FF2B5EF4-FFF2-40B4-BE49-F238E27FC236}">
                <a16:creationId xmlns:a16="http://schemas.microsoft.com/office/drawing/2014/main" id="{F06DB2B2-FF0F-4B26-87FA-E7580F862632}"/>
              </a:ext>
            </a:extLst>
          </p:cNvPr>
          <p:cNvSpPr txBox="1"/>
          <p:nvPr/>
        </p:nvSpPr>
        <p:spPr>
          <a:xfrm flipH="1">
            <a:off x="8660760" y="4172473"/>
            <a:ext cx="1559952" cy="369332"/>
          </a:xfrm>
          <a:prstGeom prst="rect">
            <a:avLst/>
          </a:prstGeom>
          <a:noFill/>
        </p:spPr>
        <p:txBody>
          <a:bodyPr wrap="square" rtlCol="0">
            <a:spAutoFit/>
          </a:bodyPr>
          <a:lstStyle/>
          <a:p>
            <a:r>
              <a:rPr lang="en-US" altLang="zh-TW" dirty="0"/>
              <a:t>channel03</a:t>
            </a:r>
            <a:endParaRPr lang="zh-TW" altLang="en-US" dirty="0"/>
          </a:p>
        </p:txBody>
      </p:sp>
      <p:sp>
        <p:nvSpPr>
          <p:cNvPr id="99" name="文字方塊 98">
            <a:extLst>
              <a:ext uri="{FF2B5EF4-FFF2-40B4-BE49-F238E27FC236}">
                <a16:creationId xmlns:a16="http://schemas.microsoft.com/office/drawing/2014/main" id="{D34E8CB8-F05D-4802-8ECB-B947DB40EBE6}"/>
              </a:ext>
            </a:extLst>
          </p:cNvPr>
          <p:cNvSpPr txBox="1"/>
          <p:nvPr/>
        </p:nvSpPr>
        <p:spPr>
          <a:xfrm>
            <a:off x="10811001" y="2721037"/>
            <a:ext cx="532518" cy="369332"/>
          </a:xfrm>
          <a:prstGeom prst="rect">
            <a:avLst/>
          </a:prstGeom>
          <a:noFill/>
        </p:spPr>
        <p:txBody>
          <a:bodyPr wrap="none" rtlCol="0">
            <a:spAutoFit/>
          </a:bodyPr>
          <a:lstStyle/>
          <a:p>
            <a:r>
              <a:rPr lang="en-US" altLang="zh-TW" dirty="0"/>
              <a:t>3</a:t>
            </a:r>
            <a:r>
              <a:rPr lang="zh-TW" altLang="en-US" dirty="0"/>
              <a:t>月</a:t>
            </a:r>
          </a:p>
        </p:txBody>
      </p:sp>
      <p:pic>
        <p:nvPicPr>
          <p:cNvPr id="100" name="圖片 99">
            <a:extLst>
              <a:ext uri="{FF2B5EF4-FFF2-40B4-BE49-F238E27FC236}">
                <a16:creationId xmlns:a16="http://schemas.microsoft.com/office/drawing/2014/main" id="{6D85E739-C5C9-4899-8086-068BFB10B072}"/>
              </a:ext>
            </a:extLst>
          </p:cNvPr>
          <p:cNvPicPr>
            <a:picLocks noChangeAspect="1"/>
          </p:cNvPicPr>
          <p:nvPr/>
        </p:nvPicPr>
        <p:blipFill>
          <a:blip r:embed="rId3"/>
          <a:stretch>
            <a:fillRect/>
          </a:stretch>
        </p:blipFill>
        <p:spPr>
          <a:xfrm>
            <a:off x="5869660" y="6153397"/>
            <a:ext cx="201185" cy="164606"/>
          </a:xfrm>
          <a:prstGeom prst="rect">
            <a:avLst/>
          </a:prstGeom>
        </p:spPr>
      </p:pic>
      <p:pic>
        <p:nvPicPr>
          <p:cNvPr id="101" name="內容版面配置區 4">
            <a:extLst>
              <a:ext uri="{FF2B5EF4-FFF2-40B4-BE49-F238E27FC236}">
                <a16:creationId xmlns:a16="http://schemas.microsoft.com/office/drawing/2014/main" id="{A59EDEFF-9EB0-4E71-AFD9-59CFBC97384B}"/>
              </a:ext>
            </a:extLst>
          </p:cNvPr>
          <p:cNvPicPr>
            <a:picLocks noChangeAspect="1"/>
          </p:cNvPicPr>
          <p:nvPr/>
        </p:nvPicPr>
        <p:blipFill>
          <a:blip r:embed="rId3"/>
          <a:stretch>
            <a:fillRect/>
          </a:stretch>
        </p:blipFill>
        <p:spPr>
          <a:xfrm>
            <a:off x="6417775" y="6166750"/>
            <a:ext cx="201185" cy="164606"/>
          </a:xfrm>
          <a:prstGeom prst="rect">
            <a:avLst/>
          </a:prstGeom>
        </p:spPr>
      </p:pic>
      <p:pic>
        <p:nvPicPr>
          <p:cNvPr id="102" name="圖片 101">
            <a:extLst>
              <a:ext uri="{FF2B5EF4-FFF2-40B4-BE49-F238E27FC236}">
                <a16:creationId xmlns:a16="http://schemas.microsoft.com/office/drawing/2014/main" id="{81E94F5B-9D10-4498-B625-BEE0D8DED483}"/>
              </a:ext>
            </a:extLst>
          </p:cNvPr>
          <p:cNvPicPr>
            <a:picLocks noChangeAspect="1"/>
          </p:cNvPicPr>
          <p:nvPr/>
        </p:nvPicPr>
        <p:blipFill>
          <a:blip r:embed="rId3"/>
          <a:stretch>
            <a:fillRect/>
          </a:stretch>
        </p:blipFill>
        <p:spPr>
          <a:xfrm>
            <a:off x="6949160" y="6153397"/>
            <a:ext cx="201185" cy="164606"/>
          </a:xfrm>
          <a:prstGeom prst="rect">
            <a:avLst/>
          </a:prstGeom>
        </p:spPr>
      </p:pic>
      <p:sp>
        <p:nvSpPr>
          <p:cNvPr id="103" name="文字方塊 102">
            <a:extLst>
              <a:ext uri="{FF2B5EF4-FFF2-40B4-BE49-F238E27FC236}">
                <a16:creationId xmlns:a16="http://schemas.microsoft.com/office/drawing/2014/main" id="{A679172C-08E0-4B21-AA9E-E15FF5DC12AB}"/>
              </a:ext>
            </a:extLst>
          </p:cNvPr>
          <p:cNvSpPr txBox="1"/>
          <p:nvPr/>
        </p:nvSpPr>
        <p:spPr>
          <a:xfrm>
            <a:off x="7702774" y="5285235"/>
            <a:ext cx="532518" cy="369332"/>
          </a:xfrm>
          <a:prstGeom prst="rect">
            <a:avLst/>
          </a:prstGeom>
          <a:noFill/>
        </p:spPr>
        <p:txBody>
          <a:bodyPr wrap="none" rtlCol="0">
            <a:spAutoFit/>
          </a:bodyPr>
          <a:lstStyle/>
          <a:p>
            <a:r>
              <a:rPr lang="en-US" altLang="zh-TW" dirty="0"/>
              <a:t>3</a:t>
            </a:r>
            <a:r>
              <a:rPr lang="zh-TW" altLang="en-US" dirty="0"/>
              <a:t>日</a:t>
            </a:r>
          </a:p>
        </p:txBody>
      </p:sp>
      <p:cxnSp>
        <p:nvCxnSpPr>
          <p:cNvPr id="104" name="直線接點 103">
            <a:extLst>
              <a:ext uri="{FF2B5EF4-FFF2-40B4-BE49-F238E27FC236}">
                <a16:creationId xmlns:a16="http://schemas.microsoft.com/office/drawing/2014/main" id="{44E1061C-60E2-4660-8534-1FA3538365F9}"/>
              </a:ext>
            </a:extLst>
          </p:cNvPr>
          <p:cNvCxnSpPr>
            <a:endCxn id="100" idx="0"/>
          </p:cNvCxnSpPr>
          <p:nvPr/>
        </p:nvCxnSpPr>
        <p:spPr>
          <a:xfrm flipH="1">
            <a:off x="5970253" y="5397500"/>
            <a:ext cx="743414" cy="755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a:extLst>
              <a:ext uri="{FF2B5EF4-FFF2-40B4-BE49-F238E27FC236}">
                <a16:creationId xmlns:a16="http://schemas.microsoft.com/office/drawing/2014/main" id="{86007C82-FECE-493D-9FC4-3B5F87CEF3FF}"/>
              </a:ext>
            </a:extLst>
          </p:cNvPr>
          <p:cNvCxnSpPr>
            <a:endCxn id="101" idx="0"/>
          </p:cNvCxnSpPr>
          <p:nvPr/>
        </p:nvCxnSpPr>
        <p:spPr>
          <a:xfrm flipH="1">
            <a:off x="6518368" y="5397500"/>
            <a:ext cx="253920" cy="76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接點 105">
            <a:extLst>
              <a:ext uri="{FF2B5EF4-FFF2-40B4-BE49-F238E27FC236}">
                <a16:creationId xmlns:a16="http://schemas.microsoft.com/office/drawing/2014/main" id="{6071F18A-3FC2-4E0E-94F1-D5371260F9C9}"/>
              </a:ext>
            </a:extLst>
          </p:cNvPr>
          <p:cNvCxnSpPr>
            <a:endCxn id="102" idx="0"/>
          </p:cNvCxnSpPr>
          <p:nvPr/>
        </p:nvCxnSpPr>
        <p:spPr>
          <a:xfrm>
            <a:off x="6719552" y="5422073"/>
            <a:ext cx="330201" cy="731324"/>
          </a:xfrm>
          <a:prstGeom prst="line">
            <a:avLst/>
          </a:prstGeom>
        </p:spPr>
        <p:style>
          <a:lnRef idx="1">
            <a:schemeClr val="accent1"/>
          </a:lnRef>
          <a:fillRef idx="0">
            <a:schemeClr val="accent1"/>
          </a:fillRef>
          <a:effectRef idx="0">
            <a:schemeClr val="accent1"/>
          </a:effectRef>
          <a:fontRef idx="minor">
            <a:schemeClr val="tx1"/>
          </a:fontRef>
        </p:style>
      </p:cxnSp>
      <p:sp>
        <p:nvSpPr>
          <p:cNvPr id="107" name="文字方塊 106">
            <a:extLst>
              <a:ext uri="{FF2B5EF4-FFF2-40B4-BE49-F238E27FC236}">
                <a16:creationId xmlns:a16="http://schemas.microsoft.com/office/drawing/2014/main" id="{FB3D2742-2265-4C0F-A0D0-2E2663E2DAFB}"/>
              </a:ext>
            </a:extLst>
          </p:cNvPr>
          <p:cNvSpPr txBox="1"/>
          <p:nvPr/>
        </p:nvSpPr>
        <p:spPr>
          <a:xfrm>
            <a:off x="5481768" y="6292551"/>
            <a:ext cx="914400" cy="369332"/>
          </a:xfrm>
          <a:prstGeom prst="rect">
            <a:avLst/>
          </a:prstGeom>
          <a:noFill/>
        </p:spPr>
        <p:txBody>
          <a:bodyPr wrap="square" rtlCol="0">
            <a:spAutoFit/>
          </a:bodyPr>
          <a:lstStyle/>
          <a:p>
            <a:r>
              <a:rPr lang="en-US" altLang="zh-TW" dirty="0"/>
              <a:t>0</a:t>
            </a:r>
            <a:r>
              <a:rPr lang="zh-TW" altLang="en-US" dirty="0"/>
              <a:t>點</a:t>
            </a:r>
          </a:p>
        </p:txBody>
      </p:sp>
      <p:sp>
        <p:nvSpPr>
          <p:cNvPr id="108" name="文字方塊 107">
            <a:extLst>
              <a:ext uri="{FF2B5EF4-FFF2-40B4-BE49-F238E27FC236}">
                <a16:creationId xmlns:a16="http://schemas.microsoft.com/office/drawing/2014/main" id="{4B3BCAEC-3351-4061-8AD4-C291A7D670C9}"/>
              </a:ext>
            </a:extLst>
          </p:cNvPr>
          <p:cNvSpPr txBox="1"/>
          <p:nvPr/>
        </p:nvSpPr>
        <p:spPr>
          <a:xfrm>
            <a:off x="6181149" y="6331356"/>
            <a:ext cx="532518" cy="369332"/>
          </a:xfrm>
          <a:prstGeom prst="rect">
            <a:avLst/>
          </a:prstGeom>
          <a:noFill/>
        </p:spPr>
        <p:txBody>
          <a:bodyPr wrap="none" rtlCol="0">
            <a:spAutoFit/>
          </a:bodyPr>
          <a:lstStyle/>
          <a:p>
            <a:r>
              <a:rPr lang="en-US" altLang="zh-TW" dirty="0"/>
              <a:t>1</a:t>
            </a:r>
            <a:r>
              <a:rPr lang="zh-TW" altLang="en-US" dirty="0"/>
              <a:t>點</a:t>
            </a:r>
          </a:p>
        </p:txBody>
      </p:sp>
      <p:sp>
        <p:nvSpPr>
          <p:cNvPr id="109" name="文字方塊 108">
            <a:extLst>
              <a:ext uri="{FF2B5EF4-FFF2-40B4-BE49-F238E27FC236}">
                <a16:creationId xmlns:a16="http://schemas.microsoft.com/office/drawing/2014/main" id="{05ECBE52-2D59-4F32-BA66-7444A59F9FD7}"/>
              </a:ext>
            </a:extLst>
          </p:cNvPr>
          <p:cNvSpPr txBox="1"/>
          <p:nvPr/>
        </p:nvSpPr>
        <p:spPr>
          <a:xfrm>
            <a:off x="6858245" y="6323345"/>
            <a:ext cx="930122" cy="369332"/>
          </a:xfrm>
          <a:prstGeom prst="rect">
            <a:avLst/>
          </a:prstGeom>
          <a:noFill/>
        </p:spPr>
        <p:txBody>
          <a:bodyPr wrap="square" rtlCol="0">
            <a:spAutoFit/>
          </a:bodyPr>
          <a:lstStyle/>
          <a:p>
            <a:r>
              <a:rPr lang="en-US" altLang="zh-TW"/>
              <a:t>2</a:t>
            </a:r>
            <a:r>
              <a:rPr lang="zh-TW" altLang="en-US" dirty="0"/>
              <a:t>點</a:t>
            </a:r>
          </a:p>
        </p:txBody>
      </p:sp>
      <p:cxnSp>
        <p:nvCxnSpPr>
          <p:cNvPr id="111" name="直線接點 110">
            <a:extLst>
              <a:ext uri="{FF2B5EF4-FFF2-40B4-BE49-F238E27FC236}">
                <a16:creationId xmlns:a16="http://schemas.microsoft.com/office/drawing/2014/main" id="{71E551B9-6D2B-4B72-AF7B-C168F6532CB0}"/>
              </a:ext>
            </a:extLst>
          </p:cNvPr>
          <p:cNvCxnSpPr/>
          <p:nvPr/>
        </p:nvCxnSpPr>
        <p:spPr>
          <a:xfrm flipV="1">
            <a:off x="3408636" y="495300"/>
            <a:ext cx="6657367" cy="6166583"/>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389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E04F53-ED44-440C-B720-72A9B196301C}"/>
              </a:ext>
            </a:extLst>
          </p:cNvPr>
          <p:cNvSpPr>
            <a:spLocks noGrp="1"/>
          </p:cNvSpPr>
          <p:nvPr>
            <p:ph type="title"/>
          </p:nvPr>
        </p:nvSpPr>
        <p:spPr/>
        <p:txBody>
          <a:bodyPr/>
          <a:lstStyle/>
          <a:p>
            <a:r>
              <a:rPr lang="en-US" altLang="zh-TW" dirty="0"/>
              <a:t>functions</a:t>
            </a:r>
            <a:endParaRPr lang="zh-TW" altLang="en-US" dirty="0"/>
          </a:p>
        </p:txBody>
      </p:sp>
      <p:sp>
        <p:nvSpPr>
          <p:cNvPr id="3" name="內容版面配置區 2">
            <a:extLst>
              <a:ext uri="{FF2B5EF4-FFF2-40B4-BE49-F238E27FC236}">
                <a16:creationId xmlns:a16="http://schemas.microsoft.com/office/drawing/2014/main" id="{572F0EF8-0035-4A6B-A053-A0F8BA5F0C88}"/>
              </a:ext>
            </a:extLst>
          </p:cNvPr>
          <p:cNvSpPr>
            <a:spLocks noGrp="1"/>
          </p:cNvSpPr>
          <p:nvPr>
            <p:ph idx="1"/>
          </p:nvPr>
        </p:nvSpPr>
        <p:spPr/>
        <p:txBody>
          <a:bodyPr>
            <a:normAutofit lnSpcReduction="10000"/>
          </a:bodyPr>
          <a:lstStyle/>
          <a:p>
            <a:r>
              <a:rPr lang="en-US" altLang="zh-TW" dirty="0"/>
              <a:t>Reorganize all the .raw file structure from input structure to output structure. </a:t>
            </a:r>
          </a:p>
          <a:p>
            <a:r>
              <a:rPr lang="en-US" altLang="zh-TW" dirty="0"/>
              <a:t>Please note that there are many other files with different formats in each directory. We need to handle only the .raw files.</a:t>
            </a:r>
          </a:p>
          <a:p>
            <a:r>
              <a:rPr lang="en-US" altLang="zh-TW" dirty="0"/>
              <a:t>At the same time, convert all the .raw files from a .raw format  to a .mp4 format when we reorganize</a:t>
            </a:r>
          </a:p>
          <a:p>
            <a:pPr lvl="1"/>
            <a:r>
              <a:rPr lang="en-US" altLang="zh-TW" dirty="0"/>
              <a:t>RAW files.</a:t>
            </a:r>
          </a:p>
          <a:p>
            <a:pPr lvl="1"/>
            <a:r>
              <a:rPr lang="en-US" altLang="zh-TW" dirty="0"/>
              <a:t>RAW files contain uncompressed and unprocessed image data, allowing photographers to capture practically every detail they see in their viewfinder. The RAW file format stores the largest amount of detail out of any raster file type, which photographers can then edit, compress, and convert into other formats. </a:t>
            </a:r>
          </a:p>
          <a:p>
            <a:endParaRPr lang="zh-TW" altLang="en-US" dirty="0"/>
          </a:p>
        </p:txBody>
      </p:sp>
    </p:spTree>
    <p:extLst>
      <p:ext uri="{BB962C8B-B14F-4D97-AF65-F5344CB8AC3E}">
        <p14:creationId xmlns:p14="http://schemas.microsoft.com/office/powerpoint/2010/main" val="259557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6322FA-DEF2-46F9-BAC9-33D494A38E57}"/>
              </a:ext>
            </a:extLst>
          </p:cNvPr>
          <p:cNvSpPr>
            <a:spLocks noGrp="1"/>
          </p:cNvSpPr>
          <p:nvPr>
            <p:ph type="title"/>
          </p:nvPr>
        </p:nvSpPr>
        <p:spPr/>
        <p:txBody>
          <a:bodyPr/>
          <a:lstStyle/>
          <a:p>
            <a:r>
              <a:rPr lang="en-US" altLang="zh-TW" dirty="0"/>
              <a:t>User interface</a:t>
            </a:r>
            <a:endParaRPr lang="zh-TW" altLang="en-US" dirty="0"/>
          </a:p>
        </p:txBody>
      </p:sp>
      <p:sp>
        <p:nvSpPr>
          <p:cNvPr id="3" name="內容版面配置區 2">
            <a:extLst>
              <a:ext uri="{FF2B5EF4-FFF2-40B4-BE49-F238E27FC236}">
                <a16:creationId xmlns:a16="http://schemas.microsoft.com/office/drawing/2014/main" id="{2412AFC8-FC8F-4298-BFA0-676F892BF7CD}"/>
              </a:ext>
            </a:extLst>
          </p:cNvPr>
          <p:cNvSpPr>
            <a:spLocks noGrp="1"/>
          </p:cNvSpPr>
          <p:nvPr>
            <p:ph idx="1"/>
          </p:nvPr>
        </p:nvSpPr>
        <p:spPr>
          <a:xfrm>
            <a:off x="838200" y="1825625"/>
            <a:ext cx="11150600" cy="4351338"/>
          </a:xfrm>
        </p:spPr>
        <p:txBody>
          <a:bodyPr/>
          <a:lstStyle/>
          <a:p>
            <a:r>
              <a:rPr lang="en-US" altLang="zh-TW" dirty="0"/>
              <a:t>Please select the directory you want to use (currently it is Recordings, this should be a default value).</a:t>
            </a:r>
          </a:p>
          <a:p>
            <a:r>
              <a:rPr lang="en-US" altLang="zh-TW" dirty="0"/>
              <a:t>Please select the destination directory.</a:t>
            </a:r>
          </a:p>
          <a:p>
            <a:r>
              <a:rPr lang="en-US" altLang="zh-TW" dirty="0"/>
              <a:t>Please enter the month you want to copy.</a:t>
            </a:r>
          </a:p>
          <a:p>
            <a:r>
              <a:rPr lang="en-US" altLang="zh-TW" dirty="0"/>
              <a:t>Click start </a:t>
            </a:r>
          </a:p>
          <a:p>
            <a:r>
              <a:rPr lang="en-US" altLang="zh-TW" dirty="0"/>
              <a:t>If possible, do it as soon as a file is generated. In other words, whenever a file is closed, the file is converted into the .mp4 format and saved into the new file structure. The work is done incrementally so that we do not need to wait for the result.</a:t>
            </a:r>
          </a:p>
          <a:p>
            <a:endParaRPr lang="en-US" altLang="zh-TW" dirty="0"/>
          </a:p>
          <a:p>
            <a:endParaRPr lang="en-US" altLang="zh-TW" dirty="0"/>
          </a:p>
          <a:p>
            <a:endParaRPr lang="en-US" altLang="zh-TW" dirty="0"/>
          </a:p>
          <a:p>
            <a:endParaRPr lang="zh-TW" altLang="en-US" dirty="0"/>
          </a:p>
        </p:txBody>
      </p:sp>
    </p:spTree>
    <p:extLst>
      <p:ext uri="{BB962C8B-B14F-4D97-AF65-F5344CB8AC3E}">
        <p14:creationId xmlns:p14="http://schemas.microsoft.com/office/powerpoint/2010/main" val="2009977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2E4EF5-B9C7-4335-A3D9-D0D85C56043D}"/>
              </a:ext>
            </a:extLst>
          </p:cNvPr>
          <p:cNvSpPr>
            <a:spLocks noGrp="1"/>
          </p:cNvSpPr>
          <p:nvPr>
            <p:ph type="title"/>
          </p:nvPr>
        </p:nvSpPr>
        <p:spPr/>
        <p:txBody>
          <a:bodyPr/>
          <a:lstStyle/>
          <a:p>
            <a:r>
              <a:rPr lang="en-US" altLang="zh-TW" dirty="0"/>
              <a:t>Input data</a:t>
            </a:r>
            <a:endParaRPr lang="zh-TW" altLang="en-US" dirty="0"/>
          </a:p>
        </p:txBody>
      </p:sp>
      <p:sp>
        <p:nvSpPr>
          <p:cNvPr id="3" name="內容版面配置區 2">
            <a:extLst>
              <a:ext uri="{FF2B5EF4-FFF2-40B4-BE49-F238E27FC236}">
                <a16:creationId xmlns:a16="http://schemas.microsoft.com/office/drawing/2014/main" id="{03DC6C26-5FC0-429E-9653-956690F86016}"/>
              </a:ext>
            </a:extLst>
          </p:cNvPr>
          <p:cNvSpPr>
            <a:spLocks noGrp="1"/>
          </p:cNvSpPr>
          <p:nvPr>
            <p:ph idx="1"/>
          </p:nvPr>
        </p:nvSpPr>
        <p:spPr>
          <a:xfrm>
            <a:off x="838200" y="1485900"/>
            <a:ext cx="10934700" cy="5372099"/>
          </a:xfrm>
        </p:spPr>
        <p:txBody>
          <a:bodyPr>
            <a:normAutofit lnSpcReduction="10000"/>
          </a:bodyPr>
          <a:lstStyle/>
          <a:p>
            <a:r>
              <a:rPr lang="en-US" altLang="zh-TW" dirty="0"/>
              <a:t>Under a given directory Recordings, there are several subdirectories named</a:t>
            </a:r>
          </a:p>
          <a:p>
            <a:pPr lvl="1"/>
            <a:r>
              <a:rPr lang="en-US" altLang="zh-TW" dirty="0"/>
              <a:t>channel01</a:t>
            </a:r>
          </a:p>
          <a:p>
            <a:pPr lvl="1"/>
            <a:r>
              <a:rPr lang="en-US" altLang="zh-TW" dirty="0"/>
              <a:t>channel02</a:t>
            </a:r>
          </a:p>
          <a:p>
            <a:pPr lvl="1"/>
            <a:r>
              <a:rPr lang="en-US" altLang="zh-TW" dirty="0"/>
              <a:t>channel03</a:t>
            </a:r>
          </a:p>
          <a:p>
            <a:pPr lvl="1"/>
            <a:r>
              <a:rPr lang="en-US" altLang="zh-TW" dirty="0"/>
              <a:t>channel04</a:t>
            </a:r>
          </a:p>
          <a:p>
            <a:pPr lvl="1"/>
            <a:r>
              <a:rPr lang="en-US" altLang="zh-TW" dirty="0"/>
              <a:t>channel05</a:t>
            </a:r>
          </a:p>
          <a:p>
            <a:pPr lvl="1"/>
            <a:r>
              <a:rPr lang="en-US" altLang="zh-TW" dirty="0"/>
              <a:t>channel06 ….</a:t>
            </a:r>
          </a:p>
          <a:p>
            <a:pPr lvl="1"/>
            <a:endParaRPr lang="en-US" altLang="zh-TW" dirty="0"/>
          </a:p>
          <a:p>
            <a:pPr lvl="1"/>
            <a:r>
              <a:rPr lang="en-US" altLang="zh-TW" dirty="0"/>
              <a:t>Each channel represents one camera </a:t>
            </a:r>
          </a:p>
          <a:p>
            <a:pPr lvl="1"/>
            <a:r>
              <a:rPr lang="en-US" altLang="zh-TW" dirty="0"/>
              <a:t>Within each subdirectory all the video files are saved with an extension .raw.</a:t>
            </a:r>
          </a:p>
          <a:p>
            <a:pPr lvl="1"/>
            <a:r>
              <a:rPr lang="en-US" altLang="zh-TW" dirty="0"/>
              <a:t>There are also some other files that can be ignored. </a:t>
            </a:r>
          </a:p>
          <a:p>
            <a:pPr lvl="1"/>
            <a:r>
              <a:rPr lang="en-US" altLang="zh-TW" dirty="0"/>
              <a:t>Each video file has a modified date, such as 2024/6/13</a:t>
            </a:r>
            <a:r>
              <a:rPr lang="zh-TW" altLang="en-US" dirty="0"/>
              <a:t>上午</a:t>
            </a:r>
            <a:r>
              <a:rPr lang="en-US" altLang="zh-TW" dirty="0"/>
              <a:t>08</a:t>
            </a:r>
            <a:r>
              <a:rPr lang="zh-TW" altLang="en-US" dirty="0"/>
              <a:t>：</a:t>
            </a:r>
            <a:r>
              <a:rPr lang="en-US" altLang="zh-TW" dirty="0"/>
              <a:t>05. we need to handle the 2024/6/13 part based on which we can dispatch the converted files into a correct directory.</a:t>
            </a:r>
          </a:p>
          <a:p>
            <a:pPr lvl="1"/>
            <a:endParaRPr lang="zh-TW" altLang="en-US" dirty="0"/>
          </a:p>
        </p:txBody>
      </p:sp>
    </p:spTree>
    <p:extLst>
      <p:ext uri="{BB962C8B-B14F-4D97-AF65-F5344CB8AC3E}">
        <p14:creationId xmlns:p14="http://schemas.microsoft.com/office/powerpoint/2010/main" val="186935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3616D-F55A-4FE1-A2C4-4739E5016C77}"/>
              </a:ext>
            </a:extLst>
          </p:cNvPr>
          <p:cNvSpPr>
            <a:spLocks noGrp="1"/>
          </p:cNvSpPr>
          <p:nvPr>
            <p:ph type="title"/>
          </p:nvPr>
        </p:nvSpPr>
        <p:spPr/>
        <p:txBody>
          <a:bodyPr/>
          <a:lstStyle/>
          <a:p>
            <a:r>
              <a:rPr lang="en-US" altLang="zh-TW" dirty="0"/>
              <a:t>process</a:t>
            </a:r>
            <a:endParaRPr lang="zh-TW" altLang="en-US" dirty="0"/>
          </a:p>
        </p:txBody>
      </p:sp>
      <p:sp>
        <p:nvSpPr>
          <p:cNvPr id="3" name="內容版面配置區 2">
            <a:extLst>
              <a:ext uri="{FF2B5EF4-FFF2-40B4-BE49-F238E27FC236}">
                <a16:creationId xmlns:a16="http://schemas.microsoft.com/office/drawing/2014/main" id="{C226280B-BD42-4D15-96AE-8FC11286A980}"/>
              </a:ext>
            </a:extLst>
          </p:cNvPr>
          <p:cNvSpPr>
            <a:spLocks noGrp="1"/>
          </p:cNvSpPr>
          <p:nvPr>
            <p:ph idx="1"/>
          </p:nvPr>
        </p:nvSpPr>
        <p:spPr/>
        <p:txBody>
          <a:bodyPr/>
          <a:lstStyle/>
          <a:p>
            <a:r>
              <a:rPr lang="en-US" altLang="zh-TW" dirty="0"/>
              <a:t>Go through the selected directory and select all the .raw file with the modified date within the given month.</a:t>
            </a:r>
          </a:p>
          <a:p>
            <a:r>
              <a:rPr lang="en-US" altLang="zh-TW" dirty="0"/>
              <a:t>Convert raw files to mp4 video using C++ with </a:t>
            </a:r>
            <a:r>
              <a:rPr lang="en-US" altLang="zh-TW" dirty="0" err="1"/>
              <a:t>ffmpeg</a:t>
            </a:r>
            <a:endParaRPr lang="en-US" altLang="zh-TW" dirty="0"/>
          </a:p>
          <a:p>
            <a:r>
              <a:rPr lang="en-US" altLang="zh-TW" dirty="0"/>
              <a:t>Based on the modified date, dispatch each converted file into the appropriate directory</a:t>
            </a:r>
          </a:p>
          <a:p>
            <a:pPr lvl="1"/>
            <a:r>
              <a:rPr lang="en-US" altLang="zh-TW" dirty="0"/>
              <a:t>For instance, based on the date 2024/6/13, copy the file into an appropriate subdirectory 2024/</a:t>
            </a:r>
            <a:r>
              <a:rPr lang="en-US" altLang="zh-TW" dirty="0" err="1"/>
              <a:t>channelXX</a:t>
            </a:r>
            <a:r>
              <a:rPr lang="en-US" altLang="zh-TW" dirty="0"/>
              <a:t>/6/13.</a:t>
            </a:r>
          </a:p>
          <a:p>
            <a:endParaRPr lang="zh-TW" altLang="en-US" dirty="0"/>
          </a:p>
        </p:txBody>
      </p:sp>
    </p:spTree>
    <p:extLst>
      <p:ext uri="{BB962C8B-B14F-4D97-AF65-F5344CB8AC3E}">
        <p14:creationId xmlns:p14="http://schemas.microsoft.com/office/powerpoint/2010/main" val="310781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BC99F9-C0C3-4EFB-8718-AF76D3BA2C07}"/>
              </a:ext>
            </a:extLst>
          </p:cNvPr>
          <p:cNvSpPr>
            <a:spLocks noGrp="1"/>
          </p:cNvSpPr>
          <p:nvPr>
            <p:ph type="title"/>
          </p:nvPr>
        </p:nvSpPr>
        <p:spPr/>
        <p:txBody>
          <a:bodyPr/>
          <a:lstStyle/>
          <a:p>
            <a:r>
              <a:rPr lang="en-US" altLang="zh-TW" dirty="0"/>
              <a:t>References for C#</a:t>
            </a:r>
            <a:br>
              <a:rPr lang="en-US" altLang="zh-TW" dirty="0"/>
            </a:br>
            <a:endParaRPr lang="zh-TW" altLang="en-US" dirty="0"/>
          </a:p>
        </p:txBody>
      </p:sp>
      <p:sp>
        <p:nvSpPr>
          <p:cNvPr id="3" name="內容版面配置區 2">
            <a:extLst>
              <a:ext uri="{FF2B5EF4-FFF2-40B4-BE49-F238E27FC236}">
                <a16:creationId xmlns:a16="http://schemas.microsoft.com/office/drawing/2014/main" id="{C3FE2306-BEF6-485D-963B-1DA9A39CCC6B}"/>
              </a:ext>
            </a:extLst>
          </p:cNvPr>
          <p:cNvSpPr>
            <a:spLocks noGrp="1"/>
          </p:cNvSpPr>
          <p:nvPr>
            <p:ph idx="1"/>
          </p:nvPr>
        </p:nvSpPr>
        <p:spPr/>
        <p:txBody>
          <a:bodyPr>
            <a:normAutofit fontScale="92500"/>
          </a:bodyPr>
          <a:lstStyle/>
          <a:p>
            <a:r>
              <a:rPr lang="en-US" altLang="zh-TW" dirty="0"/>
              <a:t>To get file extension</a:t>
            </a:r>
          </a:p>
          <a:p>
            <a:pPr lvl="1"/>
            <a:r>
              <a:rPr lang="en-US" altLang="zh-TW" dirty="0">
                <a:hlinkClick r:id="rId2"/>
              </a:rPr>
              <a:t>https://learn.microsoft.com/en-us/dotnet/api/system.io.path.getextension?view=net-8.0</a:t>
            </a:r>
            <a:endParaRPr lang="en-US" altLang="zh-TW" dirty="0"/>
          </a:p>
          <a:p>
            <a:r>
              <a:rPr lang="en-US" altLang="zh-TW" dirty="0"/>
              <a:t>To obtain the modified date of a given file</a:t>
            </a:r>
          </a:p>
          <a:p>
            <a:pPr lvl="1"/>
            <a:r>
              <a:rPr lang="en-US" altLang="zh-TW" dirty="0">
                <a:hlinkClick r:id="rId3"/>
              </a:rPr>
              <a:t>https://stackoverflow.com/questions/1185378/how-do-i-get-modified-date-from-file-in-c-sharp-on-windows-mobile</a:t>
            </a:r>
            <a:endParaRPr lang="en-US" altLang="zh-TW" dirty="0"/>
          </a:p>
          <a:p>
            <a:r>
              <a:rPr lang="en-US" altLang="zh-TW" dirty="0"/>
              <a:t>C</a:t>
            </a:r>
            <a:r>
              <a:rPr lang="zh-TW" altLang="en-US" dirty="0"/>
              <a:t>＃</a:t>
            </a:r>
            <a:r>
              <a:rPr lang="en-US" altLang="zh-TW" dirty="0"/>
              <a:t> string operations to create a file path</a:t>
            </a:r>
          </a:p>
          <a:p>
            <a:pPr lvl="1"/>
            <a:r>
              <a:rPr lang="en-US" altLang="zh-TW" dirty="0"/>
              <a:t>https://learn.microsoft.com/en-us/dotnet/csharp/programming-guide/strings/</a:t>
            </a:r>
          </a:p>
          <a:p>
            <a:r>
              <a:rPr lang="en-US" altLang="zh-TW" dirty="0"/>
              <a:t>To create a directory</a:t>
            </a:r>
          </a:p>
          <a:p>
            <a:pPr lvl="1"/>
            <a:r>
              <a:rPr lang="en-US" altLang="zh-TW" dirty="0"/>
              <a:t>https://learn.microsoft.com/zh-tw/dotnet/api/system.io.directory.createdirectory?view=net-8.0</a:t>
            </a:r>
            <a:endParaRPr lang="zh-TW" altLang="en-US" dirty="0"/>
          </a:p>
        </p:txBody>
      </p:sp>
    </p:spTree>
    <p:extLst>
      <p:ext uri="{BB962C8B-B14F-4D97-AF65-F5344CB8AC3E}">
        <p14:creationId xmlns:p14="http://schemas.microsoft.com/office/powerpoint/2010/main" val="4218895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CEA4A5-39F7-4FD1-95C8-1B4DAD4BE2D3}"/>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8F7150B0-9A8F-410F-9A43-27E23211A487}"/>
              </a:ext>
            </a:extLst>
          </p:cNvPr>
          <p:cNvSpPr>
            <a:spLocks noGrp="1"/>
          </p:cNvSpPr>
          <p:nvPr>
            <p:ph idx="1"/>
          </p:nvPr>
        </p:nvSpPr>
        <p:spPr/>
        <p:txBody>
          <a:bodyPr/>
          <a:lstStyle/>
          <a:p>
            <a:r>
              <a:rPr lang="en-US" altLang="zh-TW" dirty="0"/>
              <a:t>Convert raw files to mp4 video using C# </a:t>
            </a:r>
          </a:p>
          <a:p>
            <a:r>
              <a:rPr lang="en-US" altLang="zh-TW" dirty="0">
                <a:hlinkClick r:id="rId2"/>
              </a:rPr>
              <a:t>https://www.codeproject.com/Questions/1209082/Convert-raw-files-to-mp-video-using-Cplusplus-with</a:t>
            </a:r>
            <a:endParaRPr lang="en-US" altLang="zh-TW" dirty="0"/>
          </a:p>
          <a:p>
            <a:r>
              <a:rPr lang="en-US" altLang="zh-TW" dirty="0"/>
              <a:t>To detect file changes using </a:t>
            </a:r>
            <a:r>
              <a:rPr lang="en-US" altLang="zh-TW" dirty="0" err="1"/>
              <a:t>NotifyFilters.LastWrite</a:t>
            </a:r>
            <a:endParaRPr lang="en-US" altLang="zh-TW" dirty="0"/>
          </a:p>
          <a:p>
            <a:r>
              <a:rPr lang="en-US" altLang="zh-TW" dirty="0">
                <a:hlinkClick r:id="rId3"/>
              </a:rPr>
              <a:t>https://learn.microsoft.com/en-us/dotnet/api/system.io.filesystemwatcher?view=net-8.0&amp;redirectedfrom=MSDN</a:t>
            </a:r>
            <a:endParaRPr lang="en-US" altLang="zh-TW" dirty="0"/>
          </a:p>
          <a:p>
            <a:endParaRPr lang="zh-TW" altLang="en-US" dirty="0"/>
          </a:p>
        </p:txBody>
      </p:sp>
    </p:spTree>
    <p:extLst>
      <p:ext uri="{BB962C8B-B14F-4D97-AF65-F5344CB8AC3E}">
        <p14:creationId xmlns:p14="http://schemas.microsoft.com/office/powerpoint/2010/main" val="171031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4E064E2-04F4-4DA2-A1B4-6A14D72C8751}"/>
              </a:ext>
            </a:extLst>
          </p:cNvPr>
          <p:cNvSpPr>
            <a:spLocks noGrp="1"/>
          </p:cNvSpPr>
          <p:nvPr>
            <p:ph type="title"/>
          </p:nvPr>
        </p:nvSpPr>
        <p:spPr/>
        <p:txBody>
          <a:bodyPr/>
          <a:lstStyle/>
          <a:p>
            <a:r>
              <a:rPr lang="en-US" altLang="zh-TW" dirty="0"/>
              <a:t>Algorithm</a:t>
            </a:r>
            <a:br>
              <a:rPr lang="en-US" altLang="zh-TW" dirty="0"/>
            </a:br>
            <a:endParaRPr lang="zh-TW" altLang="en-US" dirty="0"/>
          </a:p>
        </p:txBody>
      </p:sp>
      <p:sp>
        <p:nvSpPr>
          <p:cNvPr id="3" name="內容版面配置區 2">
            <a:extLst>
              <a:ext uri="{FF2B5EF4-FFF2-40B4-BE49-F238E27FC236}">
                <a16:creationId xmlns:a16="http://schemas.microsoft.com/office/drawing/2014/main" id="{27263859-B41A-4724-91A5-DA692C3FA11F}"/>
              </a:ext>
            </a:extLst>
          </p:cNvPr>
          <p:cNvSpPr>
            <a:spLocks noGrp="1"/>
          </p:cNvSpPr>
          <p:nvPr>
            <p:ph idx="1"/>
          </p:nvPr>
        </p:nvSpPr>
        <p:spPr/>
        <p:txBody>
          <a:bodyPr/>
          <a:lstStyle/>
          <a:p>
            <a:r>
              <a:rPr lang="en-US" altLang="zh-TW" dirty="0"/>
              <a:t>There will be two modes</a:t>
            </a:r>
          </a:p>
          <a:p>
            <a:r>
              <a:rPr lang="en-US" altLang="zh-TW" dirty="0"/>
              <a:t>In the off-line mode</a:t>
            </a:r>
          </a:p>
          <a:p>
            <a:pPr lvl="1"/>
            <a:r>
              <a:rPr lang="en-US" altLang="zh-TW" dirty="0"/>
              <a:t>There are a lot of files that need to be converted in the source system to the destination one</a:t>
            </a:r>
          </a:p>
          <a:p>
            <a:r>
              <a:rPr lang="en-US" altLang="zh-TW" dirty="0"/>
              <a:t>In the on-line mode</a:t>
            </a:r>
          </a:p>
          <a:p>
            <a:pPr lvl="1"/>
            <a:r>
              <a:rPr lang="en-US" altLang="zh-TW" dirty="0"/>
              <a:t>All the existing files have been converted.</a:t>
            </a:r>
          </a:p>
          <a:p>
            <a:pPr lvl="1"/>
            <a:r>
              <a:rPr lang="en-US" altLang="zh-TW" dirty="0"/>
              <a:t>The newly created files should be converted in real-time</a:t>
            </a:r>
            <a:endParaRPr lang="zh-TW" altLang="en-US" dirty="0"/>
          </a:p>
        </p:txBody>
      </p:sp>
    </p:spTree>
    <p:extLst>
      <p:ext uri="{BB962C8B-B14F-4D97-AF65-F5344CB8AC3E}">
        <p14:creationId xmlns:p14="http://schemas.microsoft.com/office/powerpoint/2010/main" val="70596097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910</Words>
  <Application>Microsoft Office PowerPoint</Application>
  <PresentationFormat>寬螢幕</PresentationFormat>
  <Paragraphs>106</Paragraphs>
  <Slides>10</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10</vt:i4>
      </vt:variant>
    </vt:vector>
  </HeadingPairs>
  <TitlesOfParts>
    <vt:vector size="15" baseType="lpstr">
      <vt:lpstr>新細明體</vt:lpstr>
      <vt:lpstr>Arial</vt:lpstr>
      <vt:lpstr>Calibri</vt:lpstr>
      <vt:lpstr>Calibri Light</vt:lpstr>
      <vt:lpstr>Office 佈景主題</vt:lpstr>
      <vt:lpstr>Input file structure</vt:lpstr>
      <vt:lpstr>Output file structure</vt:lpstr>
      <vt:lpstr>functions</vt:lpstr>
      <vt:lpstr>User interface</vt:lpstr>
      <vt:lpstr>Input data</vt:lpstr>
      <vt:lpstr>process</vt:lpstr>
      <vt:lpstr>References for C# </vt:lpstr>
      <vt:lpstr>PowerPoint 簡報</vt:lpstr>
      <vt:lpstr>Algorithm </vt:lpstr>
      <vt:lpstr>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dc:title>
  <dc:creator>user</dc:creator>
  <cp:lastModifiedBy>陳立祥</cp:lastModifiedBy>
  <cp:revision>41</cp:revision>
  <cp:lastPrinted>2024-06-12T23:44:18Z</cp:lastPrinted>
  <dcterms:created xsi:type="dcterms:W3CDTF">2024-06-12T16:01:08Z</dcterms:created>
  <dcterms:modified xsi:type="dcterms:W3CDTF">2024-06-15T02:48:53Z</dcterms:modified>
</cp:coreProperties>
</file>