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134D9-B95A-E4B5-C3AB-460379A1F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123F9A-957F-E5C1-18B6-35367201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497A0-6823-9434-DA77-39A81930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EA90B-20FA-AB7D-576A-E880C0AF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D7EF8-A73D-CB8D-FF2C-AF4947B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5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135DF-4F29-995F-6B97-7C1327AB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0DB3A-46B3-933E-43E6-165F1ACF2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447E2-7282-3471-40E6-6AD652B3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491CC-79A6-2CF4-4CB4-BA6B7D65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A99C6-31A1-0066-2301-9E814798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592C1D-6173-70CE-CECB-D1A5AF3A0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A28A7-B7B1-FE72-291D-3D64BFA8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0B025-CCC1-EBF0-C6C4-75A4E39C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54425-58CF-A7CC-F4FD-521B8EF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AD70E7-CA8A-8D36-5B50-D318DE73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8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E819-F2F4-0B6D-46DB-FB05953F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6FF04-5438-ECAE-623E-973620F7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48A7C-6FBC-FF1A-2124-93991CE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8B710-743E-2AF3-4BDE-4B5B7BDB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A7D10F-6AB0-F178-8857-0FB0A22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8F8B-B715-4D3F-E821-7F7C474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48BC9-42D6-8F47-1C75-B255B411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9C8B2-DF12-E5E9-5259-087D374D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9B22E-E972-7718-9B36-70D975C0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E38D-82F0-08EE-34A5-F4D6770D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6CD97-E907-F1EE-5E93-9944CBA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53D3C-71A3-91B0-6BA1-9D45414E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804C3-A05C-B2E6-D88B-EFF754416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E8529-5BDF-F632-6985-04F623E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123FF1-8F98-F354-5F12-A44A6FFA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91BA47-FA1A-7A12-884C-AAEDDF5A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68B34-38E0-E07D-9D40-5DBC8C8C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4C519F-ECAF-A142-3D74-94BB28BA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92EE33-E2C9-9FE5-63B8-E8C66C8C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A14724-D96F-E109-3587-A7329FF26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C9993A-7135-D564-3993-69B99EF3A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9252D5-769C-AF3E-CFE8-DBA007CF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BE2992-A921-8732-9BA5-BAF6DABD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6C6B88-2B93-5485-4744-D37F9A8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95207-864F-28F1-FFF8-E429A7AA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FCABEF-3072-5F72-6C91-4216505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BF9B43-A02A-AA53-850F-D25B9A5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9555F7-02EE-03F2-F77C-95BFC8B2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5FCE6A-7C70-3FFF-20E9-3A1C629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C0CCF9-F199-D9C5-F6D3-165F5DD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3FA52-8E2A-0151-02EC-C0DADCDE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46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66B94-4951-C978-E89E-1E4DD019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0CC16-21FC-0AB1-6279-9AFF659D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FBEE35-20E0-AA46-0CC9-F2BA13F97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B19F66-82A5-B045-0B52-BF9F9916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D0D31-C34B-4B18-33FC-A0F69BFF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157AC-028E-027E-3733-21BFC0A4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E230D-5DD3-00B1-C659-1FEB08A5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A52F1-705F-5D76-CECE-DC965842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595FAD-6ED2-CD95-513A-E69C1B68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F3486B-B444-FBD8-40BD-F830713D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FDAA20-E08A-6728-B010-4420D165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D33BD-853C-2BA5-0CCB-4B80CA9D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6C6FE8-164D-A0B2-0D1A-B7D81161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8A7F7-5872-B921-86FA-C08435FD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A163F9-7B5D-0C44-290B-23C82EFF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1210-6B86-4A50-A40F-86DE7FE290BF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7B76D-26D1-2557-AA77-8F07B8E7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8B70C-CA77-1D20-D6CF-DC3269F5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B906-81C1-488D-9FCD-B6F2849B7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138B1A-908E-6960-2BAC-092BD1BF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622" y="1586460"/>
            <a:ext cx="4579703" cy="4703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00C21C7-11C3-FCE8-CAAC-088D9D5C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36" y="1586461"/>
            <a:ext cx="4612686" cy="4703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28E5251-87FE-0603-7B06-259ADACC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3" y="1586459"/>
            <a:ext cx="2658253" cy="470372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2BEE05-9965-68E7-BBCF-F318B389D2FF}"/>
              </a:ext>
            </a:extLst>
          </p:cNvPr>
          <p:cNvSpPr txBox="1"/>
          <p:nvPr/>
        </p:nvSpPr>
        <p:spPr>
          <a:xfrm>
            <a:off x="3858257" y="1178391"/>
            <a:ext cx="330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キャッシュレス決済の普及</a:t>
            </a:r>
            <a:endParaRPr lang="zh-TW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3078CE-A393-466A-6B47-C89376EE5C76}"/>
              </a:ext>
            </a:extLst>
          </p:cNvPr>
          <p:cNvSpPr txBox="1"/>
          <p:nvPr/>
        </p:nvSpPr>
        <p:spPr>
          <a:xfrm>
            <a:off x="8723908" y="1214802"/>
            <a:ext cx="2260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電子レシートの普及</a:t>
            </a:r>
            <a:endParaRPr lang="zh-TW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2FF294-69A7-2EB2-C35A-958B55AAF437}"/>
              </a:ext>
            </a:extLst>
          </p:cNvPr>
          <p:cNvSpPr txBox="1"/>
          <p:nvPr/>
        </p:nvSpPr>
        <p:spPr>
          <a:xfrm>
            <a:off x="473475" y="659893"/>
            <a:ext cx="192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コロナ対策：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飲食店利用状況の追跡</a:t>
            </a:r>
            <a:endParaRPr lang="zh-TW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138774-E0D6-F714-6BE5-E2C2849DF135}"/>
              </a:ext>
            </a:extLst>
          </p:cNvPr>
          <p:cNvSpPr txBox="1"/>
          <p:nvPr/>
        </p:nvSpPr>
        <p:spPr>
          <a:xfrm>
            <a:off x="3893754" y="19848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コロナ後の</a:t>
            </a:r>
            <a:r>
              <a:rPr lang="ja-JP" altLang="en-US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台湾</a:t>
            </a:r>
            <a:r>
              <a:rPr lang="zh-TW" altLang="en-US" sz="28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zh-TW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変化</a:t>
            </a:r>
          </a:p>
        </p:txBody>
      </p:sp>
    </p:spTree>
    <p:extLst>
      <p:ext uri="{BB962C8B-B14F-4D97-AF65-F5344CB8AC3E}">
        <p14:creationId xmlns:p14="http://schemas.microsoft.com/office/powerpoint/2010/main" val="37489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Ben Chen</dc:creator>
  <cp:lastModifiedBy>Ben Chen</cp:lastModifiedBy>
  <cp:revision>5</cp:revision>
  <dcterms:created xsi:type="dcterms:W3CDTF">2023-04-16T06:07:02Z</dcterms:created>
  <dcterms:modified xsi:type="dcterms:W3CDTF">2023-04-16T06:29:36Z</dcterms:modified>
</cp:coreProperties>
</file>