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3"/>
  </p:notesMasterIdLst>
  <p:sldIdLst>
    <p:sldId id="265" r:id="rId2"/>
    <p:sldId id="258" r:id="rId3"/>
    <p:sldId id="285" r:id="rId4"/>
    <p:sldId id="294" r:id="rId5"/>
    <p:sldId id="308" r:id="rId6"/>
    <p:sldId id="303" r:id="rId7"/>
    <p:sldId id="300" r:id="rId8"/>
    <p:sldId id="301" r:id="rId9"/>
    <p:sldId id="330" r:id="rId10"/>
    <p:sldId id="278" r:id="rId11"/>
    <p:sldId id="33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F375"/>
    <a:srgbClr val="8FFD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58" autoAdjust="0"/>
    <p:restoredTop sz="96329" autoAdjust="0"/>
  </p:normalViewPr>
  <p:slideViewPr>
    <p:cSldViewPr snapToGrid="0">
      <p:cViewPr varScale="1">
        <p:scale>
          <a:sx n="92" d="100"/>
          <a:sy n="92" d="100"/>
        </p:scale>
        <p:origin x="53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C18DE9-C96E-419C-8A6F-98F18883AF9A}" type="datetimeFigureOut">
              <a:rPr kumimoji="1" lang="ja-JP" altLang="en-US" smtClean="0"/>
              <a:t>2023/8/31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E19B09-B792-4E67-A200-2B5B1E83C8AA}" type="slidenum">
              <a:rPr kumimoji="1" lang="ja-JP" altLang="en-US" smtClean="0"/>
              <a:t>‹#›</a:t>
            </a:fld>
            <a:endParaRPr kumimoji="1" lang="ja-JP" altLang="en-US"/>
          </a:p>
        </p:txBody>
      </p:sp>
    </p:spTree>
    <p:extLst>
      <p:ext uri="{BB962C8B-B14F-4D97-AF65-F5344CB8AC3E}">
        <p14:creationId xmlns:p14="http://schemas.microsoft.com/office/powerpoint/2010/main" val="232597370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1E19B09-B792-4E67-A200-2B5B1E83C8AA}" type="slidenum">
              <a:rPr kumimoji="1" lang="ja-JP" altLang="en-US" smtClean="0"/>
              <a:t>4</a:t>
            </a:fld>
            <a:endParaRPr kumimoji="1" lang="ja-JP" altLang="en-US"/>
          </a:p>
        </p:txBody>
      </p:sp>
    </p:spTree>
    <p:extLst>
      <p:ext uri="{BB962C8B-B14F-4D97-AF65-F5344CB8AC3E}">
        <p14:creationId xmlns:p14="http://schemas.microsoft.com/office/powerpoint/2010/main" val="1981393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solidFill>
                  <a:srgbClr val="FF0000"/>
                </a:solidFill>
              </a:rPr>
              <a:t>yolov4(86.61%=1210/1920) &gt; yolov5(76.12%=993/1910)</a:t>
            </a:r>
          </a:p>
          <a:p>
            <a:endParaRPr kumimoji="1" lang="ja-JP" altLang="en-US" dirty="0"/>
          </a:p>
        </p:txBody>
      </p:sp>
      <p:sp>
        <p:nvSpPr>
          <p:cNvPr id="4" name="スライド番号プレースホルダー 3"/>
          <p:cNvSpPr>
            <a:spLocks noGrp="1"/>
          </p:cNvSpPr>
          <p:nvPr>
            <p:ph type="sldNum" sz="quarter" idx="5"/>
          </p:nvPr>
        </p:nvSpPr>
        <p:spPr/>
        <p:txBody>
          <a:bodyPr/>
          <a:lstStyle/>
          <a:p>
            <a:fld id="{81E19B09-B792-4E67-A200-2B5B1E83C8AA}" type="slidenum">
              <a:rPr kumimoji="1" lang="ja-JP" altLang="en-US" smtClean="0"/>
              <a:t>8</a:t>
            </a:fld>
            <a:endParaRPr kumimoji="1" lang="ja-JP" altLang="en-US"/>
          </a:p>
        </p:txBody>
      </p:sp>
    </p:spTree>
    <p:extLst>
      <p:ext uri="{BB962C8B-B14F-4D97-AF65-F5344CB8AC3E}">
        <p14:creationId xmlns:p14="http://schemas.microsoft.com/office/powerpoint/2010/main" val="25841619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5_Title Slide">
    <p:spTree>
      <p:nvGrpSpPr>
        <p:cNvPr id="1" name=""/>
        <p:cNvGrpSpPr/>
        <p:nvPr/>
      </p:nvGrpSpPr>
      <p:grpSpPr>
        <a:xfrm>
          <a:off x="0" y="0"/>
          <a:ext cx="0" cy="0"/>
          <a:chOff x="0" y="0"/>
          <a:chExt cx="0" cy="0"/>
        </a:xfrm>
      </p:grpSpPr>
      <p:sp>
        <p:nvSpPr>
          <p:cNvPr id="15" name="Parallelogram 14"/>
          <p:cNvSpPr/>
          <p:nvPr userDrawn="1"/>
        </p:nvSpPr>
        <p:spPr bwMode="gray">
          <a:xfrm rot="16200000" flipV="1">
            <a:off x="925674" y="-265275"/>
            <a:ext cx="6190588" cy="6721137"/>
          </a:xfrm>
          <a:custGeom>
            <a:avLst/>
            <a:gdLst>
              <a:gd name="connsiteX0" fmla="*/ 0 w 9914837"/>
              <a:gd name="connsiteY0" fmla="*/ 5040560 h 5040560"/>
              <a:gd name="connsiteX1" fmla="*/ 3485497 w 9914837"/>
              <a:gd name="connsiteY1" fmla="*/ 0 h 5040560"/>
              <a:gd name="connsiteX2" fmla="*/ 9914837 w 9914837"/>
              <a:gd name="connsiteY2" fmla="*/ 0 h 5040560"/>
              <a:gd name="connsiteX3" fmla="*/ 6429340 w 9914837"/>
              <a:gd name="connsiteY3" fmla="*/ 5040560 h 5040560"/>
              <a:gd name="connsiteX4" fmla="*/ 0 w 9914837"/>
              <a:gd name="connsiteY4" fmla="*/ 5040560 h 5040560"/>
              <a:gd name="connsiteX0" fmla="*/ 0 w 9914837"/>
              <a:gd name="connsiteY0" fmla="*/ 5040560 h 5040853"/>
              <a:gd name="connsiteX1" fmla="*/ 3485497 w 9914837"/>
              <a:gd name="connsiteY1" fmla="*/ 0 h 5040853"/>
              <a:gd name="connsiteX2" fmla="*/ 9914837 w 9914837"/>
              <a:gd name="connsiteY2" fmla="*/ 0 h 5040853"/>
              <a:gd name="connsiteX3" fmla="*/ 6429340 w 9914837"/>
              <a:gd name="connsiteY3" fmla="*/ 5040560 h 5040853"/>
              <a:gd name="connsiteX4" fmla="*/ 6190588 w 9914837"/>
              <a:gd name="connsiteY4" fmla="*/ 5040853 h 5040853"/>
              <a:gd name="connsiteX5" fmla="*/ 0 w 9914837"/>
              <a:gd name="connsiteY5" fmla="*/ 5040560 h 5040853"/>
              <a:gd name="connsiteX0" fmla="*/ 0 w 9914837"/>
              <a:gd name="connsiteY0" fmla="*/ 5040560 h 5040853"/>
              <a:gd name="connsiteX1" fmla="*/ 3485497 w 9914837"/>
              <a:gd name="connsiteY1" fmla="*/ 0 h 5040853"/>
              <a:gd name="connsiteX2" fmla="*/ 6190587 w 9914837"/>
              <a:gd name="connsiteY2" fmla="*/ 2127 h 5040853"/>
              <a:gd name="connsiteX3" fmla="*/ 9914837 w 9914837"/>
              <a:gd name="connsiteY3" fmla="*/ 0 h 5040853"/>
              <a:gd name="connsiteX4" fmla="*/ 6429340 w 9914837"/>
              <a:gd name="connsiteY4" fmla="*/ 5040560 h 5040853"/>
              <a:gd name="connsiteX5" fmla="*/ 6190588 w 9914837"/>
              <a:gd name="connsiteY5" fmla="*/ 5040853 h 5040853"/>
              <a:gd name="connsiteX6" fmla="*/ 0 w 9914837"/>
              <a:gd name="connsiteY6" fmla="*/ 5040560 h 5040853"/>
              <a:gd name="connsiteX0" fmla="*/ 0 w 6429340"/>
              <a:gd name="connsiteY0" fmla="*/ 5040560 h 5040853"/>
              <a:gd name="connsiteX1" fmla="*/ 3485497 w 6429340"/>
              <a:gd name="connsiteY1" fmla="*/ 0 h 5040853"/>
              <a:gd name="connsiteX2" fmla="*/ 6190587 w 6429340"/>
              <a:gd name="connsiteY2" fmla="*/ 2127 h 5040853"/>
              <a:gd name="connsiteX3" fmla="*/ 6429340 w 6429340"/>
              <a:gd name="connsiteY3" fmla="*/ 5040560 h 5040853"/>
              <a:gd name="connsiteX4" fmla="*/ 6190588 w 6429340"/>
              <a:gd name="connsiteY4" fmla="*/ 5040853 h 5040853"/>
              <a:gd name="connsiteX5" fmla="*/ 0 w 6429340"/>
              <a:gd name="connsiteY5" fmla="*/ 5040560 h 5040853"/>
              <a:gd name="connsiteX0" fmla="*/ 0 w 6190588"/>
              <a:gd name="connsiteY0" fmla="*/ 5040560 h 5040853"/>
              <a:gd name="connsiteX1" fmla="*/ 3485497 w 6190588"/>
              <a:gd name="connsiteY1" fmla="*/ 0 h 5040853"/>
              <a:gd name="connsiteX2" fmla="*/ 6190587 w 6190588"/>
              <a:gd name="connsiteY2" fmla="*/ 2127 h 5040853"/>
              <a:gd name="connsiteX3" fmla="*/ 6190588 w 6190588"/>
              <a:gd name="connsiteY3" fmla="*/ 5040853 h 5040853"/>
              <a:gd name="connsiteX4" fmla="*/ 0 w 6190588"/>
              <a:gd name="connsiteY4" fmla="*/ 5040560 h 504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0588" h="5040853">
                <a:moveTo>
                  <a:pt x="0" y="5040560"/>
                </a:moveTo>
                <a:lnTo>
                  <a:pt x="3485497" y="0"/>
                </a:lnTo>
                <a:lnTo>
                  <a:pt x="6190587" y="2127"/>
                </a:lnTo>
                <a:cubicBezTo>
                  <a:pt x="6190587" y="1681702"/>
                  <a:pt x="6190588" y="3361278"/>
                  <a:pt x="6190588" y="5040853"/>
                </a:cubicBezTo>
                <a:lnTo>
                  <a:pt x="0" y="5040560"/>
                </a:lnTo>
                <a:close/>
              </a:path>
            </a:pathLst>
          </a:custGeom>
          <a:solidFill>
            <a:srgbClr val="DEE1E2"/>
          </a:solidFill>
          <a:ln w="38100">
            <a:solidFill>
              <a:srgbClr val="BEC2C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r>
              <a:rPr lang="en-US" sz="1800" dirty="0"/>
              <a:t>             </a:t>
            </a:r>
            <a:endParaRPr lang="en-GB" sz="1800" dirty="0"/>
          </a:p>
        </p:txBody>
      </p:sp>
      <p:sp>
        <p:nvSpPr>
          <p:cNvPr id="2" name="Title 1"/>
          <p:cNvSpPr>
            <a:spLocks noGrp="1"/>
          </p:cNvSpPr>
          <p:nvPr>
            <p:ph type="ctrTitle"/>
          </p:nvPr>
        </p:nvSpPr>
        <p:spPr bwMode="gray">
          <a:xfrm>
            <a:off x="1394453" y="548681"/>
            <a:ext cx="5565643" cy="1872209"/>
          </a:xfrm>
        </p:spPr>
        <p:txBody>
          <a:bodyPr anchor="b" anchorCtr="0">
            <a:normAutofit/>
          </a:bodyPr>
          <a:lstStyle>
            <a:lvl1pPr>
              <a:defRPr sz="320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GB" dirty="0"/>
          </a:p>
        </p:txBody>
      </p:sp>
      <p:sp>
        <p:nvSpPr>
          <p:cNvPr id="3" name="Subtitle 2"/>
          <p:cNvSpPr>
            <a:spLocks noGrp="1"/>
          </p:cNvSpPr>
          <p:nvPr>
            <p:ph type="subTitle" idx="1"/>
          </p:nvPr>
        </p:nvSpPr>
        <p:spPr bwMode="gray">
          <a:xfrm>
            <a:off x="1391477" y="2420888"/>
            <a:ext cx="4773193" cy="1752600"/>
          </a:xfrm>
        </p:spPr>
        <p:txBody>
          <a:bodyPr>
            <a:normAutofit/>
          </a:bodyPr>
          <a:lstStyle>
            <a:lvl1pPr marL="0" indent="0" algn="l">
              <a:buNone/>
              <a:defRPr sz="180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6" name="Parallelogram 15"/>
          <p:cNvSpPr/>
          <p:nvPr userDrawn="1"/>
        </p:nvSpPr>
        <p:spPr bwMode="gray">
          <a:xfrm rot="16200000">
            <a:off x="7284743" y="2886804"/>
            <a:ext cx="955970" cy="648003"/>
          </a:xfrm>
          <a:prstGeom prst="parallelogram">
            <a:avLst>
              <a:gd name="adj" fmla="val 69149"/>
            </a:avLst>
          </a:prstGeom>
          <a:solidFill>
            <a:schemeClr val="accent1"/>
          </a:solidFill>
          <a:ln w="38100">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0" dirty="0"/>
              <a:t>             </a:t>
            </a:r>
            <a:endParaRPr lang="en-GB" sz="1800" dirty="0"/>
          </a:p>
        </p:txBody>
      </p:sp>
      <p:sp>
        <p:nvSpPr>
          <p:cNvPr id="11" name="Date Placeholder 3"/>
          <p:cNvSpPr txBox="1">
            <a:spLocks/>
          </p:cNvSpPr>
          <p:nvPr userDrawn="1"/>
        </p:nvSpPr>
        <p:spPr>
          <a:xfrm>
            <a:off x="5942478" y="6477358"/>
            <a:ext cx="1785703" cy="123111"/>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fld id="{9FB042EA-7302-4DB6-8B0F-B44C8CB2054C}" type="datetime4">
              <a:rPr lang="en-GB" sz="800" smtClean="0">
                <a:solidFill>
                  <a:schemeClr val="bg1"/>
                </a:solidFill>
              </a:rPr>
              <a:pPr lvl="0"/>
              <a:t>31 August 2023</a:t>
            </a:fld>
            <a:endParaRPr lang="en-GB" sz="800" dirty="0">
              <a:solidFill>
                <a:schemeClr val="bg1"/>
              </a:solidFill>
            </a:endParaRPr>
          </a:p>
        </p:txBody>
      </p:sp>
      <p:sp>
        <p:nvSpPr>
          <p:cNvPr id="21" name="Parallelogram 20"/>
          <p:cNvSpPr/>
          <p:nvPr userDrawn="1"/>
        </p:nvSpPr>
        <p:spPr bwMode="gray">
          <a:xfrm rot="16200000" flipV="1">
            <a:off x="-327216" y="6436260"/>
            <a:ext cx="1133138" cy="768095"/>
          </a:xfrm>
          <a:prstGeom prst="parallelogram">
            <a:avLst>
              <a:gd name="adj" fmla="val 69149"/>
            </a:avLst>
          </a:prstGeom>
          <a:noFill/>
          <a:ln w="38100">
            <a:solidFill>
              <a:srgbClr val="BEC2C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0" dirty="0"/>
              <a:t>             </a:t>
            </a:r>
            <a:endParaRPr lang="en-GB" sz="1800" dirty="0"/>
          </a:p>
        </p:txBody>
      </p:sp>
      <p:sp>
        <p:nvSpPr>
          <p:cNvPr id="24" name="Slide Number Placeholder 5"/>
          <p:cNvSpPr txBox="1">
            <a:spLocks/>
          </p:cNvSpPr>
          <p:nvPr userDrawn="1"/>
        </p:nvSpPr>
        <p:spPr bwMode="gray">
          <a:xfrm>
            <a:off x="47330" y="6620400"/>
            <a:ext cx="495596" cy="153888"/>
          </a:xfrm>
          <a:prstGeom prst="rect">
            <a:avLst/>
          </a:prstGeom>
        </p:spPr>
        <p:txBody>
          <a:bodyPr vert="horz" wrap="square" lIns="0" tIns="0" rIns="0" bIns="0" rtlCol="0" anchor="ctr">
            <a:spAutoFit/>
          </a:bodyPr>
          <a:lstStyle>
            <a:defPPr>
              <a:defRPr lang="en-US"/>
            </a:defPPr>
            <a:lvl1pPr algn="r">
              <a:defRPr sz="1000">
                <a:solidFill>
                  <a:schemeClr val="bg1"/>
                </a:solidFill>
              </a:defRPr>
            </a:lvl1pPr>
          </a:lstStyle>
          <a:p>
            <a:pPr lvl="0"/>
            <a:fld id="{35031298-4CBC-4EC8-B1EA-1DEB552B8D7C}" type="slidenum">
              <a:rPr lang="en-GB" sz="1000" b="1" smtClean="0">
                <a:solidFill>
                  <a:srgbClr val="7D858D"/>
                </a:solidFill>
              </a:rPr>
              <a:pPr lvl="0"/>
              <a:t>‹#›</a:t>
            </a:fld>
            <a:endParaRPr lang="en-GB" sz="1000" b="1" dirty="0">
              <a:solidFill>
                <a:srgbClr val="7D858D"/>
              </a:solidFill>
            </a:endParaRPr>
          </a:p>
        </p:txBody>
      </p:sp>
      <p:sp>
        <p:nvSpPr>
          <p:cNvPr id="25" name="Footer Placeholder 4"/>
          <p:cNvSpPr txBox="1">
            <a:spLocks/>
          </p:cNvSpPr>
          <p:nvPr userDrawn="1"/>
        </p:nvSpPr>
        <p:spPr bwMode="gray">
          <a:xfrm>
            <a:off x="757051" y="6642001"/>
            <a:ext cx="5338949" cy="123111"/>
          </a:xfrm>
          <a:prstGeom prst="rect">
            <a:avLst/>
          </a:prstGeom>
        </p:spPr>
        <p:txBody>
          <a:bodyPr vert="horz" wrap="square" lIns="0" tIns="0" rIns="0" bIns="0" rtlCol="0" anchor="ctr">
            <a:spAutoFit/>
          </a:bodyPr>
          <a:lstStyle>
            <a:defPPr>
              <a:defRPr lang="en-US"/>
            </a:defPPr>
            <a:lvl1pPr lvl="0" algn="r">
              <a:defRPr sz="1000">
                <a:solidFill>
                  <a:schemeClr val="tx2"/>
                </a:solidFill>
              </a:defRPr>
            </a:lvl1pPr>
          </a:lstStyle>
          <a:p>
            <a:pPr marL="0" lvl="0" algn="l" defTabSz="914400" rtl="0" eaLnBrk="1" latinLnBrk="0" hangingPunct="1"/>
            <a:r>
              <a:rPr lang="en-US" sz="800" kern="1200" dirty="0">
                <a:solidFill>
                  <a:srgbClr val="7D858D"/>
                </a:solidFill>
                <a:latin typeface="Arial" panose="020B0604020202020204" pitchFamily="34" charset="0"/>
                <a:ea typeface="+mn-ea"/>
                <a:cs typeface="Arial" panose="020B0604020202020204" pitchFamily="34" charset="0"/>
              </a:rPr>
              <a:t>Copyright © Murata Manufacturing Co., Ltd. All rights</a:t>
            </a:r>
            <a:r>
              <a:rPr lang="en-US" sz="800" kern="1200" baseline="0" dirty="0">
                <a:solidFill>
                  <a:srgbClr val="7D858D"/>
                </a:solidFill>
                <a:latin typeface="Arial" panose="020B0604020202020204" pitchFamily="34" charset="0"/>
                <a:ea typeface="+mn-ea"/>
                <a:cs typeface="Arial" panose="020B0604020202020204" pitchFamily="34" charset="0"/>
              </a:rPr>
              <a:t> reserved.</a:t>
            </a:r>
            <a:endParaRPr lang="en-GB" sz="800" kern="1200" dirty="0">
              <a:solidFill>
                <a:srgbClr val="7D858D"/>
              </a:solidFill>
              <a:latin typeface="Arial" panose="020B0604020202020204" pitchFamily="34" charset="0"/>
              <a:ea typeface="+mn-ea"/>
              <a:cs typeface="Arial" panose="020B0604020202020204" pitchFamily="34" charset="0"/>
            </a:endParaRPr>
          </a:p>
        </p:txBody>
      </p:sp>
      <p:sp>
        <p:nvSpPr>
          <p:cNvPr id="26" name="Date Placeholder 3"/>
          <p:cNvSpPr txBox="1">
            <a:spLocks/>
          </p:cNvSpPr>
          <p:nvPr userDrawn="1"/>
        </p:nvSpPr>
        <p:spPr>
          <a:xfrm>
            <a:off x="4751851" y="6642001"/>
            <a:ext cx="1785703" cy="123111"/>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fld id="{9FB042EA-7302-4DB6-8B0F-B44C8CB2054C}" type="datetime4">
              <a:rPr lang="en-GB" sz="800" smtClean="0">
                <a:solidFill>
                  <a:srgbClr val="7D858D"/>
                </a:solidFill>
              </a:rPr>
              <a:pPr lvl="0"/>
              <a:t>31 August 2023</a:t>
            </a:fld>
            <a:endParaRPr lang="en-GB" sz="800" dirty="0">
              <a:solidFill>
                <a:srgbClr val="7D858D"/>
              </a:solidFill>
            </a:endParaRPr>
          </a:p>
        </p:txBody>
      </p:sp>
      <p:pic>
        <p:nvPicPr>
          <p:cNvPr id="14" name="Picture 1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652019" y="310479"/>
            <a:ext cx="1475036" cy="382218"/>
          </a:xfrm>
          <a:prstGeom prst="rect">
            <a:avLst/>
          </a:prstGeom>
        </p:spPr>
      </p:pic>
      <p:pic>
        <p:nvPicPr>
          <p:cNvPr id="4" name="Picture 3"/>
          <p:cNvPicPr>
            <a:picLocks noChangeAspect="1"/>
          </p:cNvPicPr>
          <p:nvPr userDrawn="1"/>
        </p:nvPicPr>
        <p:blipFill rotWithShape="1">
          <a:blip r:embed="rId3" cstate="print">
            <a:extLst>
              <a:ext uri="{28A0092B-C50C-407E-A947-70E740481C1C}">
                <a14:useLocalDpi xmlns:a14="http://schemas.microsoft.com/office/drawing/2010/main" val="0"/>
              </a:ext>
            </a:extLst>
          </a:blip>
          <a:srcRect r="5351" b="5040"/>
          <a:stretch/>
        </p:blipFill>
        <p:spPr>
          <a:xfrm>
            <a:off x="8077654" y="1496447"/>
            <a:ext cx="4132821" cy="5347698"/>
          </a:xfrm>
          <a:prstGeom prst="rect">
            <a:avLst/>
          </a:prstGeom>
        </p:spPr>
      </p:pic>
    </p:spTree>
    <p:extLst>
      <p:ext uri="{BB962C8B-B14F-4D97-AF65-F5344CB8AC3E}">
        <p14:creationId xmlns:p14="http://schemas.microsoft.com/office/powerpoint/2010/main" val="3536671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757903" y="274638"/>
            <a:ext cx="8506451" cy="706090"/>
          </a:xfrm>
        </p:spPr>
        <p:txBody>
          <a:bodyPr vert="horz" lIns="0" tIns="0" rIns="0" bIns="0" rtlCol="0" anchor="ctr">
            <a:noAutofit/>
          </a:bodyPr>
          <a:lstStyle>
            <a:lvl1pPr>
              <a:defRPr lang="en-GB"/>
            </a:lvl1pPr>
          </a:lstStyle>
          <a:p>
            <a:pPr lvl="0"/>
            <a:r>
              <a:rPr lang="en-US" dirty="0"/>
              <a:t>Click to edit page title</a:t>
            </a:r>
            <a:endParaRPr lang="en-GB" dirty="0"/>
          </a:p>
        </p:txBody>
      </p:sp>
      <p:sp>
        <p:nvSpPr>
          <p:cNvPr id="3" name="Content Placeholder 2"/>
          <p:cNvSpPr>
            <a:spLocks noGrp="1"/>
          </p:cNvSpPr>
          <p:nvPr>
            <p:ph sz="half" idx="1" hasCustomPrompt="1"/>
          </p:nvPr>
        </p:nvSpPr>
        <p:spPr bwMode="gray">
          <a:xfrm>
            <a:off x="758400" y="1411200"/>
            <a:ext cx="5210379" cy="4712400"/>
          </a:xfrm>
        </p:spPr>
        <p:txBody>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vl6pPr>
              <a:defRPr sz="1400"/>
            </a:lvl6pPr>
            <a:lvl7pPr>
              <a:defRPr sz="1400"/>
            </a:lvl7pPr>
            <a:lvl8pPr>
              <a:defRPr sz="1400"/>
            </a:lvl8pPr>
            <a:lvl9pPr>
              <a:defRPr sz="14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5"/>
          <p:cNvSpPr>
            <a:spLocks noGrp="1"/>
          </p:cNvSpPr>
          <p:nvPr>
            <p:ph type="pic" sz="quarter" idx="11"/>
          </p:nvPr>
        </p:nvSpPr>
        <p:spPr bwMode="gray">
          <a:xfrm>
            <a:off x="6626034" y="1033801"/>
            <a:ext cx="4501021" cy="5491543"/>
          </a:xfrm>
          <a:custGeom>
            <a:avLst/>
            <a:gdLst>
              <a:gd name="connsiteX0" fmla="*/ 0 w 3048704"/>
              <a:gd name="connsiteY0" fmla="*/ 0 h 5250180"/>
              <a:gd name="connsiteX1" fmla="*/ 3048704 w 3048704"/>
              <a:gd name="connsiteY1" fmla="*/ 0 h 5250180"/>
              <a:gd name="connsiteX2" fmla="*/ 3048704 w 3048704"/>
              <a:gd name="connsiteY2" fmla="*/ 5250180 h 5250180"/>
              <a:gd name="connsiteX3" fmla="*/ 0 w 3048704"/>
              <a:gd name="connsiteY3" fmla="*/ 5250180 h 5250180"/>
              <a:gd name="connsiteX4" fmla="*/ 0 w 3048704"/>
              <a:gd name="connsiteY4" fmla="*/ 0 h 5250180"/>
              <a:gd name="connsiteX0" fmla="*/ 0 w 3048704"/>
              <a:gd name="connsiteY0" fmla="*/ 0 h 5250180"/>
              <a:gd name="connsiteX1" fmla="*/ 3048704 w 3048704"/>
              <a:gd name="connsiteY1" fmla="*/ 0 h 5250180"/>
              <a:gd name="connsiteX2" fmla="*/ 3048704 w 3048704"/>
              <a:gd name="connsiteY2" fmla="*/ 5250180 h 5250180"/>
              <a:gd name="connsiteX3" fmla="*/ 0 w 3048704"/>
              <a:gd name="connsiteY3" fmla="*/ 5250180 h 5250180"/>
              <a:gd name="connsiteX4" fmla="*/ 704 w 3048704"/>
              <a:gd name="connsiteY4" fmla="*/ 2110740 h 5250180"/>
              <a:gd name="connsiteX5" fmla="*/ 0 w 3048704"/>
              <a:gd name="connsiteY5" fmla="*/ 0 h 5250180"/>
              <a:gd name="connsiteX0" fmla="*/ 704 w 3048704"/>
              <a:gd name="connsiteY0" fmla="*/ 2206163 h 5345603"/>
              <a:gd name="connsiteX1" fmla="*/ 3048704 w 3048704"/>
              <a:gd name="connsiteY1" fmla="*/ 95423 h 5345603"/>
              <a:gd name="connsiteX2" fmla="*/ 3048704 w 3048704"/>
              <a:gd name="connsiteY2" fmla="*/ 5345603 h 5345603"/>
              <a:gd name="connsiteX3" fmla="*/ 0 w 3048704"/>
              <a:gd name="connsiteY3" fmla="*/ 5345603 h 5345603"/>
              <a:gd name="connsiteX4" fmla="*/ 704 w 3048704"/>
              <a:gd name="connsiteY4" fmla="*/ 2206163 h 5345603"/>
              <a:gd name="connsiteX0" fmla="*/ 704 w 3048704"/>
              <a:gd name="connsiteY0" fmla="*/ 2110740 h 5250180"/>
              <a:gd name="connsiteX1" fmla="*/ 3048704 w 3048704"/>
              <a:gd name="connsiteY1" fmla="*/ 0 h 5250180"/>
              <a:gd name="connsiteX2" fmla="*/ 3048704 w 3048704"/>
              <a:gd name="connsiteY2" fmla="*/ 5250180 h 5250180"/>
              <a:gd name="connsiteX3" fmla="*/ 0 w 3048704"/>
              <a:gd name="connsiteY3" fmla="*/ 5250180 h 5250180"/>
              <a:gd name="connsiteX4" fmla="*/ 704 w 3048704"/>
              <a:gd name="connsiteY4" fmla="*/ 2110740 h 5250180"/>
              <a:gd name="connsiteX0" fmla="*/ 704 w 3048704"/>
              <a:gd name="connsiteY0" fmla="*/ 2110740 h 5250180"/>
              <a:gd name="connsiteX1" fmla="*/ 3048704 w 3048704"/>
              <a:gd name="connsiteY1" fmla="*/ 0 h 5250180"/>
              <a:gd name="connsiteX2" fmla="*/ 3047518 w 3048704"/>
              <a:gd name="connsiteY2" fmla="*/ 3696809 h 5250180"/>
              <a:gd name="connsiteX3" fmla="*/ 3048704 w 3048704"/>
              <a:gd name="connsiteY3" fmla="*/ 5250180 h 5250180"/>
              <a:gd name="connsiteX4" fmla="*/ 0 w 3048704"/>
              <a:gd name="connsiteY4" fmla="*/ 5250180 h 5250180"/>
              <a:gd name="connsiteX5" fmla="*/ 704 w 3048704"/>
              <a:gd name="connsiteY5" fmla="*/ 2110740 h 5250180"/>
              <a:gd name="connsiteX0" fmla="*/ 704 w 3048704"/>
              <a:gd name="connsiteY0" fmla="*/ 2110740 h 5295437"/>
              <a:gd name="connsiteX1" fmla="*/ 3048704 w 3048704"/>
              <a:gd name="connsiteY1" fmla="*/ 0 h 5295437"/>
              <a:gd name="connsiteX2" fmla="*/ 3047518 w 3048704"/>
              <a:gd name="connsiteY2" fmla="*/ 3696809 h 5295437"/>
              <a:gd name="connsiteX3" fmla="*/ 0 w 3048704"/>
              <a:gd name="connsiteY3" fmla="*/ 5250180 h 5295437"/>
              <a:gd name="connsiteX4" fmla="*/ 704 w 3048704"/>
              <a:gd name="connsiteY4" fmla="*/ 2110740 h 5295437"/>
              <a:gd name="connsiteX0" fmla="*/ 704 w 3048704"/>
              <a:gd name="connsiteY0" fmla="*/ 2110740 h 5250180"/>
              <a:gd name="connsiteX1" fmla="*/ 3048704 w 3048704"/>
              <a:gd name="connsiteY1" fmla="*/ 0 h 5250180"/>
              <a:gd name="connsiteX2" fmla="*/ 3047518 w 3048704"/>
              <a:gd name="connsiteY2" fmla="*/ 3696809 h 5250180"/>
              <a:gd name="connsiteX3" fmla="*/ 0 w 3048704"/>
              <a:gd name="connsiteY3" fmla="*/ 5250180 h 5250180"/>
              <a:gd name="connsiteX4" fmla="*/ 704 w 3048704"/>
              <a:gd name="connsiteY4" fmla="*/ 2110740 h 5250180"/>
              <a:gd name="connsiteX0" fmla="*/ 7 w 3048007"/>
              <a:gd name="connsiteY0" fmla="*/ 2110740 h 5266860"/>
              <a:gd name="connsiteX1" fmla="*/ 3048007 w 3048007"/>
              <a:gd name="connsiteY1" fmla="*/ 0 h 5266860"/>
              <a:gd name="connsiteX2" fmla="*/ 3046821 w 3048007"/>
              <a:gd name="connsiteY2" fmla="*/ 3696809 h 5266860"/>
              <a:gd name="connsiteX3" fmla="*/ 5238 w 3048007"/>
              <a:gd name="connsiteY3" fmla="*/ 5266860 h 5266860"/>
              <a:gd name="connsiteX4" fmla="*/ 7 w 3048007"/>
              <a:gd name="connsiteY4" fmla="*/ 2110740 h 5266860"/>
              <a:gd name="connsiteX0" fmla="*/ 7 w 3048007"/>
              <a:gd name="connsiteY0" fmla="*/ 2110740 h 5255741"/>
              <a:gd name="connsiteX1" fmla="*/ 3048007 w 3048007"/>
              <a:gd name="connsiteY1" fmla="*/ 0 h 5255741"/>
              <a:gd name="connsiteX2" fmla="*/ 3046821 w 3048007"/>
              <a:gd name="connsiteY2" fmla="*/ 3696809 h 5255741"/>
              <a:gd name="connsiteX3" fmla="*/ 5238 w 3048007"/>
              <a:gd name="connsiteY3" fmla="*/ 5255741 h 5255741"/>
              <a:gd name="connsiteX4" fmla="*/ 7 w 3048007"/>
              <a:gd name="connsiteY4" fmla="*/ 2110740 h 5255741"/>
              <a:gd name="connsiteX0" fmla="*/ 7 w 3048007"/>
              <a:gd name="connsiteY0" fmla="*/ 2110740 h 5255741"/>
              <a:gd name="connsiteX1" fmla="*/ 3048007 w 3048007"/>
              <a:gd name="connsiteY1" fmla="*/ 0 h 5255741"/>
              <a:gd name="connsiteX2" fmla="*/ 3046821 w 3048007"/>
              <a:gd name="connsiteY2" fmla="*/ 3696809 h 5255741"/>
              <a:gd name="connsiteX3" fmla="*/ 5238 w 3048007"/>
              <a:gd name="connsiteY3" fmla="*/ 5255741 h 5255741"/>
              <a:gd name="connsiteX4" fmla="*/ 7 w 3048007"/>
              <a:gd name="connsiteY4" fmla="*/ 2110740 h 5255741"/>
              <a:gd name="connsiteX0" fmla="*/ 7 w 3273433"/>
              <a:gd name="connsiteY0" fmla="*/ 2217261 h 5362262"/>
              <a:gd name="connsiteX1" fmla="*/ 3048007 w 3273433"/>
              <a:gd name="connsiteY1" fmla="*/ 106521 h 5362262"/>
              <a:gd name="connsiteX2" fmla="*/ 3046821 w 3273433"/>
              <a:gd name="connsiteY2" fmla="*/ 678799 h 5362262"/>
              <a:gd name="connsiteX3" fmla="*/ 3046821 w 3273433"/>
              <a:gd name="connsiteY3" fmla="*/ 3803330 h 5362262"/>
              <a:gd name="connsiteX4" fmla="*/ 5238 w 3273433"/>
              <a:gd name="connsiteY4" fmla="*/ 5362262 h 5362262"/>
              <a:gd name="connsiteX5" fmla="*/ 7 w 3273433"/>
              <a:gd name="connsiteY5" fmla="*/ 2217261 h 5362262"/>
              <a:gd name="connsiteX0" fmla="*/ 7 w 3273433"/>
              <a:gd name="connsiteY0" fmla="*/ 2217261 h 5362262"/>
              <a:gd name="connsiteX1" fmla="*/ 3048007 w 3273433"/>
              <a:gd name="connsiteY1" fmla="*/ 106521 h 5362262"/>
              <a:gd name="connsiteX2" fmla="*/ 3046821 w 3273433"/>
              <a:gd name="connsiteY2" fmla="*/ 678799 h 5362262"/>
              <a:gd name="connsiteX3" fmla="*/ 3046821 w 3273433"/>
              <a:gd name="connsiteY3" fmla="*/ 3803330 h 5362262"/>
              <a:gd name="connsiteX4" fmla="*/ 5238 w 3273433"/>
              <a:gd name="connsiteY4" fmla="*/ 5362262 h 5362262"/>
              <a:gd name="connsiteX5" fmla="*/ 7 w 3273433"/>
              <a:gd name="connsiteY5" fmla="*/ 2217261 h 5362262"/>
              <a:gd name="connsiteX0" fmla="*/ 7 w 3048007"/>
              <a:gd name="connsiteY0" fmla="*/ 2110740 h 5255741"/>
              <a:gd name="connsiteX1" fmla="*/ 3048007 w 3048007"/>
              <a:gd name="connsiteY1" fmla="*/ 0 h 5255741"/>
              <a:gd name="connsiteX2" fmla="*/ 3046821 w 3048007"/>
              <a:gd name="connsiteY2" fmla="*/ 572278 h 5255741"/>
              <a:gd name="connsiteX3" fmla="*/ 3046821 w 3048007"/>
              <a:gd name="connsiteY3" fmla="*/ 3696809 h 5255741"/>
              <a:gd name="connsiteX4" fmla="*/ 5238 w 3048007"/>
              <a:gd name="connsiteY4" fmla="*/ 5255741 h 5255741"/>
              <a:gd name="connsiteX5" fmla="*/ 7 w 3048007"/>
              <a:gd name="connsiteY5" fmla="*/ 2110740 h 5255741"/>
              <a:gd name="connsiteX0" fmla="*/ 7 w 3046821"/>
              <a:gd name="connsiteY0" fmla="*/ 1538462 h 4683463"/>
              <a:gd name="connsiteX1" fmla="*/ 3046821 w 3046821"/>
              <a:gd name="connsiteY1" fmla="*/ 0 h 4683463"/>
              <a:gd name="connsiteX2" fmla="*/ 3046821 w 3046821"/>
              <a:gd name="connsiteY2" fmla="*/ 3124531 h 4683463"/>
              <a:gd name="connsiteX3" fmla="*/ 5238 w 3046821"/>
              <a:gd name="connsiteY3" fmla="*/ 4683463 h 4683463"/>
              <a:gd name="connsiteX4" fmla="*/ 7 w 3046821"/>
              <a:gd name="connsiteY4" fmla="*/ 1538462 h 4683463"/>
              <a:gd name="connsiteX0" fmla="*/ 227017 w 3273831"/>
              <a:gd name="connsiteY0" fmla="*/ 1538462 h 4683463"/>
              <a:gd name="connsiteX1" fmla="*/ 3273831 w 3273831"/>
              <a:gd name="connsiteY1" fmla="*/ 0 h 4683463"/>
              <a:gd name="connsiteX2" fmla="*/ 3273831 w 3273831"/>
              <a:gd name="connsiteY2" fmla="*/ 3124531 h 4683463"/>
              <a:gd name="connsiteX3" fmla="*/ 232248 w 3273831"/>
              <a:gd name="connsiteY3" fmla="*/ 4683463 h 4683463"/>
              <a:gd name="connsiteX4" fmla="*/ 223631 w 3273831"/>
              <a:gd name="connsiteY4" fmla="*/ 1642881 h 4683463"/>
              <a:gd name="connsiteX5" fmla="*/ 227017 w 3273831"/>
              <a:gd name="connsiteY5" fmla="*/ 1538462 h 4683463"/>
              <a:gd name="connsiteX0" fmla="*/ 227017 w 3273831"/>
              <a:gd name="connsiteY0" fmla="*/ 1538462 h 4683463"/>
              <a:gd name="connsiteX1" fmla="*/ 3273831 w 3273831"/>
              <a:gd name="connsiteY1" fmla="*/ 0 h 4683463"/>
              <a:gd name="connsiteX2" fmla="*/ 3273831 w 3273831"/>
              <a:gd name="connsiteY2" fmla="*/ 3124531 h 4683463"/>
              <a:gd name="connsiteX3" fmla="*/ 232248 w 3273831"/>
              <a:gd name="connsiteY3" fmla="*/ 4683463 h 4683463"/>
              <a:gd name="connsiteX4" fmla="*/ 223631 w 3273831"/>
              <a:gd name="connsiteY4" fmla="*/ 1642881 h 4683463"/>
              <a:gd name="connsiteX5" fmla="*/ 227017 w 3273831"/>
              <a:gd name="connsiteY5" fmla="*/ 1538462 h 4683463"/>
              <a:gd name="connsiteX0" fmla="*/ 227017 w 3273831"/>
              <a:gd name="connsiteY0" fmla="*/ 1538462 h 4683463"/>
              <a:gd name="connsiteX1" fmla="*/ 3273831 w 3273831"/>
              <a:gd name="connsiteY1" fmla="*/ 0 h 4683463"/>
              <a:gd name="connsiteX2" fmla="*/ 3273831 w 3273831"/>
              <a:gd name="connsiteY2" fmla="*/ 3124531 h 4683463"/>
              <a:gd name="connsiteX3" fmla="*/ 232248 w 3273831"/>
              <a:gd name="connsiteY3" fmla="*/ 4683463 h 4683463"/>
              <a:gd name="connsiteX4" fmla="*/ 223631 w 3273831"/>
              <a:gd name="connsiteY4" fmla="*/ 1642881 h 4683463"/>
              <a:gd name="connsiteX5" fmla="*/ 227017 w 3273831"/>
              <a:gd name="connsiteY5" fmla="*/ 1538462 h 4683463"/>
              <a:gd name="connsiteX0" fmla="*/ 227017 w 3273831"/>
              <a:gd name="connsiteY0" fmla="*/ 1538462 h 4683463"/>
              <a:gd name="connsiteX1" fmla="*/ 297809 w 3273831"/>
              <a:gd name="connsiteY1" fmla="*/ 1501110 h 4683463"/>
              <a:gd name="connsiteX2" fmla="*/ 3273831 w 3273831"/>
              <a:gd name="connsiteY2" fmla="*/ 0 h 4683463"/>
              <a:gd name="connsiteX3" fmla="*/ 3273831 w 3273831"/>
              <a:gd name="connsiteY3" fmla="*/ 3124531 h 4683463"/>
              <a:gd name="connsiteX4" fmla="*/ 232248 w 3273831"/>
              <a:gd name="connsiteY4" fmla="*/ 4683463 h 4683463"/>
              <a:gd name="connsiteX5" fmla="*/ 223631 w 3273831"/>
              <a:gd name="connsiteY5" fmla="*/ 1642881 h 4683463"/>
              <a:gd name="connsiteX6" fmla="*/ 227017 w 3273831"/>
              <a:gd name="connsiteY6" fmla="*/ 1538462 h 4683463"/>
              <a:gd name="connsiteX0" fmla="*/ 227017 w 3273831"/>
              <a:gd name="connsiteY0" fmla="*/ 1538462 h 4683463"/>
              <a:gd name="connsiteX1" fmla="*/ 297809 w 3273831"/>
              <a:gd name="connsiteY1" fmla="*/ 1501110 h 4683463"/>
              <a:gd name="connsiteX2" fmla="*/ 3273831 w 3273831"/>
              <a:gd name="connsiteY2" fmla="*/ 0 h 4683463"/>
              <a:gd name="connsiteX3" fmla="*/ 3273831 w 3273831"/>
              <a:gd name="connsiteY3" fmla="*/ 3124531 h 4683463"/>
              <a:gd name="connsiteX4" fmla="*/ 232248 w 3273831"/>
              <a:gd name="connsiteY4" fmla="*/ 4683463 h 4683463"/>
              <a:gd name="connsiteX5" fmla="*/ 223631 w 3273831"/>
              <a:gd name="connsiteY5" fmla="*/ 1642881 h 4683463"/>
              <a:gd name="connsiteX6" fmla="*/ 227017 w 3273831"/>
              <a:gd name="connsiteY6" fmla="*/ 1538462 h 4683463"/>
              <a:gd name="connsiteX0" fmla="*/ 169942 w 3220142"/>
              <a:gd name="connsiteY0" fmla="*/ 1642881 h 4683463"/>
              <a:gd name="connsiteX1" fmla="*/ 244120 w 3220142"/>
              <a:gd name="connsiteY1" fmla="*/ 1501110 h 4683463"/>
              <a:gd name="connsiteX2" fmla="*/ 3220142 w 3220142"/>
              <a:gd name="connsiteY2" fmla="*/ 0 h 4683463"/>
              <a:gd name="connsiteX3" fmla="*/ 3220142 w 3220142"/>
              <a:gd name="connsiteY3" fmla="*/ 3124531 h 4683463"/>
              <a:gd name="connsiteX4" fmla="*/ 178559 w 3220142"/>
              <a:gd name="connsiteY4" fmla="*/ 4683463 h 4683463"/>
              <a:gd name="connsiteX5" fmla="*/ 169942 w 3220142"/>
              <a:gd name="connsiteY5" fmla="*/ 1642881 h 4683463"/>
              <a:gd name="connsiteX0" fmla="*/ 172216 w 3222416"/>
              <a:gd name="connsiteY0" fmla="*/ 1642881 h 4683463"/>
              <a:gd name="connsiteX1" fmla="*/ 246394 w 3222416"/>
              <a:gd name="connsiteY1" fmla="*/ 1501110 h 4683463"/>
              <a:gd name="connsiteX2" fmla="*/ 3222416 w 3222416"/>
              <a:gd name="connsiteY2" fmla="*/ 0 h 4683463"/>
              <a:gd name="connsiteX3" fmla="*/ 3222416 w 3222416"/>
              <a:gd name="connsiteY3" fmla="*/ 3124531 h 4683463"/>
              <a:gd name="connsiteX4" fmla="*/ 180833 w 3222416"/>
              <a:gd name="connsiteY4" fmla="*/ 4683463 h 4683463"/>
              <a:gd name="connsiteX5" fmla="*/ 172216 w 3222416"/>
              <a:gd name="connsiteY5" fmla="*/ 1642881 h 4683463"/>
              <a:gd name="connsiteX0" fmla="*/ 1847 w 3052047"/>
              <a:gd name="connsiteY0" fmla="*/ 1642881 h 4683463"/>
              <a:gd name="connsiteX1" fmla="*/ 76025 w 3052047"/>
              <a:gd name="connsiteY1" fmla="*/ 1501110 h 4683463"/>
              <a:gd name="connsiteX2" fmla="*/ 3052047 w 3052047"/>
              <a:gd name="connsiteY2" fmla="*/ 0 h 4683463"/>
              <a:gd name="connsiteX3" fmla="*/ 3052047 w 3052047"/>
              <a:gd name="connsiteY3" fmla="*/ 3124531 h 4683463"/>
              <a:gd name="connsiteX4" fmla="*/ 10464 w 3052047"/>
              <a:gd name="connsiteY4" fmla="*/ 4683463 h 4683463"/>
              <a:gd name="connsiteX5" fmla="*/ 1847 w 3052047"/>
              <a:gd name="connsiteY5" fmla="*/ 1642881 h 4683463"/>
              <a:gd name="connsiteX0" fmla="*/ 1847 w 3052047"/>
              <a:gd name="connsiteY0" fmla="*/ 1642881 h 4683463"/>
              <a:gd name="connsiteX1" fmla="*/ 76025 w 3052047"/>
              <a:gd name="connsiteY1" fmla="*/ 1501110 h 4683463"/>
              <a:gd name="connsiteX2" fmla="*/ 3052047 w 3052047"/>
              <a:gd name="connsiteY2" fmla="*/ 0 h 4683463"/>
              <a:gd name="connsiteX3" fmla="*/ 3052047 w 3052047"/>
              <a:gd name="connsiteY3" fmla="*/ 3124531 h 4683463"/>
              <a:gd name="connsiteX4" fmla="*/ 10464 w 3052047"/>
              <a:gd name="connsiteY4" fmla="*/ 4683463 h 4683463"/>
              <a:gd name="connsiteX5" fmla="*/ 1847 w 3052047"/>
              <a:gd name="connsiteY5" fmla="*/ 1642881 h 4683463"/>
              <a:gd name="connsiteX0" fmla="*/ 1847 w 3052047"/>
              <a:gd name="connsiteY0" fmla="*/ 1642881 h 4683463"/>
              <a:gd name="connsiteX1" fmla="*/ 76025 w 3052047"/>
              <a:gd name="connsiteY1" fmla="*/ 1501110 h 4683463"/>
              <a:gd name="connsiteX2" fmla="*/ 3052047 w 3052047"/>
              <a:gd name="connsiteY2" fmla="*/ 0 h 4683463"/>
              <a:gd name="connsiteX3" fmla="*/ 3052047 w 3052047"/>
              <a:gd name="connsiteY3" fmla="*/ 3124531 h 4683463"/>
              <a:gd name="connsiteX4" fmla="*/ 10464 w 3052047"/>
              <a:gd name="connsiteY4" fmla="*/ 4683463 h 4683463"/>
              <a:gd name="connsiteX5" fmla="*/ 1847 w 3052047"/>
              <a:gd name="connsiteY5" fmla="*/ 1642881 h 4683463"/>
              <a:gd name="connsiteX0" fmla="*/ 1847 w 3052047"/>
              <a:gd name="connsiteY0" fmla="*/ 1642881 h 4683463"/>
              <a:gd name="connsiteX1" fmla="*/ 76025 w 3052047"/>
              <a:gd name="connsiteY1" fmla="*/ 1501110 h 4683463"/>
              <a:gd name="connsiteX2" fmla="*/ 3052047 w 3052047"/>
              <a:gd name="connsiteY2" fmla="*/ 0 h 4683463"/>
              <a:gd name="connsiteX3" fmla="*/ 3052047 w 3052047"/>
              <a:gd name="connsiteY3" fmla="*/ 3124531 h 4683463"/>
              <a:gd name="connsiteX4" fmla="*/ 10464 w 3052047"/>
              <a:gd name="connsiteY4" fmla="*/ 4683463 h 4683463"/>
              <a:gd name="connsiteX5" fmla="*/ 1847 w 3052047"/>
              <a:gd name="connsiteY5" fmla="*/ 1642881 h 4683463"/>
              <a:gd name="connsiteX0" fmla="*/ 8282 w 3058482"/>
              <a:gd name="connsiteY0" fmla="*/ 1642881 h 4683463"/>
              <a:gd name="connsiteX1" fmla="*/ 64658 w 3058482"/>
              <a:gd name="connsiteY1" fmla="*/ 1512230 h 4683463"/>
              <a:gd name="connsiteX2" fmla="*/ 3058482 w 3058482"/>
              <a:gd name="connsiteY2" fmla="*/ 0 h 4683463"/>
              <a:gd name="connsiteX3" fmla="*/ 3058482 w 3058482"/>
              <a:gd name="connsiteY3" fmla="*/ 3124531 h 4683463"/>
              <a:gd name="connsiteX4" fmla="*/ 16899 w 3058482"/>
              <a:gd name="connsiteY4" fmla="*/ 4683463 h 4683463"/>
              <a:gd name="connsiteX5" fmla="*/ 8282 w 3058482"/>
              <a:gd name="connsiteY5" fmla="*/ 1642881 h 4683463"/>
              <a:gd name="connsiteX0" fmla="*/ 0 w 3050200"/>
              <a:gd name="connsiteY0" fmla="*/ 1642881 h 4683463"/>
              <a:gd name="connsiteX1" fmla="*/ 56376 w 3050200"/>
              <a:gd name="connsiteY1" fmla="*/ 1512230 h 4683463"/>
              <a:gd name="connsiteX2" fmla="*/ 3050200 w 3050200"/>
              <a:gd name="connsiteY2" fmla="*/ 0 h 4683463"/>
              <a:gd name="connsiteX3" fmla="*/ 3050200 w 3050200"/>
              <a:gd name="connsiteY3" fmla="*/ 3124531 h 4683463"/>
              <a:gd name="connsiteX4" fmla="*/ 8617 w 3050200"/>
              <a:gd name="connsiteY4" fmla="*/ 4683463 h 4683463"/>
              <a:gd name="connsiteX5" fmla="*/ 0 w 3050200"/>
              <a:gd name="connsiteY5" fmla="*/ 1642881 h 4683463"/>
              <a:gd name="connsiteX0" fmla="*/ 1181 w 3051381"/>
              <a:gd name="connsiteY0" fmla="*/ 1642881 h 4683463"/>
              <a:gd name="connsiteX1" fmla="*/ 57557 w 3051381"/>
              <a:gd name="connsiteY1" fmla="*/ 1512230 h 4683463"/>
              <a:gd name="connsiteX2" fmla="*/ 3051381 w 3051381"/>
              <a:gd name="connsiteY2" fmla="*/ 0 h 4683463"/>
              <a:gd name="connsiteX3" fmla="*/ 3051381 w 3051381"/>
              <a:gd name="connsiteY3" fmla="*/ 3124531 h 4683463"/>
              <a:gd name="connsiteX4" fmla="*/ 9798 w 3051381"/>
              <a:gd name="connsiteY4" fmla="*/ 4683463 h 4683463"/>
              <a:gd name="connsiteX5" fmla="*/ 1181 w 3051381"/>
              <a:gd name="connsiteY5" fmla="*/ 1642881 h 4683463"/>
              <a:gd name="connsiteX0" fmla="*/ 1181 w 3051381"/>
              <a:gd name="connsiteY0" fmla="*/ 1590064 h 4683463"/>
              <a:gd name="connsiteX1" fmla="*/ 57557 w 3051381"/>
              <a:gd name="connsiteY1" fmla="*/ 1512230 h 4683463"/>
              <a:gd name="connsiteX2" fmla="*/ 3051381 w 3051381"/>
              <a:gd name="connsiteY2" fmla="*/ 0 h 4683463"/>
              <a:gd name="connsiteX3" fmla="*/ 3051381 w 3051381"/>
              <a:gd name="connsiteY3" fmla="*/ 3124531 h 4683463"/>
              <a:gd name="connsiteX4" fmla="*/ 9798 w 3051381"/>
              <a:gd name="connsiteY4" fmla="*/ 4683463 h 4683463"/>
              <a:gd name="connsiteX5" fmla="*/ 1181 w 3051381"/>
              <a:gd name="connsiteY5" fmla="*/ 1590064 h 4683463"/>
              <a:gd name="connsiteX0" fmla="*/ 36 w 3050236"/>
              <a:gd name="connsiteY0" fmla="*/ 1590064 h 4683463"/>
              <a:gd name="connsiteX1" fmla="*/ 56412 w 3050236"/>
              <a:gd name="connsiteY1" fmla="*/ 1512230 h 4683463"/>
              <a:gd name="connsiteX2" fmla="*/ 3050236 w 3050236"/>
              <a:gd name="connsiteY2" fmla="*/ 0 h 4683463"/>
              <a:gd name="connsiteX3" fmla="*/ 3050236 w 3050236"/>
              <a:gd name="connsiteY3" fmla="*/ 3124531 h 4683463"/>
              <a:gd name="connsiteX4" fmla="*/ 8653 w 3050236"/>
              <a:gd name="connsiteY4" fmla="*/ 4683463 h 4683463"/>
              <a:gd name="connsiteX5" fmla="*/ 36 w 3050236"/>
              <a:gd name="connsiteY5" fmla="*/ 1590064 h 4683463"/>
              <a:gd name="connsiteX0" fmla="*/ 86 w 3050286"/>
              <a:gd name="connsiteY0" fmla="*/ 1590064 h 4683463"/>
              <a:gd name="connsiteX1" fmla="*/ 56462 w 3050286"/>
              <a:gd name="connsiteY1" fmla="*/ 1512230 h 4683463"/>
              <a:gd name="connsiteX2" fmla="*/ 3050286 w 3050286"/>
              <a:gd name="connsiteY2" fmla="*/ 0 h 4683463"/>
              <a:gd name="connsiteX3" fmla="*/ 3050286 w 3050286"/>
              <a:gd name="connsiteY3" fmla="*/ 3124531 h 4683463"/>
              <a:gd name="connsiteX4" fmla="*/ 8703 w 3050286"/>
              <a:gd name="connsiteY4" fmla="*/ 4683463 h 4683463"/>
              <a:gd name="connsiteX5" fmla="*/ 86 w 3050286"/>
              <a:gd name="connsiteY5" fmla="*/ 1590064 h 4683463"/>
              <a:gd name="connsiteX0" fmla="*/ 51 w 3050251"/>
              <a:gd name="connsiteY0" fmla="*/ 1590064 h 4683463"/>
              <a:gd name="connsiteX1" fmla="*/ 56427 w 3050251"/>
              <a:gd name="connsiteY1" fmla="*/ 1512230 h 4683463"/>
              <a:gd name="connsiteX2" fmla="*/ 3050251 w 3050251"/>
              <a:gd name="connsiteY2" fmla="*/ 0 h 4683463"/>
              <a:gd name="connsiteX3" fmla="*/ 3050251 w 3050251"/>
              <a:gd name="connsiteY3" fmla="*/ 3124531 h 4683463"/>
              <a:gd name="connsiteX4" fmla="*/ 8668 w 3050251"/>
              <a:gd name="connsiteY4" fmla="*/ 4683463 h 4683463"/>
              <a:gd name="connsiteX5" fmla="*/ 51 w 3050251"/>
              <a:gd name="connsiteY5" fmla="*/ 1590064 h 4683463"/>
              <a:gd name="connsiteX0" fmla="*/ 217262 w 3267462"/>
              <a:gd name="connsiteY0" fmla="*/ 1590064 h 4949628"/>
              <a:gd name="connsiteX1" fmla="*/ 273638 w 3267462"/>
              <a:gd name="connsiteY1" fmla="*/ 1512230 h 4949628"/>
              <a:gd name="connsiteX2" fmla="*/ 3267462 w 3267462"/>
              <a:gd name="connsiteY2" fmla="*/ 0 h 4949628"/>
              <a:gd name="connsiteX3" fmla="*/ 3267462 w 3267462"/>
              <a:gd name="connsiteY3" fmla="*/ 3124531 h 4949628"/>
              <a:gd name="connsiteX4" fmla="*/ 225879 w 3267462"/>
              <a:gd name="connsiteY4" fmla="*/ 4683463 h 4949628"/>
              <a:gd name="connsiteX5" fmla="*/ 223193 w 3267462"/>
              <a:gd name="connsiteY5" fmla="*/ 4633982 h 4949628"/>
              <a:gd name="connsiteX6" fmla="*/ 217262 w 3267462"/>
              <a:gd name="connsiteY6" fmla="*/ 1590064 h 4949628"/>
              <a:gd name="connsiteX0" fmla="*/ 217262 w 3267462"/>
              <a:gd name="connsiteY0" fmla="*/ 1590064 h 4949628"/>
              <a:gd name="connsiteX1" fmla="*/ 273638 w 3267462"/>
              <a:gd name="connsiteY1" fmla="*/ 1512230 h 4949628"/>
              <a:gd name="connsiteX2" fmla="*/ 3267462 w 3267462"/>
              <a:gd name="connsiteY2" fmla="*/ 0 h 4949628"/>
              <a:gd name="connsiteX3" fmla="*/ 3267462 w 3267462"/>
              <a:gd name="connsiteY3" fmla="*/ 3124531 h 4949628"/>
              <a:gd name="connsiteX4" fmla="*/ 225879 w 3267462"/>
              <a:gd name="connsiteY4" fmla="*/ 4683463 h 4949628"/>
              <a:gd name="connsiteX5" fmla="*/ 223193 w 3267462"/>
              <a:gd name="connsiteY5" fmla="*/ 4633982 h 4949628"/>
              <a:gd name="connsiteX6" fmla="*/ 217262 w 3267462"/>
              <a:gd name="connsiteY6" fmla="*/ 1590064 h 4949628"/>
              <a:gd name="connsiteX0" fmla="*/ 217262 w 3267462"/>
              <a:gd name="connsiteY0" fmla="*/ 1590064 h 4949628"/>
              <a:gd name="connsiteX1" fmla="*/ 273638 w 3267462"/>
              <a:gd name="connsiteY1" fmla="*/ 1512230 h 4949628"/>
              <a:gd name="connsiteX2" fmla="*/ 3267462 w 3267462"/>
              <a:gd name="connsiteY2" fmla="*/ 0 h 4949628"/>
              <a:gd name="connsiteX3" fmla="*/ 3267462 w 3267462"/>
              <a:gd name="connsiteY3" fmla="*/ 3124531 h 4949628"/>
              <a:gd name="connsiteX4" fmla="*/ 273634 w 3267462"/>
              <a:gd name="connsiteY4" fmla="*/ 4661780 h 4949628"/>
              <a:gd name="connsiteX5" fmla="*/ 225879 w 3267462"/>
              <a:gd name="connsiteY5" fmla="*/ 4683463 h 4949628"/>
              <a:gd name="connsiteX6" fmla="*/ 223193 w 3267462"/>
              <a:gd name="connsiteY6" fmla="*/ 4633982 h 4949628"/>
              <a:gd name="connsiteX7" fmla="*/ 217262 w 3267462"/>
              <a:gd name="connsiteY7" fmla="*/ 1590064 h 4949628"/>
              <a:gd name="connsiteX0" fmla="*/ 51 w 3050251"/>
              <a:gd name="connsiteY0" fmla="*/ 1590064 h 4661780"/>
              <a:gd name="connsiteX1" fmla="*/ 56427 w 3050251"/>
              <a:gd name="connsiteY1" fmla="*/ 1512230 h 4661780"/>
              <a:gd name="connsiteX2" fmla="*/ 3050251 w 3050251"/>
              <a:gd name="connsiteY2" fmla="*/ 0 h 4661780"/>
              <a:gd name="connsiteX3" fmla="*/ 3050251 w 3050251"/>
              <a:gd name="connsiteY3" fmla="*/ 3124531 h 4661780"/>
              <a:gd name="connsiteX4" fmla="*/ 56423 w 3050251"/>
              <a:gd name="connsiteY4" fmla="*/ 4661780 h 4661780"/>
              <a:gd name="connsiteX5" fmla="*/ 5982 w 3050251"/>
              <a:gd name="connsiteY5" fmla="*/ 4633982 h 4661780"/>
              <a:gd name="connsiteX6" fmla="*/ 51 w 3050251"/>
              <a:gd name="connsiteY6" fmla="*/ 1590064 h 4661780"/>
              <a:gd name="connsiteX0" fmla="*/ 51 w 3050251"/>
              <a:gd name="connsiteY0" fmla="*/ 1590064 h 4661780"/>
              <a:gd name="connsiteX1" fmla="*/ 56427 w 3050251"/>
              <a:gd name="connsiteY1" fmla="*/ 1512230 h 4661780"/>
              <a:gd name="connsiteX2" fmla="*/ 3050251 w 3050251"/>
              <a:gd name="connsiteY2" fmla="*/ 0 h 4661780"/>
              <a:gd name="connsiteX3" fmla="*/ 3050251 w 3050251"/>
              <a:gd name="connsiteY3" fmla="*/ 3124531 h 4661780"/>
              <a:gd name="connsiteX4" fmla="*/ 56423 w 3050251"/>
              <a:gd name="connsiteY4" fmla="*/ 4661780 h 4661780"/>
              <a:gd name="connsiteX5" fmla="*/ 5982 w 3050251"/>
              <a:gd name="connsiteY5" fmla="*/ 4633982 h 4661780"/>
              <a:gd name="connsiteX6" fmla="*/ 51 w 3050251"/>
              <a:gd name="connsiteY6" fmla="*/ 1590064 h 4661780"/>
              <a:gd name="connsiteX0" fmla="*/ 51 w 3050251"/>
              <a:gd name="connsiteY0" fmla="*/ 1590064 h 4666558"/>
              <a:gd name="connsiteX1" fmla="*/ 56427 w 3050251"/>
              <a:gd name="connsiteY1" fmla="*/ 1512230 h 4666558"/>
              <a:gd name="connsiteX2" fmla="*/ 3050251 w 3050251"/>
              <a:gd name="connsiteY2" fmla="*/ 0 h 4666558"/>
              <a:gd name="connsiteX3" fmla="*/ 3050251 w 3050251"/>
              <a:gd name="connsiteY3" fmla="*/ 3124531 h 4666558"/>
              <a:gd name="connsiteX4" fmla="*/ 56423 w 3050251"/>
              <a:gd name="connsiteY4" fmla="*/ 4661780 h 4666558"/>
              <a:gd name="connsiteX5" fmla="*/ 5982 w 3050251"/>
              <a:gd name="connsiteY5" fmla="*/ 4633982 h 4666558"/>
              <a:gd name="connsiteX6" fmla="*/ 51 w 3050251"/>
              <a:gd name="connsiteY6" fmla="*/ 1590064 h 4666558"/>
              <a:gd name="connsiteX0" fmla="*/ 51 w 3050251"/>
              <a:gd name="connsiteY0" fmla="*/ 1590064 h 4668575"/>
              <a:gd name="connsiteX1" fmla="*/ 56427 w 3050251"/>
              <a:gd name="connsiteY1" fmla="*/ 1512230 h 4668575"/>
              <a:gd name="connsiteX2" fmla="*/ 3050251 w 3050251"/>
              <a:gd name="connsiteY2" fmla="*/ 0 h 4668575"/>
              <a:gd name="connsiteX3" fmla="*/ 3050251 w 3050251"/>
              <a:gd name="connsiteY3" fmla="*/ 3124531 h 4668575"/>
              <a:gd name="connsiteX4" fmla="*/ 56423 w 3050251"/>
              <a:gd name="connsiteY4" fmla="*/ 4661780 h 4668575"/>
              <a:gd name="connsiteX5" fmla="*/ 5982 w 3050251"/>
              <a:gd name="connsiteY5" fmla="*/ 4633982 h 4668575"/>
              <a:gd name="connsiteX6" fmla="*/ 51 w 3050251"/>
              <a:gd name="connsiteY6" fmla="*/ 1590064 h 4668575"/>
              <a:gd name="connsiteX0" fmla="*/ 42 w 3050242"/>
              <a:gd name="connsiteY0" fmla="*/ 1590064 h 4668575"/>
              <a:gd name="connsiteX1" fmla="*/ 59329 w 3050242"/>
              <a:gd name="connsiteY1" fmla="*/ 1525864 h 4668575"/>
              <a:gd name="connsiteX2" fmla="*/ 3050242 w 3050242"/>
              <a:gd name="connsiteY2" fmla="*/ 0 h 4668575"/>
              <a:gd name="connsiteX3" fmla="*/ 3050242 w 3050242"/>
              <a:gd name="connsiteY3" fmla="*/ 3124531 h 4668575"/>
              <a:gd name="connsiteX4" fmla="*/ 56414 w 3050242"/>
              <a:gd name="connsiteY4" fmla="*/ 4661780 h 4668575"/>
              <a:gd name="connsiteX5" fmla="*/ 5973 w 3050242"/>
              <a:gd name="connsiteY5" fmla="*/ 4633982 h 4668575"/>
              <a:gd name="connsiteX6" fmla="*/ 42 w 3050242"/>
              <a:gd name="connsiteY6" fmla="*/ 1590064 h 4668575"/>
              <a:gd name="connsiteX0" fmla="*/ 10 w 3096779"/>
              <a:gd name="connsiteY0" fmla="*/ 1669147 h 4668575"/>
              <a:gd name="connsiteX1" fmla="*/ 105866 w 3096779"/>
              <a:gd name="connsiteY1" fmla="*/ 1525864 h 4668575"/>
              <a:gd name="connsiteX2" fmla="*/ 3096779 w 3096779"/>
              <a:gd name="connsiteY2" fmla="*/ 0 h 4668575"/>
              <a:gd name="connsiteX3" fmla="*/ 3096779 w 3096779"/>
              <a:gd name="connsiteY3" fmla="*/ 3124531 h 4668575"/>
              <a:gd name="connsiteX4" fmla="*/ 102951 w 3096779"/>
              <a:gd name="connsiteY4" fmla="*/ 4661780 h 4668575"/>
              <a:gd name="connsiteX5" fmla="*/ 52510 w 3096779"/>
              <a:gd name="connsiteY5" fmla="*/ 4633982 h 4668575"/>
              <a:gd name="connsiteX6" fmla="*/ 10 w 3096779"/>
              <a:gd name="connsiteY6" fmla="*/ 1669147 h 4668575"/>
              <a:gd name="connsiteX0" fmla="*/ 31 w 3056052"/>
              <a:gd name="connsiteY0" fmla="*/ 1669147 h 4668575"/>
              <a:gd name="connsiteX1" fmla="*/ 65139 w 3056052"/>
              <a:gd name="connsiteY1" fmla="*/ 1525864 h 4668575"/>
              <a:gd name="connsiteX2" fmla="*/ 3056052 w 3056052"/>
              <a:gd name="connsiteY2" fmla="*/ 0 h 4668575"/>
              <a:gd name="connsiteX3" fmla="*/ 3056052 w 3056052"/>
              <a:gd name="connsiteY3" fmla="*/ 3124531 h 4668575"/>
              <a:gd name="connsiteX4" fmla="*/ 62224 w 3056052"/>
              <a:gd name="connsiteY4" fmla="*/ 4661780 h 4668575"/>
              <a:gd name="connsiteX5" fmla="*/ 11783 w 3056052"/>
              <a:gd name="connsiteY5" fmla="*/ 4633982 h 4668575"/>
              <a:gd name="connsiteX6" fmla="*/ 31 w 3056052"/>
              <a:gd name="connsiteY6" fmla="*/ 1669147 h 4668575"/>
              <a:gd name="connsiteX0" fmla="*/ 31 w 3056052"/>
              <a:gd name="connsiteY0" fmla="*/ 1669147 h 4668575"/>
              <a:gd name="connsiteX1" fmla="*/ 65139 w 3056052"/>
              <a:gd name="connsiteY1" fmla="*/ 1525864 h 4668575"/>
              <a:gd name="connsiteX2" fmla="*/ 3056052 w 3056052"/>
              <a:gd name="connsiteY2" fmla="*/ 0 h 4668575"/>
              <a:gd name="connsiteX3" fmla="*/ 3056052 w 3056052"/>
              <a:gd name="connsiteY3" fmla="*/ 3124531 h 4668575"/>
              <a:gd name="connsiteX4" fmla="*/ 62224 w 3056052"/>
              <a:gd name="connsiteY4" fmla="*/ 4661780 h 4668575"/>
              <a:gd name="connsiteX5" fmla="*/ 11783 w 3056052"/>
              <a:gd name="connsiteY5" fmla="*/ 4633982 h 4668575"/>
              <a:gd name="connsiteX6" fmla="*/ 31 w 3056052"/>
              <a:gd name="connsiteY6" fmla="*/ 1669147 h 4668575"/>
              <a:gd name="connsiteX0" fmla="*/ 84 w 3056105"/>
              <a:gd name="connsiteY0" fmla="*/ 1669147 h 4668575"/>
              <a:gd name="connsiteX1" fmla="*/ 65192 w 3056105"/>
              <a:gd name="connsiteY1" fmla="*/ 1525864 h 4668575"/>
              <a:gd name="connsiteX2" fmla="*/ 3056105 w 3056105"/>
              <a:gd name="connsiteY2" fmla="*/ 0 h 4668575"/>
              <a:gd name="connsiteX3" fmla="*/ 3056105 w 3056105"/>
              <a:gd name="connsiteY3" fmla="*/ 3124531 h 4668575"/>
              <a:gd name="connsiteX4" fmla="*/ 62277 w 3056105"/>
              <a:gd name="connsiteY4" fmla="*/ 4661780 h 4668575"/>
              <a:gd name="connsiteX5" fmla="*/ 11836 w 3056105"/>
              <a:gd name="connsiteY5" fmla="*/ 4633982 h 4668575"/>
              <a:gd name="connsiteX6" fmla="*/ 84 w 3056105"/>
              <a:gd name="connsiteY6" fmla="*/ 1669147 h 4668575"/>
              <a:gd name="connsiteX0" fmla="*/ 485 w 3056506"/>
              <a:gd name="connsiteY0" fmla="*/ 1669147 h 4668575"/>
              <a:gd name="connsiteX1" fmla="*/ 65593 w 3056506"/>
              <a:gd name="connsiteY1" fmla="*/ 1525864 h 4668575"/>
              <a:gd name="connsiteX2" fmla="*/ 3056506 w 3056506"/>
              <a:gd name="connsiteY2" fmla="*/ 0 h 4668575"/>
              <a:gd name="connsiteX3" fmla="*/ 3056506 w 3056506"/>
              <a:gd name="connsiteY3" fmla="*/ 3124531 h 4668575"/>
              <a:gd name="connsiteX4" fmla="*/ 62678 w 3056506"/>
              <a:gd name="connsiteY4" fmla="*/ 4661780 h 4668575"/>
              <a:gd name="connsiteX5" fmla="*/ 12237 w 3056506"/>
              <a:gd name="connsiteY5" fmla="*/ 4633982 h 4668575"/>
              <a:gd name="connsiteX6" fmla="*/ 485 w 3056506"/>
              <a:gd name="connsiteY6" fmla="*/ 1669147 h 4668575"/>
              <a:gd name="connsiteX0" fmla="*/ 17 w 3056038"/>
              <a:gd name="connsiteY0" fmla="*/ 1669147 h 4668575"/>
              <a:gd name="connsiteX1" fmla="*/ 108784 w 3056038"/>
              <a:gd name="connsiteY1" fmla="*/ 1411331 h 4668575"/>
              <a:gd name="connsiteX2" fmla="*/ 3056038 w 3056038"/>
              <a:gd name="connsiteY2" fmla="*/ 0 h 4668575"/>
              <a:gd name="connsiteX3" fmla="*/ 3056038 w 3056038"/>
              <a:gd name="connsiteY3" fmla="*/ 3124531 h 4668575"/>
              <a:gd name="connsiteX4" fmla="*/ 62210 w 3056038"/>
              <a:gd name="connsiteY4" fmla="*/ 4661780 h 4668575"/>
              <a:gd name="connsiteX5" fmla="*/ 11769 w 3056038"/>
              <a:gd name="connsiteY5" fmla="*/ 4633982 h 4668575"/>
              <a:gd name="connsiteX6" fmla="*/ 17 w 3056038"/>
              <a:gd name="connsiteY6" fmla="*/ 1669147 h 4668575"/>
              <a:gd name="connsiteX0" fmla="*/ 12 w 3056033"/>
              <a:gd name="connsiteY0" fmla="*/ 1669147 h 4668575"/>
              <a:gd name="connsiteX1" fmla="*/ 129153 w 3056033"/>
              <a:gd name="connsiteY1" fmla="*/ 1490413 h 4668575"/>
              <a:gd name="connsiteX2" fmla="*/ 3056033 w 3056033"/>
              <a:gd name="connsiteY2" fmla="*/ 0 h 4668575"/>
              <a:gd name="connsiteX3" fmla="*/ 3056033 w 3056033"/>
              <a:gd name="connsiteY3" fmla="*/ 3124531 h 4668575"/>
              <a:gd name="connsiteX4" fmla="*/ 62205 w 3056033"/>
              <a:gd name="connsiteY4" fmla="*/ 4661780 h 4668575"/>
              <a:gd name="connsiteX5" fmla="*/ 11764 w 3056033"/>
              <a:gd name="connsiteY5" fmla="*/ 4633982 h 4668575"/>
              <a:gd name="connsiteX6" fmla="*/ 12 w 3056033"/>
              <a:gd name="connsiteY6" fmla="*/ 1669147 h 4668575"/>
              <a:gd name="connsiteX0" fmla="*/ 589 w 3056610"/>
              <a:gd name="connsiteY0" fmla="*/ 1669147 h 4668575"/>
              <a:gd name="connsiteX1" fmla="*/ 129730 w 3056610"/>
              <a:gd name="connsiteY1" fmla="*/ 1490413 h 4668575"/>
              <a:gd name="connsiteX2" fmla="*/ 3056610 w 3056610"/>
              <a:gd name="connsiteY2" fmla="*/ 0 h 4668575"/>
              <a:gd name="connsiteX3" fmla="*/ 3056610 w 3056610"/>
              <a:gd name="connsiteY3" fmla="*/ 3124531 h 4668575"/>
              <a:gd name="connsiteX4" fmla="*/ 62782 w 3056610"/>
              <a:gd name="connsiteY4" fmla="*/ 4661780 h 4668575"/>
              <a:gd name="connsiteX5" fmla="*/ 12341 w 3056610"/>
              <a:gd name="connsiteY5" fmla="*/ 4633982 h 4668575"/>
              <a:gd name="connsiteX6" fmla="*/ 589 w 3056610"/>
              <a:gd name="connsiteY6" fmla="*/ 1669147 h 4668575"/>
              <a:gd name="connsiteX0" fmla="*/ 61174 w 3117195"/>
              <a:gd name="connsiteY0" fmla="*/ 1669147 h 4672279"/>
              <a:gd name="connsiteX1" fmla="*/ 190315 w 3117195"/>
              <a:gd name="connsiteY1" fmla="*/ 1490413 h 4672279"/>
              <a:gd name="connsiteX2" fmla="*/ 3117195 w 3117195"/>
              <a:gd name="connsiteY2" fmla="*/ 0 h 4672279"/>
              <a:gd name="connsiteX3" fmla="*/ 3117195 w 3117195"/>
              <a:gd name="connsiteY3" fmla="*/ 3124531 h 4672279"/>
              <a:gd name="connsiteX4" fmla="*/ 123367 w 3117195"/>
              <a:gd name="connsiteY4" fmla="*/ 4661780 h 4672279"/>
              <a:gd name="connsiteX5" fmla="*/ 162 w 3117195"/>
              <a:gd name="connsiteY5" fmla="*/ 4644890 h 4672279"/>
              <a:gd name="connsiteX6" fmla="*/ 61174 w 3117195"/>
              <a:gd name="connsiteY6" fmla="*/ 1669147 h 4672279"/>
              <a:gd name="connsiteX0" fmla="*/ 3683 w 3059704"/>
              <a:gd name="connsiteY0" fmla="*/ 1669147 h 4664457"/>
              <a:gd name="connsiteX1" fmla="*/ 132824 w 3059704"/>
              <a:gd name="connsiteY1" fmla="*/ 1490413 h 4664457"/>
              <a:gd name="connsiteX2" fmla="*/ 3059704 w 3059704"/>
              <a:gd name="connsiteY2" fmla="*/ 0 h 4664457"/>
              <a:gd name="connsiteX3" fmla="*/ 3059704 w 3059704"/>
              <a:gd name="connsiteY3" fmla="*/ 3124531 h 4664457"/>
              <a:gd name="connsiteX4" fmla="*/ 65876 w 3059704"/>
              <a:gd name="connsiteY4" fmla="*/ 4661780 h 4664457"/>
              <a:gd name="connsiteX5" fmla="*/ 882 w 3059704"/>
              <a:gd name="connsiteY5" fmla="*/ 4601258 h 4664457"/>
              <a:gd name="connsiteX6" fmla="*/ 3683 w 3059704"/>
              <a:gd name="connsiteY6" fmla="*/ 1669147 h 4664457"/>
              <a:gd name="connsiteX0" fmla="*/ 3683 w 3059704"/>
              <a:gd name="connsiteY0" fmla="*/ 1669147 h 4749992"/>
              <a:gd name="connsiteX1" fmla="*/ 132824 w 3059704"/>
              <a:gd name="connsiteY1" fmla="*/ 1490413 h 4749992"/>
              <a:gd name="connsiteX2" fmla="*/ 3059704 w 3059704"/>
              <a:gd name="connsiteY2" fmla="*/ 0 h 4749992"/>
              <a:gd name="connsiteX3" fmla="*/ 3059704 w 3059704"/>
              <a:gd name="connsiteY3" fmla="*/ 3124531 h 4749992"/>
              <a:gd name="connsiteX4" fmla="*/ 202672 w 3059704"/>
              <a:gd name="connsiteY4" fmla="*/ 4749044 h 4749992"/>
              <a:gd name="connsiteX5" fmla="*/ 882 w 3059704"/>
              <a:gd name="connsiteY5" fmla="*/ 4601258 h 4749992"/>
              <a:gd name="connsiteX6" fmla="*/ 3683 w 3059704"/>
              <a:gd name="connsiteY6" fmla="*/ 1669147 h 4749992"/>
              <a:gd name="connsiteX0" fmla="*/ 3683 w 3059704"/>
              <a:gd name="connsiteY0" fmla="*/ 1669147 h 4651813"/>
              <a:gd name="connsiteX1" fmla="*/ 132824 w 3059704"/>
              <a:gd name="connsiteY1" fmla="*/ 1490413 h 4651813"/>
              <a:gd name="connsiteX2" fmla="*/ 3059704 w 3059704"/>
              <a:gd name="connsiteY2" fmla="*/ 0 h 4651813"/>
              <a:gd name="connsiteX3" fmla="*/ 3059704 w 3059704"/>
              <a:gd name="connsiteY3" fmla="*/ 3124531 h 4651813"/>
              <a:gd name="connsiteX4" fmla="*/ 135729 w 3059704"/>
              <a:gd name="connsiteY4" fmla="*/ 4648145 h 4651813"/>
              <a:gd name="connsiteX5" fmla="*/ 882 w 3059704"/>
              <a:gd name="connsiteY5" fmla="*/ 4601258 h 4651813"/>
              <a:gd name="connsiteX6" fmla="*/ 3683 w 3059704"/>
              <a:gd name="connsiteY6" fmla="*/ 1669147 h 4651813"/>
              <a:gd name="connsiteX0" fmla="*/ 3683 w 3059704"/>
              <a:gd name="connsiteY0" fmla="*/ 1669147 h 4673667"/>
              <a:gd name="connsiteX1" fmla="*/ 132824 w 3059704"/>
              <a:gd name="connsiteY1" fmla="*/ 1490413 h 4673667"/>
              <a:gd name="connsiteX2" fmla="*/ 3059704 w 3059704"/>
              <a:gd name="connsiteY2" fmla="*/ 0 h 4673667"/>
              <a:gd name="connsiteX3" fmla="*/ 3059704 w 3059704"/>
              <a:gd name="connsiteY3" fmla="*/ 3124531 h 4673667"/>
              <a:gd name="connsiteX4" fmla="*/ 135729 w 3059704"/>
              <a:gd name="connsiteY4" fmla="*/ 4648145 h 4673667"/>
              <a:gd name="connsiteX5" fmla="*/ 882 w 3059704"/>
              <a:gd name="connsiteY5" fmla="*/ 4601258 h 4673667"/>
              <a:gd name="connsiteX6" fmla="*/ 3683 w 3059704"/>
              <a:gd name="connsiteY6" fmla="*/ 1669147 h 4673667"/>
              <a:gd name="connsiteX0" fmla="*/ 3683 w 3059704"/>
              <a:gd name="connsiteY0" fmla="*/ 1669147 h 4685257"/>
              <a:gd name="connsiteX1" fmla="*/ 132824 w 3059704"/>
              <a:gd name="connsiteY1" fmla="*/ 1490413 h 4685257"/>
              <a:gd name="connsiteX2" fmla="*/ 3059704 w 3059704"/>
              <a:gd name="connsiteY2" fmla="*/ 0 h 4685257"/>
              <a:gd name="connsiteX3" fmla="*/ 3059704 w 3059704"/>
              <a:gd name="connsiteY3" fmla="*/ 3124531 h 4685257"/>
              <a:gd name="connsiteX4" fmla="*/ 135729 w 3059704"/>
              <a:gd name="connsiteY4" fmla="*/ 4648145 h 4685257"/>
              <a:gd name="connsiteX5" fmla="*/ 882 w 3059704"/>
              <a:gd name="connsiteY5" fmla="*/ 4601258 h 4685257"/>
              <a:gd name="connsiteX6" fmla="*/ 3683 w 3059704"/>
              <a:gd name="connsiteY6" fmla="*/ 1669147 h 4685257"/>
              <a:gd name="connsiteX0" fmla="*/ 3683 w 3059704"/>
              <a:gd name="connsiteY0" fmla="*/ 1669147 h 4683777"/>
              <a:gd name="connsiteX1" fmla="*/ 132824 w 3059704"/>
              <a:gd name="connsiteY1" fmla="*/ 1490413 h 4683777"/>
              <a:gd name="connsiteX2" fmla="*/ 3059704 w 3059704"/>
              <a:gd name="connsiteY2" fmla="*/ 0 h 4683777"/>
              <a:gd name="connsiteX3" fmla="*/ 3059704 w 3059704"/>
              <a:gd name="connsiteY3" fmla="*/ 3124531 h 4683777"/>
              <a:gd name="connsiteX4" fmla="*/ 135729 w 3059704"/>
              <a:gd name="connsiteY4" fmla="*/ 4648145 h 4683777"/>
              <a:gd name="connsiteX5" fmla="*/ 882 w 3059704"/>
              <a:gd name="connsiteY5" fmla="*/ 4601258 h 4683777"/>
              <a:gd name="connsiteX6" fmla="*/ 3683 w 3059704"/>
              <a:gd name="connsiteY6" fmla="*/ 1669147 h 4683777"/>
              <a:gd name="connsiteX0" fmla="*/ 3683 w 3059704"/>
              <a:gd name="connsiteY0" fmla="*/ 1669147 h 4684975"/>
              <a:gd name="connsiteX1" fmla="*/ 132824 w 3059704"/>
              <a:gd name="connsiteY1" fmla="*/ 1490413 h 4684975"/>
              <a:gd name="connsiteX2" fmla="*/ 3059704 w 3059704"/>
              <a:gd name="connsiteY2" fmla="*/ 0 h 4684975"/>
              <a:gd name="connsiteX3" fmla="*/ 3059704 w 3059704"/>
              <a:gd name="connsiteY3" fmla="*/ 3124531 h 4684975"/>
              <a:gd name="connsiteX4" fmla="*/ 135729 w 3059704"/>
              <a:gd name="connsiteY4" fmla="*/ 4648145 h 4684975"/>
              <a:gd name="connsiteX5" fmla="*/ 882 w 3059704"/>
              <a:gd name="connsiteY5" fmla="*/ 4601258 h 4684975"/>
              <a:gd name="connsiteX6" fmla="*/ 3683 w 3059704"/>
              <a:gd name="connsiteY6" fmla="*/ 1669147 h 4684975"/>
              <a:gd name="connsiteX0" fmla="*/ 3683 w 3059704"/>
              <a:gd name="connsiteY0" fmla="*/ 1669147 h 4683777"/>
              <a:gd name="connsiteX1" fmla="*/ 132824 w 3059704"/>
              <a:gd name="connsiteY1" fmla="*/ 1490413 h 4683777"/>
              <a:gd name="connsiteX2" fmla="*/ 3059704 w 3059704"/>
              <a:gd name="connsiteY2" fmla="*/ 0 h 4683777"/>
              <a:gd name="connsiteX3" fmla="*/ 3059704 w 3059704"/>
              <a:gd name="connsiteY3" fmla="*/ 3124531 h 4683777"/>
              <a:gd name="connsiteX4" fmla="*/ 135729 w 3059704"/>
              <a:gd name="connsiteY4" fmla="*/ 4648145 h 4683777"/>
              <a:gd name="connsiteX5" fmla="*/ 882 w 3059704"/>
              <a:gd name="connsiteY5" fmla="*/ 4601258 h 4683777"/>
              <a:gd name="connsiteX6" fmla="*/ 3683 w 3059704"/>
              <a:gd name="connsiteY6" fmla="*/ 1669147 h 4683777"/>
              <a:gd name="connsiteX0" fmla="*/ 3683 w 3059704"/>
              <a:gd name="connsiteY0" fmla="*/ 1669147 h 4683777"/>
              <a:gd name="connsiteX1" fmla="*/ 132824 w 3059704"/>
              <a:gd name="connsiteY1" fmla="*/ 1490413 h 4683777"/>
              <a:gd name="connsiteX2" fmla="*/ 3059704 w 3059704"/>
              <a:gd name="connsiteY2" fmla="*/ 0 h 4683777"/>
              <a:gd name="connsiteX3" fmla="*/ 3059704 w 3059704"/>
              <a:gd name="connsiteY3" fmla="*/ 3124531 h 4683777"/>
              <a:gd name="connsiteX4" fmla="*/ 3024777 w 3059704"/>
              <a:gd name="connsiteY4" fmla="*/ 3146924 h 4683777"/>
              <a:gd name="connsiteX5" fmla="*/ 135729 w 3059704"/>
              <a:gd name="connsiteY5" fmla="*/ 4648145 h 4683777"/>
              <a:gd name="connsiteX6" fmla="*/ 882 w 3059704"/>
              <a:gd name="connsiteY6" fmla="*/ 4601258 h 4683777"/>
              <a:gd name="connsiteX7" fmla="*/ 3683 w 3059704"/>
              <a:gd name="connsiteY7" fmla="*/ 1669147 h 4683777"/>
              <a:gd name="connsiteX0" fmla="*/ 3683 w 3059704"/>
              <a:gd name="connsiteY0" fmla="*/ 1669147 h 4683777"/>
              <a:gd name="connsiteX1" fmla="*/ 132824 w 3059704"/>
              <a:gd name="connsiteY1" fmla="*/ 1490413 h 4683777"/>
              <a:gd name="connsiteX2" fmla="*/ 3059704 w 3059704"/>
              <a:gd name="connsiteY2" fmla="*/ 0 h 4683777"/>
              <a:gd name="connsiteX3" fmla="*/ 3059704 w 3059704"/>
              <a:gd name="connsiteY3" fmla="*/ 3124531 h 4683777"/>
              <a:gd name="connsiteX4" fmla="*/ 3024777 w 3059704"/>
              <a:gd name="connsiteY4" fmla="*/ 3286000 h 4683777"/>
              <a:gd name="connsiteX5" fmla="*/ 135729 w 3059704"/>
              <a:gd name="connsiteY5" fmla="*/ 4648145 h 4683777"/>
              <a:gd name="connsiteX6" fmla="*/ 882 w 3059704"/>
              <a:gd name="connsiteY6" fmla="*/ 4601258 h 4683777"/>
              <a:gd name="connsiteX7" fmla="*/ 3683 w 3059704"/>
              <a:gd name="connsiteY7" fmla="*/ 1669147 h 4683777"/>
              <a:gd name="connsiteX0" fmla="*/ 3683 w 3249425"/>
              <a:gd name="connsiteY0" fmla="*/ 1669147 h 4683777"/>
              <a:gd name="connsiteX1" fmla="*/ 132824 w 3249425"/>
              <a:gd name="connsiteY1" fmla="*/ 1490413 h 4683777"/>
              <a:gd name="connsiteX2" fmla="*/ 3059704 w 3249425"/>
              <a:gd name="connsiteY2" fmla="*/ 0 h 4683777"/>
              <a:gd name="connsiteX3" fmla="*/ 3059704 w 3249425"/>
              <a:gd name="connsiteY3" fmla="*/ 3124531 h 4683777"/>
              <a:gd name="connsiteX4" fmla="*/ 3024777 w 3249425"/>
              <a:gd name="connsiteY4" fmla="*/ 3286000 h 4683777"/>
              <a:gd name="connsiteX5" fmla="*/ 135729 w 3249425"/>
              <a:gd name="connsiteY5" fmla="*/ 4648145 h 4683777"/>
              <a:gd name="connsiteX6" fmla="*/ 882 w 3249425"/>
              <a:gd name="connsiteY6" fmla="*/ 4601258 h 4683777"/>
              <a:gd name="connsiteX7" fmla="*/ 3683 w 3249425"/>
              <a:gd name="connsiteY7" fmla="*/ 1669147 h 4683777"/>
              <a:gd name="connsiteX0" fmla="*/ 3683 w 3117989"/>
              <a:gd name="connsiteY0" fmla="*/ 1669147 h 4683777"/>
              <a:gd name="connsiteX1" fmla="*/ 132824 w 3117989"/>
              <a:gd name="connsiteY1" fmla="*/ 1490413 h 4683777"/>
              <a:gd name="connsiteX2" fmla="*/ 3059704 w 3117989"/>
              <a:gd name="connsiteY2" fmla="*/ 0 h 4683777"/>
              <a:gd name="connsiteX3" fmla="*/ 3059704 w 3117989"/>
              <a:gd name="connsiteY3" fmla="*/ 3124531 h 4683777"/>
              <a:gd name="connsiteX4" fmla="*/ 3024777 w 3117989"/>
              <a:gd name="connsiteY4" fmla="*/ 3286000 h 4683777"/>
              <a:gd name="connsiteX5" fmla="*/ 135729 w 3117989"/>
              <a:gd name="connsiteY5" fmla="*/ 4648145 h 4683777"/>
              <a:gd name="connsiteX6" fmla="*/ 882 w 3117989"/>
              <a:gd name="connsiteY6" fmla="*/ 4601258 h 4683777"/>
              <a:gd name="connsiteX7" fmla="*/ 3683 w 3117989"/>
              <a:gd name="connsiteY7" fmla="*/ 1669147 h 4683777"/>
              <a:gd name="connsiteX0" fmla="*/ 3683 w 3142730"/>
              <a:gd name="connsiteY0" fmla="*/ 1669147 h 4683777"/>
              <a:gd name="connsiteX1" fmla="*/ 132824 w 3142730"/>
              <a:gd name="connsiteY1" fmla="*/ 1490413 h 4683777"/>
              <a:gd name="connsiteX2" fmla="*/ 3059704 w 3142730"/>
              <a:gd name="connsiteY2" fmla="*/ 0 h 4683777"/>
              <a:gd name="connsiteX3" fmla="*/ 3059704 w 3142730"/>
              <a:gd name="connsiteY3" fmla="*/ 3124531 h 4683777"/>
              <a:gd name="connsiteX4" fmla="*/ 3024777 w 3142730"/>
              <a:gd name="connsiteY4" fmla="*/ 3286000 h 4683777"/>
              <a:gd name="connsiteX5" fmla="*/ 135729 w 3142730"/>
              <a:gd name="connsiteY5" fmla="*/ 4648145 h 4683777"/>
              <a:gd name="connsiteX6" fmla="*/ 882 w 3142730"/>
              <a:gd name="connsiteY6" fmla="*/ 4601258 h 4683777"/>
              <a:gd name="connsiteX7" fmla="*/ 3683 w 3142730"/>
              <a:gd name="connsiteY7" fmla="*/ 1669147 h 4683777"/>
              <a:gd name="connsiteX0" fmla="*/ 3683 w 3131857"/>
              <a:gd name="connsiteY0" fmla="*/ 1669147 h 4683777"/>
              <a:gd name="connsiteX1" fmla="*/ 132824 w 3131857"/>
              <a:gd name="connsiteY1" fmla="*/ 1490413 h 4683777"/>
              <a:gd name="connsiteX2" fmla="*/ 3059704 w 3131857"/>
              <a:gd name="connsiteY2" fmla="*/ 0 h 4683777"/>
              <a:gd name="connsiteX3" fmla="*/ 3059704 w 3131857"/>
              <a:gd name="connsiteY3" fmla="*/ 3124531 h 4683777"/>
              <a:gd name="connsiteX4" fmla="*/ 3004403 w 3131857"/>
              <a:gd name="connsiteY4" fmla="*/ 3174194 h 4683777"/>
              <a:gd name="connsiteX5" fmla="*/ 135729 w 3131857"/>
              <a:gd name="connsiteY5" fmla="*/ 4648145 h 4683777"/>
              <a:gd name="connsiteX6" fmla="*/ 882 w 3131857"/>
              <a:gd name="connsiteY6" fmla="*/ 4601258 h 4683777"/>
              <a:gd name="connsiteX7" fmla="*/ 3683 w 3131857"/>
              <a:gd name="connsiteY7" fmla="*/ 1669147 h 4683777"/>
              <a:gd name="connsiteX0" fmla="*/ 3683 w 3227649"/>
              <a:gd name="connsiteY0" fmla="*/ 1669147 h 4683777"/>
              <a:gd name="connsiteX1" fmla="*/ 132824 w 3227649"/>
              <a:gd name="connsiteY1" fmla="*/ 1490413 h 4683777"/>
              <a:gd name="connsiteX2" fmla="*/ 3059704 w 3227649"/>
              <a:gd name="connsiteY2" fmla="*/ 0 h 4683777"/>
              <a:gd name="connsiteX3" fmla="*/ 3199410 w 3227649"/>
              <a:gd name="connsiteY3" fmla="*/ 3034540 h 4683777"/>
              <a:gd name="connsiteX4" fmla="*/ 3004403 w 3227649"/>
              <a:gd name="connsiteY4" fmla="*/ 3174194 h 4683777"/>
              <a:gd name="connsiteX5" fmla="*/ 135729 w 3227649"/>
              <a:gd name="connsiteY5" fmla="*/ 4648145 h 4683777"/>
              <a:gd name="connsiteX6" fmla="*/ 882 w 3227649"/>
              <a:gd name="connsiteY6" fmla="*/ 4601258 h 4683777"/>
              <a:gd name="connsiteX7" fmla="*/ 3683 w 3227649"/>
              <a:gd name="connsiteY7" fmla="*/ 1669147 h 4683777"/>
              <a:gd name="connsiteX0" fmla="*/ 3683 w 3134780"/>
              <a:gd name="connsiteY0" fmla="*/ 1669147 h 4683777"/>
              <a:gd name="connsiteX1" fmla="*/ 132824 w 3134780"/>
              <a:gd name="connsiteY1" fmla="*/ 1490413 h 4683777"/>
              <a:gd name="connsiteX2" fmla="*/ 3059704 w 3134780"/>
              <a:gd name="connsiteY2" fmla="*/ 0 h 4683777"/>
              <a:gd name="connsiteX3" fmla="*/ 3065525 w 3134780"/>
              <a:gd name="connsiteY3" fmla="*/ 3061810 h 4683777"/>
              <a:gd name="connsiteX4" fmla="*/ 3004403 w 3134780"/>
              <a:gd name="connsiteY4" fmla="*/ 3174194 h 4683777"/>
              <a:gd name="connsiteX5" fmla="*/ 135729 w 3134780"/>
              <a:gd name="connsiteY5" fmla="*/ 4648145 h 4683777"/>
              <a:gd name="connsiteX6" fmla="*/ 882 w 3134780"/>
              <a:gd name="connsiteY6" fmla="*/ 4601258 h 4683777"/>
              <a:gd name="connsiteX7" fmla="*/ 3683 w 3134780"/>
              <a:gd name="connsiteY7" fmla="*/ 1669147 h 4683777"/>
              <a:gd name="connsiteX0" fmla="*/ 3683 w 3107698"/>
              <a:gd name="connsiteY0" fmla="*/ 1669147 h 4683777"/>
              <a:gd name="connsiteX1" fmla="*/ 132824 w 3107698"/>
              <a:gd name="connsiteY1" fmla="*/ 1490413 h 4683777"/>
              <a:gd name="connsiteX2" fmla="*/ 3059704 w 3107698"/>
              <a:gd name="connsiteY2" fmla="*/ 0 h 4683777"/>
              <a:gd name="connsiteX3" fmla="*/ 3065525 w 3107698"/>
              <a:gd name="connsiteY3" fmla="*/ 3061810 h 4683777"/>
              <a:gd name="connsiteX4" fmla="*/ 2934550 w 3107698"/>
              <a:gd name="connsiteY4" fmla="*/ 3348720 h 4683777"/>
              <a:gd name="connsiteX5" fmla="*/ 135729 w 3107698"/>
              <a:gd name="connsiteY5" fmla="*/ 4648145 h 4683777"/>
              <a:gd name="connsiteX6" fmla="*/ 882 w 3107698"/>
              <a:gd name="connsiteY6" fmla="*/ 4601258 h 4683777"/>
              <a:gd name="connsiteX7" fmla="*/ 3683 w 3107698"/>
              <a:gd name="connsiteY7" fmla="*/ 1669147 h 4683777"/>
              <a:gd name="connsiteX0" fmla="*/ 3683 w 3108550"/>
              <a:gd name="connsiteY0" fmla="*/ 1669147 h 4683777"/>
              <a:gd name="connsiteX1" fmla="*/ 132824 w 3108550"/>
              <a:gd name="connsiteY1" fmla="*/ 1490413 h 4683777"/>
              <a:gd name="connsiteX2" fmla="*/ 3059704 w 3108550"/>
              <a:gd name="connsiteY2" fmla="*/ 0 h 4683777"/>
              <a:gd name="connsiteX3" fmla="*/ 3065525 w 3108550"/>
              <a:gd name="connsiteY3" fmla="*/ 3061810 h 4683777"/>
              <a:gd name="connsiteX4" fmla="*/ 2937461 w 3108550"/>
              <a:gd name="connsiteY4" fmla="*/ 3209644 h 4683777"/>
              <a:gd name="connsiteX5" fmla="*/ 135729 w 3108550"/>
              <a:gd name="connsiteY5" fmla="*/ 4648145 h 4683777"/>
              <a:gd name="connsiteX6" fmla="*/ 882 w 3108550"/>
              <a:gd name="connsiteY6" fmla="*/ 4601258 h 4683777"/>
              <a:gd name="connsiteX7" fmla="*/ 3683 w 3108550"/>
              <a:gd name="connsiteY7" fmla="*/ 1669147 h 4683777"/>
              <a:gd name="connsiteX0" fmla="*/ 3683 w 3091569"/>
              <a:gd name="connsiteY0" fmla="*/ 1669147 h 4683777"/>
              <a:gd name="connsiteX1" fmla="*/ 132824 w 3091569"/>
              <a:gd name="connsiteY1" fmla="*/ 1490413 h 4683777"/>
              <a:gd name="connsiteX2" fmla="*/ 3059704 w 3091569"/>
              <a:gd name="connsiteY2" fmla="*/ 0 h 4683777"/>
              <a:gd name="connsiteX3" fmla="*/ 3065525 w 3091569"/>
              <a:gd name="connsiteY3" fmla="*/ 3061810 h 4683777"/>
              <a:gd name="connsiteX4" fmla="*/ 2937461 w 3091569"/>
              <a:gd name="connsiteY4" fmla="*/ 3209644 h 4683777"/>
              <a:gd name="connsiteX5" fmla="*/ 135729 w 3091569"/>
              <a:gd name="connsiteY5" fmla="*/ 4648145 h 4683777"/>
              <a:gd name="connsiteX6" fmla="*/ 882 w 3091569"/>
              <a:gd name="connsiteY6" fmla="*/ 4601258 h 4683777"/>
              <a:gd name="connsiteX7" fmla="*/ 3683 w 3091569"/>
              <a:gd name="connsiteY7" fmla="*/ 1669147 h 4683777"/>
              <a:gd name="connsiteX0" fmla="*/ 3683 w 3066771"/>
              <a:gd name="connsiteY0" fmla="*/ 1669147 h 4683777"/>
              <a:gd name="connsiteX1" fmla="*/ 132824 w 3066771"/>
              <a:gd name="connsiteY1" fmla="*/ 1490413 h 4683777"/>
              <a:gd name="connsiteX2" fmla="*/ 3059704 w 3066771"/>
              <a:gd name="connsiteY2" fmla="*/ 0 h 4683777"/>
              <a:gd name="connsiteX3" fmla="*/ 3065525 w 3066771"/>
              <a:gd name="connsiteY3" fmla="*/ 3061810 h 4683777"/>
              <a:gd name="connsiteX4" fmla="*/ 2937461 w 3066771"/>
              <a:gd name="connsiteY4" fmla="*/ 3209644 h 4683777"/>
              <a:gd name="connsiteX5" fmla="*/ 135729 w 3066771"/>
              <a:gd name="connsiteY5" fmla="*/ 4648145 h 4683777"/>
              <a:gd name="connsiteX6" fmla="*/ 882 w 3066771"/>
              <a:gd name="connsiteY6" fmla="*/ 4601258 h 4683777"/>
              <a:gd name="connsiteX7" fmla="*/ 3683 w 3066771"/>
              <a:gd name="connsiteY7" fmla="*/ 1669147 h 4683777"/>
              <a:gd name="connsiteX0" fmla="*/ 3683 w 3066771"/>
              <a:gd name="connsiteY0" fmla="*/ 1669147 h 4683777"/>
              <a:gd name="connsiteX1" fmla="*/ 132824 w 3066771"/>
              <a:gd name="connsiteY1" fmla="*/ 1490413 h 4683777"/>
              <a:gd name="connsiteX2" fmla="*/ 3059704 w 3066771"/>
              <a:gd name="connsiteY2" fmla="*/ 0 h 4683777"/>
              <a:gd name="connsiteX3" fmla="*/ 3065525 w 3066771"/>
              <a:gd name="connsiteY3" fmla="*/ 3061810 h 4683777"/>
              <a:gd name="connsiteX4" fmla="*/ 2937461 w 3066771"/>
              <a:gd name="connsiteY4" fmla="*/ 3209644 h 4683777"/>
              <a:gd name="connsiteX5" fmla="*/ 135729 w 3066771"/>
              <a:gd name="connsiteY5" fmla="*/ 4648145 h 4683777"/>
              <a:gd name="connsiteX6" fmla="*/ 882 w 3066771"/>
              <a:gd name="connsiteY6" fmla="*/ 4601258 h 4683777"/>
              <a:gd name="connsiteX7" fmla="*/ 3683 w 3066771"/>
              <a:gd name="connsiteY7" fmla="*/ 1669147 h 4683777"/>
              <a:gd name="connsiteX0" fmla="*/ 3683 w 3066846"/>
              <a:gd name="connsiteY0" fmla="*/ 1669147 h 4683777"/>
              <a:gd name="connsiteX1" fmla="*/ 132824 w 3066846"/>
              <a:gd name="connsiteY1" fmla="*/ 1490413 h 4683777"/>
              <a:gd name="connsiteX2" fmla="*/ 3059704 w 3066846"/>
              <a:gd name="connsiteY2" fmla="*/ 0 h 4683777"/>
              <a:gd name="connsiteX3" fmla="*/ 3065525 w 3066846"/>
              <a:gd name="connsiteY3" fmla="*/ 3061810 h 4683777"/>
              <a:gd name="connsiteX4" fmla="*/ 2937461 w 3066846"/>
              <a:gd name="connsiteY4" fmla="*/ 3209644 h 4683777"/>
              <a:gd name="connsiteX5" fmla="*/ 135729 w 3066846"/>
              <a:gd name="connsiteY5" fmla="*/ 4648145 h 4683777"/>
              <a:gd name="connsiteX6" fmla="*/ 882 w 3066846"/>
              <a:gd name="connsiteY6" fmla="*/ 4601258 h 4683777"/>
              <a:gd name="connsiteX7" fmla="*/ 3683 w 3066846"/>
              <a:gd name="connsiteY7" fmla="*/ 1669147 h 4683777"/>
              <a:gd name="connsiteX0" fmla="*/ 3683 w 3065726"/>
              <a:gd name="connsiteY0" fmla="*/ 1669147 h 4683777"/>
              <a:gd name="connsiteX1" fmla="*/ 132824 w 3065726"/>
              <a:gd name="connsiteY1" fmla="*/ 1490413 h 4683777"/>
              <a:gd name="connsiteX2" fmla="*/ 3059704 w 3065726"/>
              <a:gd name="connsiteY2" fmla="*/ 0 h 4683777"/>
              <a:gd name="connsiteX3" fmla="*/ 3065525 w 3065726"/>
              <a:gd name="connsiteY3" fmla="*/ 3061810 h 4683777"/>
              <a:gd name="connsiteX4" fmla="*/ 2937461 w 3065726"/>
              <a:gd name="connsiteY4" fmla="*/ 3209644 h 4683777"/>
              <a:gd name="connsiteX5" fmla="*/ 135729 w 3065726"/>
              <a:gd name="connsiteY5" fmla="*/ 4648145 h 4683777"/>
              <a:gd name="connsiteX6" fmla="*/ 882 w 3065726"/>
              <a:gd name="connsiteY6" fmla="*/ 4601258 h 4683777"/>
              <a:gd name="connsiteX7" fmla="*/ 3683 w 3065726"/>
              <a:gd name="connsiteY7" fmla="*/ 1669147 h 4683777"/>
              <a:gd name="connsiteX0" fmla="*/ 3683 w 3277265"/>
              <a:gd name="connsiteY0" fmla="*/ 1909187 h 4923817"/>
              <a:gd name="connsiteX1" fmla="*/ 132824 w 3277265"/>
              <a:gd name="connsiteY1" fmla="*/ 1730453 h 4923817"/>
              <a:gd name="connsiteX2" fmla="*/ 3059704 w 3277265"/>
              <a:gd name="connsiteY2" fmla="*/ 240040 h 4923817"/>
              <a:gd name="connsiteX3" fmla="*/ 3062613 w 3277265"/>
              <a:gd name="connsiteY3" fmla="*/ 321847 h 4923817"/>
              <a:gd name="connsiteX4" fmla="*/ 3065525 w 3277265"/>
              <a:gd name="connsiteY4" fmla="*/ 3301850 h 4923817"/>
              <a:gd name="connsiteX5" fmla="*/ 2937461 w 3277265"/>
              <a:gd name="connsiteY5" fmla="*/ 3449684 h 4923817"/>
              <a:gd name="connsiteX6" fmla="*/ 135729 w 3277265"/>
              <a:gd name="connsiteY6" fmla="*/ 4888185 h 4923817"/>
              <a:gd name="connsiteX7" fmla="*/ 882 w 3277265"/>
              <a:gd name="connsiteY7" fmla="*/ 4841298 h 4923817"/>
              <a:gd name="connsiteX8" fmla="*/ 3683 w 3277265"/>
              <a:gd name="connsiteY8" fmla="*/ 1909187 h 4923817"/>
              <a:gd name="connsiteX0" fmla="*/ 3683 w 3133621"/>
              <a:gd name="connsiteY0" fmla="*/ 1902023 h 4916653"/>
              <a:gd name="connsiteX1" fmla="*/ 132824 w 3133621"/>
              <a:gd name="connsiteY1" fmla="*/ 1723289 h 4916653"/>
              <a:gd name="connsiteX2" fmla="*/ 2838503 w 3133621"/>
              <a:gd name="connsiteY2" fmla="*/ 249237 h 4916653"/>
              <a:gd name="connsiteX3" fmla="*/ 3062613 w 3133621"/>
              <a:gd name="connsiteY3" fmla="*/ 314683 h 4916653"/>
              <a:gd name="connsiteX4" fmla="*/ 3065525 w 3133621"/>
              <a:gd name="connsiteY4" fmla="*/ 3294686 h 4916653"/>
              <a:gd name="connsiteX5" fmla="*/ 2937461 w 3133621"/>
              <a:gd name="connsiteY5" fmla="*/ 3442520 h 4916653"/>
              <a:gd name="connsiteX6" fmla="*/ 135729 w 3133621"/>
              <a:gd name="connsiteY6" fmla="*/ 4881021 h 4916653"/>
              <a:gd name="connsiteX7" fmla="*/ 882 w 3133621"/>
              <a:gd name="connsiteY7" fmla="*/ 4834134 h 4916653"/>
              <a:gd name="connsiteX8" fmla="*/ 3683 w 3133621"/>
              <a:gd name="connsiteY8" fmla="*/ 1902023 h 4916653"/>
              <a:gd name="connsiteX0" fmla="*/ 3683 w 3191844"/>
              <a:gd name="connsiteY0" fmla="*/ 1880956 h 4895586"/>
              <a:gd name="connsiteX1" fmla="*/ 132824 w 3191844"/>
              <a:gd name="connsiteY1" fmla="*/ 1702222 h 4895586"/>
              <a:gd name="connsiteX2" fmla="*/ 2838503 w 3191844"/>
              <a:gd name="connsiteY2" fmla="*/ 228170 h 4895586"/>
              <a:gd name="connsiteX3" fmla="*/ 3167392 w 3191844"/>
              <a:gd name="connsiteY3" fmla="*/ 331793 h 4895586"/>
              <a:gd name="connsiteX4" fmla="*/ 3065525 w 3191844"/>
              <a:gd name="connsiteY4" fmla="*/ 3273619 h 4895586"/>
              <a:gd name="connsiteX5" fmla="*/ 2937461 w 3191844"/>
              <a:gd name="connsiteY5" fmla="*/ 3421453 h 4895586"/>
              <a:gd name="connsiteX6" fmla="*/ 135729 w 3191844"/>
              <a:gd name="connsiteY6" fmla="*/ 4859954 h 4895586"/>
              <a:gd name="connsiteX7" fmla="*/ 882 w 3191844"/>
              <a:gd name="connsiteY7" fmla="*/ 4813067 h 4895586"/>
              <a:gd name="connsiteX8" fmla="*/ 3683 w 3191844"/>
              <a:gd name="connsiteY8" fmla="*/ 1880956 h 4895586"/>
              <a:gd name="connsiteX0" fmla="*/ 3683 w 3196901"/>
              <a:gd name="connsiteY0" fmla="*/ 1756529 h 4771159"/>
              <a:gd name="connsiteX1" fmla="*/ 132824 w 3196901"/>
              <a:gd name="connsiteY1" fmla="*/ 1577795 h 4771159"/>
              <a:gd name="connsiteX2" fmla="*/ 2838503 w 3196901"/>
              <a:gd name="connsiteY2" fmla="*/ 103743 h 4771159"/>
              <a:gd name="connsiteX3" fmla="*/ 3167392 w 3196901"/>
              <a:gd name="connsiteY3" fmla="*/ 207366 h 4771159"/>
              <a:gd name="connsiteX4" fmla="*/ 3065525 w 3196901"/>
              <a:gd name="connsiteY4" fmla="*/ 3149192 h 4771159"/>
              <a:gd name="connsiteX5" fmla="*/ 2937461 w 3196901"/>
              <a:gd name="connsiteY5" fmla="*/ 3297026 h 4771159"/>
              <a:gd name="connsiteX6" fmla="*/ 135729 w 3196901"/>
              <a:gd name="connsiteY6" fmla="*/ 4735527 h 4771159"/>
              <a:gd name="connsiteX7" fmla="*/ 882 w 3196901"/>
              <a:gd name="connsiteY7" fmla="*/ 4688640 h 4771159"/>
              <a:gd name="connsiteX8" fmla="*/ 3683 w 3196901"/>
              <a:gd name="connsiteY8" fmla="*/ 1756529 h 4771159"/>
              <a:gd name="connsiteX0" fmla="*/ 3683 w 3196900"/>
              <a:gd name="connsiteY0" fmla="*/ 1756529 h 4771159"/>
              <a:gd name="connsiteX1" fmla="*/ 132824 w 3196900"/>
              <a:gd name="connsiteY1" fmla="*/ 1577795 h 4771159"/>
              <a:gd name="connsiteX2" fmla="*/ 2838503 w 3196900"/>
              <a:gd name="connsiteY2" fmla="*/ 103743 h 4771159"/>
              <a:gd name="connsiteX3" fmla="*/ 3167392 w 3196900"/>
              <a:gd name="connsiteY3" fmla="*/ 207366 h 4771159"/>
              <a:gd name="connsiteX4" fmla="*/ 3065525 w 3196900"/>
              <a:gd name="connsiteY4" fmla="*/ 3149192 h 4771159"/>
              <a:gd name="connsiteX5" fmla="*/ 2937461 w 3196900"/>
              <a:gd name="connsiteY5" fmla="*/ 3297026 h 4771159"/>
              <a:gd name="connsiteX6" fmla="*/ 135729 w 3196900"/>
              <a:gd name="connsiteY6" fmla="*/ 4735527 h 4771159"/>
              <a:gd name="connsiteX7" fmla="*/ 882 w 3196900"/>
              <a:gd name="connsiteY7" fmla="*/ 4688640 h 4771159"/>
              <a:gd name="connsiteX8" fmla="*/ 3683 w 3196900"/>
              <a:gd name="connsiteY8" fmla="*/ 1756529 h 4771159"/>
              <a:gd name="connsiteX0" fmla="*/ 3683 w 3253522"/>
              <a:gd name="connsiteY0" fmla="*/ 1740263 h 4754893"/>
              <a:gd name="connsiteX1" fmla="*/ 132824 w 3253522"/>
              <a:gd name="connsiteY1" fmla="*/ 1561529 h 4754893"/>
              <a:gd name="connsiteX2" fmla="*/ 2963657 w 3253522"/>
              <a:gd name="connsiteY2" fmla="*/ 109293 h 4754893"/>
              <a:gd name="connsiteX3" fmla="*/ 3167392 w 3253522"/>
              <a:gd name="connsiteY3" fmla="*/ 191100 h 4754893"/>
              <a:gd name="connsiteX4" fmla="*/ 3065525 w 3253522"/>
              <a:gd name="connsiteY4" fmla="*/ 3132926 h 4754893"/>
              <a:gd name="connsiteX5" fmla="*/ 2937461 w 3253522"/>
              <a:gd name="connsiteY5" fmla="*/ 3280760 h 4754893"/>
              <a:gd name="connsiteX6" fmla="*/ 135729 w 3253522"/>
              <a:gd name="connsiteY6" fmla="*/ 4719261 h 4754893"/>
              <a:gd name="connsiteX7" fmla="*/ 882 w 3253522"/>
              <a:gd name="connsiteY7" fmla="*/ 4672374 h 4754893"/>
              <a:gd name="connsiteX8" fmla="*/ 3683 w 3253522"/>
              <a:gd name="connsiteY8" fmla="*/ 1740263 h 4754893"/>
              <a:gd name="connsiteX0" fmla="*/ 3683 w 3167939"/>
              <a:gd name="connsiteY0" fmla="*/ 1656695 h 4671325"/>
              <a:gd name="connsiteX1" fmla="*/ 132824 w 3167939"/>
              <a:gd name="connsiteY1" fmla="*/ 1477961 h 4671325"/>
              <a:gd name="connsiteX2" fmla="*/ 2963657 w 3167939"/>
              <a:gd name="connsiteY2" fmla="*/ 25725 h 4671325"/>
              <a:gd name="connsiteX3" fmla="*/ 3167392 w 3167939"/>
              <a:gd name="connsiteY3" fmla="*/ 107532 h 4671325"/>
              <a:gd name="connsiteX4" fmla="*/ 3065525 w 3167939"/>
              <a:gd name="connsiteY4" fmla="*/ 3049358 h 4671325"/>
              <a:gd name="connsiteX5" fmla="*/ 2937461 w 3167939"/>
              <a:gd name="connsiteY5" fmla="*/ 3197192 h 4671325"/>
              <a:gd name="connsiteX6" fmla="*/ 135729 w 3167939"/>
              <a:gd name="connsiteY6" fmla="*/ 4635693 h 4671325"/>
              <a:gd name="connsiteX7" fmla="*/ 882 w 3167939"/>
              <a:gd name="connsiteY7" fmla="*/ 4588806 h 4671325"/>
              <a:gd name="connsiteX8" fmla="*/ 3683 w 3167939"/>
              <a:gd name="connsiteY8" fmla="*/ 1656695 h 4671325"/>
              <a:gd name="connsiteX0" fmla="*/ 3683 w 3065727"/>
              <a:gd name="connsiteY0" fmla="*/ 1663969 h 4678599"/>
              <a:gd name="connsiteX1" fmla="*/ 132824 w 3065727"/>
              <a:gd name="connsiteY1" fmla="*/ 1485235 h 4678599"/>
              <a:gd name="connsiteX2" fmla="*/ 2963657 w 3065727"/>
              <a:gd name="connsiteY2" fmla="*/ 32999 h 4678599"/>
              <a:gd name="connsiteX3" fmla="*/ 3062613 w 3065727"/>
              <a:gd name="connsiteY3" fmla="*/ 92990 h 4678599"/>
              <a:gd name="connsiteX4" fmla="*/ 3065525 w 3065727"/>
              <a:gd name="connsiteY4" fmla="*/ 3056632 h 4678599"/>
              <a:gd name="connsiteX5" fmla="*/ 2937461 w 3065727"/>
              <a:gd name="connsiteY5" fmla="*/ 3204466 h 4678599"/>
              <a:gd name="connsiteX6" fmla="*/ 135729 w 3065727"/>
              <a:gd name="connsiteY6" fmla="*/ 4642967 h 4678599"/>
              <a:gd name="connsiteX7" fmla="*/ 882 w 3065727"/>
              <a:gd name="connsiteY7" fmla="*/ 4596080 h 4678599"/>
              <a:gd name="connsiteX8" fmla="*/ 3683 w 3065727"/>
              <a:gd name="connsiteY8" fmla="*/ 1663969 h 4678599"/>
              <a:gd name="connsiteX0" fmla="*/ 3683 w 3065727"/>
              <a:gd name="connsiteY0" fmla="*/ 1655027 h 4669657"/>
              <a:gd name="connsiteX1" fmla="*/ 132824 w 3065727"/>
              <a:gd name="connsiteY1" fmla="*/ 1476293 h 4669657"/>
              <a:gd name="connsiteX2" fmla="*/ 2963657 w 3065727"/>
              <a:gd name="connsiteY2" fmla="*/ 24057 h 4669657"/>
              <a:gd name="connsiteX3" fmla="*/ 3062613 w 3065727"/>
              <a:gd name="connsiteY3" fmla="*/ 84048 h 4669657"/>
              <a:gd name="connsiteX4" fmla="*/ 3065525 w 3065727"/>
              <a:gd name="connsiteY4" fmla="*/ 3047690 h 4669657"/>
              <a:gd name="connsiteX5" fmla="*/ 2937461 w 3065727"/>
              <a:gd name="connsiteY5" fmla="*/ 3195524 h 4669657"/>
              <a:gd name="connsiteX6" fmla="*/ 135729 w 3065727"/>
              <a:gd name="connsiteY6" fmla="*/ 4634025 h 4669657"/>
              <a:gd name="connsiteX7" fmla="*/ 882 w 3065727"/>
              <a:gd name="connsiteY7" fmla="*/ 4587138 h 4669657"/>
              <a:gd name="connsiteX8" fmla="*/ 3683 w 3065727"/>
              <a:gd name="connsiteY8" fmla="*/ 1655027 h 4669657"/>
              <a:gd name="connsiteX0" fmla="*/ 3683 w 3065727"/>
              <a:gd name="connsiteY0" fmla="*/ 1653817 h 4668447"/>
              <a:gd name="connsiteX1" fmla="*/ 132824 w 3065727"/>
              <a:gd name="connsiteY1" fmla="*/ 1475083 h 4668447"/>
              <a:gd name="connsiteX2" fmla="*/ 2963657 w 3065727"/>
              <a:gd name="connsiteY2" fmla="*/ 22847 h 4668447"/>
              <a:gd name="connsiteX3" fmla="*/ 3062613 w 3065727"/>
              <a:gd name="connsiteY3" fmla="*/ 82838 h 4668447"/>
              <a:gd name="connsiteX4" fmla="*/ 3065525 w 3065727"/>
              <a:gd name="connsiteY4" fmla="*/ 3046480 h 4668447"/>
              <a:gd name="connsiteX5" fmla="*/ 2937461 w 3065727"/>
              <a:gd name="connsiteY5" fmla="*/ 3194314 h 4668447"/>
              <a:gd name="connsiteX6" fmla="*/ 135729 w 3065727"/>
              <a:gd name="connsiteY6" fmla="*/ 4632815 h 4668447"/>
              <a:gd name="connsiteX7" fmla="*/ 882 w 3065727"/>
              <a:gd name="connsiteY7" fmla="*/ 4585928 h 4668447"/>
              <a:gd name="connsiteX8" fmla="*/ 3683 w 3065727"/>
              <a:gd name="connsiteY8" fmla="*/ 1653817 h 4668447"/>
              <a:gd name="connsiteX0" fmla="*/ 3683 w 3065727"/>
              <a:gd name="connsiteY0" fmla="*/ 1658763 h 4673393"/>
              <a:gd name="connsiteX1" fmla="*/ 132824 w 3065727"/>
              <a:gd name="connsiteY1" fmla="*/ 1480029 h 4673393"/>
              <a:gd name="connsiteX2" fmla="*/ 2963657 w 3065727"/>
              <a:gd name="connsiteY2" fmla="*/ 27793 h 4673393"/>
              <a:gd name="connsiteX3" fmla="*/ 3062613 w 3065727"/>
              <a:gd name="connsiteY3" fmla="*/ 87784 h 4673393"/>
              <a:gd name="connsiteX4" fmla="*/ 3065525 w 3065727"/>
              <a:gd name="connsiteY4" fmla="*/ 3051426 h 4673393"/>
              <a:gd name="connsiteX5" fmla="*/ 2937461 w 3065727"/>
              <a:gd name="connsiteY5" fmla="*/ 3199260 h 4673393"/>
              <a:gd name="connsiteX6" fmla="*/ 135729 w 3065727"/>
              <a:gd name="connsiteY6" fmla="*/ 4637761 h 4673393"/>
              <a:gd name="connsiteX7" fmla="*/ 882 w 3065727"/>
              <a:gd name="connsiteY7" fmla="*/ 4590874 h 4673393"/>
              <a:gd name="connsiteX8" fmla="*/ 3683 w 3065727"/>
              <a:gd name="connsiteY8" fmla="*/ 1658763 h 4673393"/>
              <a:gd name="connsiteX0" fmla="*/ 3683 w 3065727"/>
              <a:gd name="connsiteY0" fmla="*/ 1658003 h 4672633"/>
              <a:gd name="connsiteX1" fmla="*/ 132824 w 3065727"/>
              <a:gd name="connsiteY1" fmla="*/ 1479269 h 4672633"/>
              <a:gd name="connsiteX2" fmla="*/ 2963657 w 3065727"/>
              <a:gd name="connsiteY2" fmla="*/ 27033 h 4672633"/>
              <a:gd name="connsiteX3" fmla="*/ 3062613 w 3065727"/>
              <a:gd name="connsiteY3" fmla="*/ 87024 h 4672633"/>
              <a:gd name="connsiteX4" fmla="*/ 3065525 w 3065727"/>
              <a:gd name="connsiteY4" fmla="*/ 3050666 h 4672633"/>
              <a:gd name="connsiteX5" fmla="*/ 2937461 w 3065727"/>
              <a:gd name="connsiteY5" fmla="*/ 3198500 h 4672633"/>
              <a:gd name="connsiteX6" fmla="*/ 135729 w 3065727"/>
              <a:gd name="connsiteY6" fmla="*/ 4637001 h 4672633"/>
              <a:gd name="connsiteX7" fmla="*/ 882 w 3065727"/>
              <a:gd name="connsiteY7" fmla="*/ 4590114 h 4672633"/>
              <a:gd name="connsiteX8" fmla="*/ 3683 w 3065727"/>
              <a:gd name="connsiteY8" fmla="*/ 1658003 h 4672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5727" h="4672633">
                <a:moveTo>
                  <a:pt x="3683" y="1658003"/>
                </a:moveTo>
                <a:cubicBezTo>
                  <a:pt x="2745" y="1524145"/>
                  <a:pt x="-8720" y="1551986"/>
                  <a:pt x="132824" y="1479269"/>
                </a:cubicBezTo>
                <a:lnTo>
                  <a:pt x="2963657" y="27033"/>
                </a:lnTo>
                <a:cubicBezTo>
                  <a:pt x="3044479" y="-16847"/>
                  <a:pt x="3067464" y="-14233"/>
                  <a:pt x="3062613" y="87024"/>
                </a:cubicBezTo>
                <a:cubicBezTo>
                  <a:pt x="3063584" y="1074905"/>
                  <a:pt x="3064554" y="2062785"/>
                  <a:pt x="3065525" y="3050666"/>
                </a:cubicBezTo>
                <a:cubicBezTo>
                  <a:pt x="3068435" y="3159290"/>
                  <a:pt x="3040600" y="3146360"/>
                  <a:pt x="2937461" y="3198500"/>
                </a:cubicBezTo>
                <a:lnTo>
                  <a:pt x="135729" y="4637001"/>
                </a:lnTo>
                <a:cubicBezTo>
                  <a:pt x="2152" y="4701788"/>
                  <a:pt x="8624" y="4673537"/>
                  <a:pt x="882" y="4590114"/>
                </a:cubicBezTo>
                <a:cubicBezTo>
                  <a:pt x="-3035" y="3601836"/>
                  <a:pt x="7600" y="2646281"/>
                  <a:pt x="3683" y="1658003"/>
                </a:cubicBezTo>
                <a:close/>
              </a:path>
            </a:pathLst>
          </a:custGeom>
          <a:ln>
            <a:noFill/>
          </a:ln>
        </p:spPr>
        <p:txBody>
          <a:bodyPr lIns="0" tIns="0" rIns="0" bIns="0" anchor="ctr" anchorCtr="1">
            <a:noAutofit/>
          </a:bodyPr>
          <a:lstStyle>
            <a:lvl1pPr marL="0" indent="0" algn="ctr">
              <a:buNone/>
              <a:defRPr lang="en-GB" dirty="0"/>
            </a:lvl1pPr>
          </a:lstStyle>
          <a:p>
            <a:r>
              <a:rPr lang="en-US"/>
              <a:t>Click icon to add picture</a:t>
            </a:r>
            <a:endParaRPr lang="en-GB" dirty="0"/>
          </a:p>
        </p:txBody>
      </p:sp>
    </p:spTree>
    <p:extLst>
      <p:ext uri="{BB962C8B-B14F-4D97-AF65-F5344CB8AC3E}">
        <p14:creationId xmlns:p14="http://schemas.microsoft.com/office/powerpoint/2010/main" val="847963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757903" y="274638"/>
            <a:ext cx="8506451" cy="706090"/>
          </a:xfrm>
        </p:spPr>
        <p:txBody>
          <a:bodyPr vert="horz" lIns="0" tIns="0" rIns="0" bIns="0" rtlCol="0" anchor="ctr">
            <a:noAutofit/>
          </a:bodyPr>
          <a:lstStyle>
            <a:lvl1pPr>
              <a:defRPr lang="en-GB">
                <a:latin typeface="+mj-lt"/>
              </a:defRPr>
            </a:lvl1pPr>
          </a:lstStyle>
          <a:p>
            <a:pPr lvl="0"/>
            <a:r>
              <a:rPr lang="en-US" dirty="0"/>
              <a:t>Click to edit page title</a:t>
            </a:r>
            <a:endParaRPr lang="en-GB" dirty="0"/>
          </a:p>
        </p:txBody>
      </p:sp>
    </p:spTree>
    <p:extLst>
      <p:ext uri="{BB962C8B-B14F-4D97-AF65-F5344CB8AC3E}">
        <p14:creationId xmlns:p14="http://schemas.microsoft.com/office/powerpoint/2010/main" val="3023585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0A81730-F482-4605-B84C-0B5C5E155438}" type="datetimeFigureOut">
              <a:rPr kumimoji="1" lang="ja-JP" altLang="en-US" smtClean="0"/>
              <a:t>2023/8/31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3D20CF-F756-4DB5-BA8E-01A16C869CB3}" type="slidenum">
              <a:rPr kumimoji="1" lang="ja-JP" altLang="en-US" smtClean="0"/>
              <a:t>‹#›</a:t>
            </a:fld>
            <a:endParaRPr kumimoji="1" lang="ja-JP" altLang="en-US"/>
          </a:p>
        </p:txBody>
      </p:sp>
      <p:grpSp>
        <p:nvGrpSpPr>
          <p:cNvPr id="7" name="グループ化 6"/>
          <p:cNvGrpSpPr/>
          <p:nvPr userDrawn="1"/>
        </p:nvGrpSpPr>
        <p:grpSpPr>
          <a:xfrm>
            <a:off x="-11127" y="-27384"/>
            <a:ext cx="12221600" cy="6945019"/>
            <a:chOff x="-8345" y="-20538"/>
            <a:chExt cx="9166200" cy="5208764"/>
          </a:xfrm>
        </p:grpSpPr>
        <p:sp>
          <p:nvSpPr>
            <p:cNvPr id="8" name="正方形/長方形 7"/>
            <p:cNvSpPr/>
            <p:nvPr/>
          </p:nvSpPr>
          <p:spPr>
            <a:xfrm>
              <a:off x="-8345" y="-20538"/>
              <a:ext cx="9153106" cy="336966"/>
            </a:xfrm>
            <a:prstGeom prst="rect">
              <a:avLst/>
            </a:prstGeom>
            <a:solidFill>
              <a:srgbClr val="006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800" b="1" dirty="0"/>
            </a:p>
          </p:txBody>
        </p:sp>
        <p:sp>
          <p:nvSpPr>
            <p:cNvPr id="9" name="正方形/長方形 8"/>
            <p:cNvSpPr/>
            <p:nvPr/>
          </p:nvSpPr>
          <p:spPr>
            <a:xfrm>
              <a:off x="4749" y="4768286"/>
              <a:ext cx="9153106" cy="395752"/>
            </a:xfrm>
            <a:prstGeom prst="rect">
              <a:avLst/>
            </a:prstGeom>
            <a:solidFill>
              <a:srgbClr val="006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pic>
          <p:nvPicPr>
            <p:cNvPr id="10" name="Picture 2"/>
            <p:cNvPicPr>
              <a:picLocks noChangeAspect="1" noChangeArrowheads="1"/>
            </p:cNvPicPr>
            <p:nvPr/>
          </p:nvPicPr>
          <p:blipFill rotWithShape="1">
            <a:blip r:embed="rId2" cstate="print">
              <a:clrChange>
                <a:clrFrom>
                  <a:srgbClr val="245B8D"/>
                </a:clrFrom>
                <a:clrTo>
                  <a:srgbClr val="245B8D">
                    <a:alpha val="0"/>
                  </a:srgbClr>
                </a:clrTo>
              </a:clrChange>
              <a:extLst>
                <a:ext uri="{28A0092B-C50C-407E-A947-70E740481C1C}">
                  <a14:useLocalDpi xmlns:a14="http://schemas.microsoft.com/office/drawing/2010/main" val="0"/>
                </a:ext>
              </a:extLst>
            </a:blip>
            <a:srcRect l="55795" r="1282"/>
            <a:stretch/>
          </p:blipFill>
          <p:spPr bwMode="auto">
            <a:xfrm>
              <a:off x="92834" y="20504"/>
              <a:ext cx="779631" cy="266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3" cstate="print">
              <a:clrChange>
                <a:clrFrom>
                  <a:srgbClr val="005DA3"/>
                </a:clrFrom>
                <a:clrTo>
                  <a:srgbClr val="005DA3">
                    <a:alpha val="0"/>
                  </a:srgbClr>
                </a:clrTo>
              </a:clrChange>
              <a:extLst>
                <a:ext uri="{28A0092B-C50C-407E-A947-70E740481C1C}">
                  <a14:useLocalDpi xmlns:a14="http://schemas.microsoft.com/office/drawing/2010/main" val="0"/>
                </a:ext>
              </a:extLst>
            </a:blip>
            <a:srcRect/>
            <a:stretch>
              <a:fillRect/>
            </a:stretch>
          </p:blipFill>
          <p:spPr bwMode="auto">
            <a:xfrm>
              <a:off x="5529769" y="4731990"/>
              <a:ext cx="3578735" cy="456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106806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09600" y="1535114"/>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93370" y="1535114"/>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10A81730-F482-4605-B84C-0B5C5E155438}" type="datetimeFigureOut">
              <a:rPr kumimoji="1" lang="ja-JP" altLang="en-US" smtClean="0"/>
              <a:t>2023/8/31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C3D20CF-F756-4DB5-BA8E-01A16C869CB3}" type="slidenum">
              <a:rPr kumimoji="1" lang="ja-JP" altLang="en-US" smtClean="0"/>
              <a:t>‹#›</a:t>
            </a:fld>
            <a:endParaRPr kumimoji="1" lang="ja-JP" altLang="en-US"/>
          </a:p>
        </p:txBody>
      </p:sp>
    </p:spTree>
    <p:extLst>
      <p:ext uri="{BB962C8B-B14F-4D97-AF65-F5344CB8AC3E}">
        <p14:creationId xmlns:p14="http://schemas.microsoft.com/office/powerpoint/2010/main" val="2257578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219005E-F37D-4434-8154-92211306AEAF}" type="datetimeFigureOut">
              <a:rPr kumimoji="1" lang="ja-JP" altLang="en-US" smtClean="0"/>
              <a:t>2023/8/31</a:t>
            </a:fld>
            <a:endParaRPr kumimoji="1" lang="ja-JP" altLang="en-US"/>
          </a:p>
        </p:txBody>
      </p:sp>
      <p:sp>
        <p:nvSpPr>
          <p:cNvPr id="5" name="Footer Placeholder 2"/>
          <p:cNvSpPr>
            <a:spLocks noGrp="1"/>
          </p:cNvSpPr>
          <p:nvPr>
            <p:ph type="ftr" sz="quarter" idx="11"/>
          </p:nvPr>
        </p:nvSpPr>
        <p:spPr/>
        <p:txBody>
          <a:bodyPr/>
          <a:lstStyle/>
          <a:p>
            <a:endParaRPr kumimoji="1" lang="ja-JP" altLang="en-US"/>
          </a:p>
        </p:txBody>
      </p:sp>
      <p:sp>
        <p:nvSpPr>
          <p:cNvPr id="6" name="Slide Number Placeholder 3"/>
          <p:cNvSpPr>
            <a:spLocks noGrp="1"/>
          </p:cNvSpPr>
          <p:nvPr>
            <p:ph type="sldNum" sz="quarter" idx="12"/>
          </p:nvPr>
        </p:nvSpPr>
        <p:spPr/>
        <p:txBody>
          <a:bodyPr/>
          <a:lstStyle/>
          <a:p>
            <a:fld id="{815C7BC5-BF2F-4DEB-A95F-1FA83AB31A96}" type="slidenum">
              <a:rPr kumimoji="1" lang="ja-JP" altLang="en-US" smtClean="0"/>
              <a:t>‹#›</a:t>
            </a:fld>
            <a:endParaRPr kumimoji="1" lang="ja-JP" altLang="en-US"/>
          </a:p>
        </p:txBody>
      </p:sp>
    </p:spTree>
    <p:extLst>
      <p:ext uri="{BB962C8B-B14F-4D97-AF65-F5344CB8AC3E}">
        <p14:creationId xmlns:p14="http://schemas.microsoft.com/office/powerpoint/2010/main" val="443730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5" name="Parallelogram 14"/>
          <p:cNvSpPr/>
          <p:nvPr userDrawn="1"/>
        </p:nvSpPr>
        <p:spPr bwMode="gray">
          <a:xfrm rot="16200000" flipV="1">
            <a:off x="925674" y="-265275"/>
            <a:ext cx="6190588" cy="6721137"/>
          </a:xfrm>
          <a:custGeom>
            <a:avLst/>
            <a:gdLst>
              <a:gd name="connsiteX0" fmla="*/ 0 w 9914837"/>
              <a:gd name="connsiteY0" fmla="*/ 5040560 h 5040560"/>
              <a:gd name="connsiteX1" fmla="*/ 3485497 w 9914837"/>
              <a:gd name="connsiteY1" fmla="*/ 0 h 5040560"/>
              <a:gd name="connsiteX2" fmla="*/ 9914837 w 9914837"/>
              <a:gd name="connsiteY2" fmla="*/ 0 h 5040560"/>
              <a:gd name="connsiteX3" fmla="*/ 6429340 w 9914837"/>
              <a:gd name="connsiteY3" fmla="*/ 5040560 h 5040560"/>
              <a:gd name="connsiteX4" fmla="*/ 0 w 9914837"/>
              <a:gd name="connsiteY4" fmla="*/ 5040560 h 5040560"/>
              <a:gd name="connsiteX0" fmla="*/ 0 w 9914837"/>
              <a:gd name="connsiteY0" fmla="*/ 5040560 h 5040853"/>
              <a:gd name="connsiteX1" fmla="*/ 3485497 w 9914837"/>
              <a:gd name="connsiteY1" fmla="*/ 0 h 5040853"/>
              <a:gd name="connsiteX2" fmla="*/ 9914837 w 9914837"/>
              <a:gd name="connsiteY2" fmla="*/ 0 h 5040853"/>
              <a:gd name="connsiteX3" fmla="*/ 6429340 w 9914837"/>
              <a:gd name="connsiteY3" fmla="*/ 5040560 h 5040853"/>
              <a:gd name="connsiteX4" fmla="*/ 6190588 w 9914837"/>
              <a:gd name="connsiteY4" fmla="*/ 5040853 h 5040853"/>
              <a:gd name="connsiteX5" fmla="*/ 0 w 9914837"/>
              <a:gd name="connsiteY5" fmla="*/ 5040560 h 5040853"/>
              <a:gd name="connsiteX0" fmla="*/ 0 w 9914837"/>
              <a:gd name="connsiteY0" fmla="*/ 5040560 h 5040853"/>
              <a:gd name="connsiteX1" fmla="*/ 3485497 w 9914837"/>
              <a:gd name="connsiteY1" fmla="*/ 0 h 5040853"/>
              <a:gd name="connsiteX2" fmla="*/ 6190587 w 9914837"/>
              <a:gd name="connsiteY2" fmla="*/ 2127 h 5040853"/>
              <a:gd name="connsiteX3" fmla="*/ 9914837 w 9914837"/>
              <a:gd name="connsiteY3" fmla="*/ 0 h 5040853"/>
              <a:gd name="connsiteX4" fmla="*/ 6429340 w 9914837"/>
              <a:gd name="connsiteY4" fmla="*/ 5040560 h 5040853"/>
              <a:gd name="connsiteX5" fmla="*/ 6190588 w 9914837"/>
              <a:gd name="connsiteY5" fmla="*/ 5040853 h 5040853"/>
              <a:gd name="connsiteX6" fmla="*/ 0 w 9914837"/>
              <a:gd name="connsiteY6" fmla="*/ 5040560 h 5040853"/>
              <a:gd name="connsiteX0" fmla="*/ 0 w 6429340"/>
              <a:gd name="connsiteY0" fmla="*/ 5040560 h 5040853"/>
              <a:gd name="connsiteX1" fmla="*/ 3485497 w 6429340"/>
              <a:gd name="connsiteY1" fmla="*/ 0 h 5040853"/>
              <a:gd name="connsiteX2" fmla="*/ 6190587 w 6429340"/>
              <a:gd name="connsiteY2" fmla="*/ 2127 h 5040853"/>
              <a:gd name="connsiteX3" fmla="*/ 6429340 w 6429340"/>
              <a:gd name="connsiteY3" fmla="*/ 5040560 h 5040853"/>
              <a:gd name="connsiteX4" fmla="*/ 6190588 w 6429340"/>
              <a:gd name="connsiteY4" fmla="*/ 5040853 h 5040853"/>
              <a:gd name="connsiteX5" fmla="*/ 0 w 6429340"/>
              <a:gd name="connsiteY5" fmla="*/ 5040560 h 5040853"/>
              <a:gd name="connsiteX0" fmla="*/ 0 w 6190588"/>
              <a:gd name="connsiteY0" fmla="*/ 5040560 h 5040853"/>
              <a:gd name="connsiteX1" fmla="*/ 3485497 w 6190588"/>
              <a:gd name="connsiteY1" fmla="*/ 0 h 5040853"/>
              <a:gd name="connsiteX2" fmla="*/ 6190587 w 6190588"/>
              <a:gd name="connsiteY2" fmla="*/ 2127 h 5040853"/>
              <a:gd name="connsiteX3" fmla="*/ 6190588 w 6190588"/>
              <a:gd name="connsiteY3" fmla="*/ 5040853 h 5040853"/>
              <a:gd name="connsiteX4" fmla="*/ 0 w 6190588"/>
              <a:gd name="connsiteY4" fmla="*/ 5040560 h 504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0588" h="5040853">
                <a:moveTo>
                  <a:pt x="0" y="5040560"/>
                </a:moveTo>
                <a:lnTo>
                  <a:pt x="3485497" y="0"/>
                </a:lnTo>
                <a:lnTo>
                  <a:pt x="6190587" y="2127"/>
                </a:lnTo>
                <a:cubicBezTo>
                  <a:pt x="6190587" y="1681702"/>
                  <a:pt x="6190588" y="3361278"/>
                  <a:pt x="6190588" y="5040853"/>
                </a:cubicBezTo>
                <a:lnTo>
                  <a:pt x="0" y="5040560"/>
                </a:lnTo>
                <a:close/>
              </a:path>
            </a:pathLst>
          </a:custGeom>
          <a:solidFill>
            <a:srgbClr val="DEE1E2"/>
          </a:solidFill>
          <a:ln w="38100">
            <a:solidFill>
              <a:srgbClr val="BEC2C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r>
              <a:rPr lang="en-US" sz="1800" dirty="0"/>
              <a:t>             </a:t>
            </a:r>
            <a:endParaRPr lang="en-GB" sz="1800" dirty="0"/>
          </a:p>
        </p:txBody>
      </p:sp>
      <p:sp>
        <p:nvSpPr>
          <p:cNvPr id="2" name="Title 1"/>
          <p:cNvSpPr>
            <a:spLocks noGrp="1"/>
          </p:cNvSpPr>
          <p:nvPr>
            <p:ph type="ctrTitle"/>
          </p:nvPr>
        </p:nvSpPr>
        <p:spPr bwMode="gray">
          <a:xfrm>
            <a:off x="1394453" y="548681"/>
            <a:ext cx="5565643" cy="1872209"/>
          </a:xfrm>
        </p:spPr>
        <p:txBody>
          <a:bodyPr anchor="b" anchorCtr="0">
            <a:normAutofit/>
          </a:bodyPr>
          <a:lstStyle>
            <a:lvl1pPr>
              <a:defRPr sz="320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GB" dirty="0"/>
          </a:p>
        </p:txBody>
      </p:sp>
      <p:sp>
        <p:nvSpPr>
          <p:cNvPr id="3" name="Subtitle 2"/>
          <p:cNvSpPr>
            <a:spLocks noGrp="1"/>
          </p:cNvSpPr>
          <p:nvPr>
            <p:ph type="subTitle" idx="1"/>
          </p:nvPr>
        </p:nvSpPr>
        <p:spPr bwMode="gray">
          <a:xfrm>
            <a:off x="1391477" y="2420888"/>
            <a:ext cx="4773193" cy="1752600"/>
          </a:xfrm>
        </p:spPr>
        <p:txBody>
          <a:bodyPr>
            <a:normAutofit/>
          </a:bodyPr>
          <a:lstStyle>
            <a:lvl1pPr marL="0" indent="0" algn="l">
              <a:buNone/>
              <a:defRPr sz="180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0" name="Slide Number Placeholder 5"/>
          <p:cNvSpPr txBox="1">
            <a:spLocks/>
          </p:cNvSpPr>
          <p:nvPr userDrawn="1"/>
        </p:nvSpPr>
        <p:spPr bwMode="gray">
          <a:xfrm>
            <a:off x="47330" y="6461968"/>
            <a:ext cx="495596" cy="153888"/>
          </a:xfrm>
          <a:prstGeom prst="rect">
            <a:avLst/>
          </a:prstGeom>
        </p:spPr>
        <p:txBody>
          <a:bodyPr vert="horz" wrap="square" lIns="0" tIns="0" rIns="0" bIns="0" rtlCol="0" anchor="ctr">
            <a:spAutoFit/>
          </a:bodyPr>
          <a:lstStyle>
            <a:defPPr>
              <a:defRPr lang="en-US"/>
            </a:defPPr>
            <a:lvl1pPr algn="r">
              <a:defRPr sz="1000">
                <a:solidFill>
                  <a:schemeClr val="bg1"/>
                </a:solidFill>
              </a:defRPr>
            </a:lvl1pPr>
          </a:lstStyle>
          <a:p>
            <a:pPr lvl="0"/>
            <a:fld id="{35031298-4CBC-4EC8-B1EA-1DEB552B8D7C}" type="slidenum">
              <a:rPr lang="en-GB" sz="1000" smtClean="0">
                <a:solidFill>
                  <a:schemeClr val="bg1"/>
                </a:solidFill>
              </a:rPr>
              <a:pPr lvl="0"/>
              <a:t>‹#›</a:t>
            </a:fld>
            <a:endParaRPr lang="en-GB" sz="1000" dirty="0">
              <a:solidFill>
                <a:schemeClr val="bg1"/>
              </a:solidFill>
            </a:endParaRPr>
          </a:p>
        </p:txBody>
      </p:sp>
      <p:sp>
        <p:nvSpPr>
          <p:cNvPr id="13" name="Footer Placeholder 4"/>
          <p:cNvSpPr txBox="1">
            <a:spLocks/>
          </p:cNvSpPr>
          <p:nvPr userDrawn="1"/>
        </p:nvSpPr>
        <p:spPr bwMode="gray">
          <a:xfrm>
            <a:off x="757051" y="6477358"/>
            <a:ext cx="5338949" cy="123111"/>
          </a:xfrm>
          <a:prstGeom prst="rect">
            <a:avLst/>
          </a:prstGeom>
        </p:spPr>
        <p:txBody>
          <a:bodyPr vert="horz" wrap="square" lIns="0" tIns="0" rIns="0" bIns="0" rtlCol="0" anchor="ctr">
            <a:spAutoFit/>
          </a:bodyPr>
          <a:lstStyle>
            <a:defPPr>
              <a:defRPr lang="en-US"/>
            </a:defPPr>
            <a:lvl1pPr lvl="0" algn="r">
              <a:defRPr sz="1000">
                <a:solidFill>
                  <a:schemeClr val="tx2"/>
                </a:solidFill>
              </a:defRPr>
            </a:lvl1pPr>
          </a:lstStyle>
          <a:p>
            <a:pPr marL="0" lvl="0" algn="l" defTabSz="914400" rtl="0" eaLnBrk="1" latinLnBrk="0" hangingPunct="1"/>
            <a:r>
              <a:rPr lang="en-US" sz="800" b="1" kern="1200" dirty="0">
                <a:solidFill>
                  <a:schemeClr val="bg1"/>
                </a:solidFill>
                <a:latin typeface="Arial" panose="020B0604020202020204" pitchFamily="34" charset="0"/>
                <a:ea typeface="+mn-ea"/>
                <a:cs typeface="Arial" panose="020B0604020202020204" pitchFamily="34" charset="0"/>
              </a:rPr>
              <a:t>murata.com</a:t>
            </a:r>
            <a:r>
              <a:rPr lang="en-US" sz="800" kern="1200" dirty="0">
                <a:solidFill>
                  <a:schemeClr val="bg1"/>
                </a:solidFill>
                <a:latin typeface="Arial" panose="020B0604020202020204" pitchFamily="34" charset="0"/>
                <a:ea typeface="+mn-ea"/>
                <a:cs typeface="Arial" panose="020B0604020202020204" pitchFamily="34" charset="0"/>
              </a:rPr>
              <a:t>   Copyright © Murata Manufacturing Co., Ltd. All rights</a:t>
            </a:r>
            <a:r>
              <a:rPr lang="en-US" sz="800" kern="1200" baseline="0" dirty="0">
                <a:solidFill>
                  <a:schemeClr val="bg1"/>
                </a:solidFill>
                <a:latin typeface="Arial" panose="020B0604020202020204" pitchFamily="34" charset="0"/>
                <a:ea typeface="+mn-ea"/>
                <a:cs typeface="Arial" panose="020B0604020202020204" pitchFamily="34" charset="0"/>
              </a:rPr>
              <a:t> reserved.</a:t>
            </a:r>
            <a:endParaRPr lang="en-GB" sz="800" kern="1200" dirty="0">
              <a:solidFill>
                <a:schemeClr val="bg1"/>
              </a:solidFill>
              <a:latin typeface="Arial" panose="020B0604020202020204" pitchFamily="34" charset="0"/>
              <a:ea typeface="+mn-ea"/>
              <a:cs typeface="Arial" panose="020B0604020202020204" pitchFamily="34" charset="0"/>
            </a:endParaRPr>
          </a:p>
        </p:txBody>
      </p:sp>
      <p:sp>
        <p:nvSpPr>
          <p:cNvPr id="16" name="Parallelogram 15"/>
          <p:cNvSpPr/>
          <p:nvPr userDrawn="1"/>
        </p:nvSpPr>
        <p:spPr bwMode="gray">
          <a:xfrm rot="16200000">
            <a:off x="7284743" y="2886804"/>
            <a:ext cx="955970" cy="648003"/>
          </a:xfrm>
          <a:prstGeom prst="parallelogram">
            <a:avLst>
              <a:gd name="adj" fmla="val 69149"/>
            </a:avLst>
          </a:prstGeom>
          <a:solidFill>
            <a:schemeClr val="accent1"/>
          </a:solidFill>
          <a:ln w="38100">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0" dirty="0"/>
              <a:t>             </a:t>
            </a:r>
            <a:endParaRPr lang="en-GB" sz="1800" dirty="0"/>
          </a:p>
        </p:txBody>
      </p:sp>
      <p:sp>
        <p:nvSpPr>
          <p:cNvPr id="11" name="Date Placeholder 3"/>
          <p:cNvSpPr txBox="1">
            <a:spLocks/>
          </p:cNvSpPr>
          <p:nvPr userDrawn="1"/>
        </p:nvSpPr>
        <p:spPr>
          <a:xfrm>
            <a:off x="5942478" y="6477358"/>
            <a:ext cx="1785703" cy="123111"/>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fld id="{9FB042EA-7302-4DB6-8B0F-B44C8CB2054C}" type="datetime4">
              <a:rPr lang="en-GB" sz="800" smtClean="0">
                <a:solidFill>
                  <a:schemeClr val="bg1"/>
                </a:solidFill>
              </a:rPr>
              <a:pPr lvl="0"/>
              <a:t>31 August 2023</a:t>
            </a:fld>
            <a:endParaRPr lang="en-GB" sz="800" dirty="0">
              <a:solidFill>
                <a:schemeClr val="bg1"/>
              </a:solidFill>
            </a:endParaRPr>
          </a:p>
        </p:txBody>
      </p:sp>
      <p:sp>
        <p:nvSpPr>
          <p:cNvPr id="27" name="Parallelogram 26"/>
          <p:cNvSpPr/>
          <p:nvPr userDrawn="1"/>
        </p:nvSpPr>
        <p:spPr bwMode="gray">
          <a:xfrm rot="16200000" flipV="1">
            <a:off x="-327216" y="6436260"/>
            <a:ext cx="1133138" cy="768095"/>
          </a:xfrm>
          <a:prstGeom prst="parallelogram">
            <a:avLst>
              <a:gd name="adj" fmla="val 69149"/>
            </a:avLst>
          </a:prstGeom>
          <a:noFill/>
          <a:ln w="38100">
            <a:solidFill>
              <a:srgbClr val="BEC2C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0" dirty="0"/>
              <a:t>             </a:t>
            </a:r>
            <a:endParaRPr lang="en-GB" sz="1800" dirty="0"/>
          </a:p>
        </p:txBody>
      </p:sp>
      <p:sp>
        <p:nvSpPr>
          <p:cNvPr id="30" name="Slide Number Placeholder 5"/>
          <p:cNvSpPr txBox="1">
            <a:spLocks/>
          </p:cNvSpPr>
          <p:nvPr userDrawn="1"/>
        </p:nvSpPr>
        <p:spPr bwMode="gray">
          <a:xfrm>
            <a:off x="47330" y="6620400"/>
            <a:ext cx="495596" cy="153888"/>
          </a:xfrm>
          <a:prstGeom prst="rect">
            <a:avLst/>
          </a:prstGeom>
        </p:spPr>
        <p:txBody>
          <a:bodyPr vert="horz" wrap="square" lIns="0" tIns="0" rIns="0" bIns="0" rtlCol="0" anchor="ctr">
            <a:spAutoFit/>
          </a:bodyPr>
          <a:lstStyle>
            <a:defPPr>
              <a:defRPr lang="en-US"/>
            </a:defPPr>
            <a:lvl1pPr algn="r">
              <a:defRPr sz="1000">
                <a:solidFill>
                  <a:schemeClr val="bg1"/>
                </a:solidFill>
              </a:defRPr>
            </a:lvl1pPr>
          </a:lstStyle>
          <a:p>
            <a:pPr lvl="0"/>
            <a:fld id="{35031298-4CBC-4EC8-B1EA-1DEB552B8D7C}" type="slidenum">
              <a:rPr lang="en-GB" sz="1000" b="1" smtClean="0">
                <a:solidFill>
                  <a:srgbClr val="7D858D"/>
                </a:solidFill>
              </a:rPr>
              <a:pPr lvl="0"/>
              <a:t>‹#›</a:t>
            </a:fld>
            <a:endParaRPr lang="en-GB" sz="1000" b="1" dirty="0">
              <a:solidFill>
                <a:srgbClr val="7D858D"/>
              </a:solidFill>
            </a:endParaRPr>
          </a:p>
        </p:txBody>
      </p:sp>
      <p:sp>
        <p:nvSpPr>
          <p:cNvPr id="31" name="Footer Placeholder 4"/>
          <p:cNvSpPr txBox="1">
            <a:spLocks/>
          </p:cNvSpPr>
          <p:nvPr userDrawn="1"/>
        </p:nvSpPr>
        <p:spPr bwMode="gray">
          <a:xfrm>
            <a:off x="757051" y="6642001"/>
            <a:ext cx="5338949" cy="123111"/>
          </a:xfrm>
          <a:prstGeom prst="rect">
            <a:avLst/>
          </a:prstGeom>
        </p:spPr>
        <p:txBody>
          <a:bodyPr vert="horz" wrap="square" lIns="0" tIns="0" rIns="0" bIns="0" rtlCol="0" anchor="ctr">
            <a:spAutoFit/>
          </a:bodyPr>
          <a:lstStyle>
            <a:defPPr>
              <a:defRPr lang="en-US"/>
            </a:defPPr>
            <a:lvl1pPr lvl="0" algn="r">
              <a:defRPr sz="1000">
                <a:solidFill>
                  <a:schemeClr val="tx2"/>
                </a:solidFill>
              </a:defRPr>
            </a:lvl1pPr>
          </a:lstStyle>
          <a:p>
            <a:pPr marL="0" lvl="0" algn="l" defTabSz="914400" rtl="0" eaLnBrk="1" latinLnBrk="0" hangingPunct="1"/>
            <a:r>
              <a:rPr lang="en-US" sz="800" kern="1200" dirty="0">
                <a:solidFill>
                  <a:srgbClr val="7D858D"/>
                </a:solidFill>
                <a:latin typeface="Arial" panose="020B0604020202020204" pitchFamily="34" charset="0"/>
                <a:ea typeface="+mn-ea"/>
                <a:cs typeface="Arial" panose="020B0604020202020204" pitchFamily="34" charset="0"/>
              </a:rPr>
              <a:t>Copyright © Murata Manufacturing Co., Ltd. All rights</a:t>
            </a:r>
            <a:r>
              <a:rPr lang="en-US" sz="800" kern="1200" baseline="0" dirty="0">
                <a:solidFill>
                  <a:srgbClr val="7D858D"/>
                </a:solidFill>
                <a:latin typeface="Arial" panose="020B0604020202020204" pitchFamily="34" charset="0"/>
                <a:ea typeface="+mn-ea"/>
                <a:cs typeface="Arial" panose="020B0604020202020204" pitchFamily="34" charset="0"/>
              </a:rPr>
              <a:t> reserved.</a:t>
            </a:r>
            <a:endParaRPr lang="en-GB" sz="800" kern="1200" dirty="0">
              <a:solidFill>
                <a:srgbClr val="7D858D"/>
              </a:solidFill>
              <a:latin typeface="Arial" panose="020B0604020202020204" pitchFamily="34" charset="0"/>
              <a:ea typeface="+mn-ea"/>
              <a:cs typeface="Arial" panose="020B0604020202020204" pitchFamily="34" charset="0"/>
            </a:endParaRPr>
          </a:p>
        </p:txBody>
      </p:sp>
      <p:sp>
        <p:nvSpPr>
          <p:cNvPr id="32" name="Date Placeholder 3"/>
          <p:cNvSpPr txBox="1">
            <a:spLocks/>
          </p:cNvSpPr>
          <p:nvPr userDrawn="1"/>
        </p:nvSpPr>
        <p:spPr>
          <a:xfrm>
            <a:off x="4751851" y="6642001"/>
            <a:ext cx="1785703" cy="123111"/>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fld id="{9FB042EA-7302-4DB6-8B0F-B44C8CB2054C}" type="datetime4">
              <a:rPr lang="en-GB" sz="800" smtClean="0">
                <a:solidFill>
                  <a:srgbClr val="7D858D"/>
                </a:solidFill>
              </a:rPr>
              <a:pPr lvl="0"/>
              <a:t>31 August 2023</a:t>
            </a:fld>
            <a:endParaRPr lang="en-GB" sz="800" dirty="0">
              <a:solidFill>
                <a:srgbClr val="7D858D"/>
              </a:solidFill>
            </a:endParaRPr>
          </a:p>
        </p:txBody>
      </p:sp>
      <p:pic>
        <p:nvPicPr>
          <p:cNvPr id="19" name="Picture 1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652019" y="310479"/>
            <a:ext cx="1475036" cy="382218"/>
          </a:xfrm>
          <a:prstGeom prst="rect">
            <a:avLst/>
          </a:prstGeom>
        </p:spPr>
      </p:pic>
      <p:pic>
        <p:nvPicPr>
          <p:cNvPr id="102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32233" y="1612148"/>
            <a:ext cx="4072467" cy="525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2599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5" name="Parallelogram 14"/>
          <p:cNvSpPr/>
          <p:nvPr userDrawn="1"/>
        </p:nvSpPr>
        <p:spPr bwMode="gray">
          <a:xfrm rot="16200000" flipV="1">
            <a:off x="925674" y="-265275"/>
            <a:ext cx="6190588" cy="6721137"/>
          </a:xfrm>
          <a:custGeom>
            <a:avLst/>
            <a:gdLst>
              <a:gd name="connsiteX0" fmla="*/ 0 w 9914837"/>
              <a:gd name="connsiteY0" fmla="*/ 5040560 h 5040560"/>
              <a:gd name="connsiteX1" fmla="*/ 3485497 w 9914837"/>
              <a:gd name="connsiteY1" fmla="*/ 0 h 5040560"/>
              <a:gd name="connsiteX2" fmla="*/ 9914837 w 9914837"/>
              <a:gd name="connsiteY2" fmla="*/ 0 h 5040560"/>
              <a:gd name="connsiteX3" fmla="*/ 6429340 w 9914837"/>
              <a:gd name="connsiteY3" fmla="*/ 5040560 h 5040560"/>
              <a:gd name="connsiteX4" fmla="*/ 0 w 9914837"/>
              <a:gd name="connsiteY4" fmla="*/ 5040560 h 5040560"/>
              <a:gd name="connsiteX0" fmla="*/ 0 w 9914837"/>
              <a:gd name="connsiteY0" fmla="*/ 5040560 h 5040853"/>
              <a:gd name="connsiteX1" fmla="*/ 3485497 w 9914837"/>
              <a:gd name="connsiteY1" fmla="*/ 0 h 5040853"/>
              <a:gd name="connsiteX2" fmla="*/ 9914837 w 9914837"/>
              <a:gd name="connsiteY2" fmla="*/ 0 h 5040853"/>
              <a:gd name="connsiteX3" fmla="*/ 6429340 w 9914837"/>
              <a:gd name="connsiteY3" fmla="*/ 5040560 h 5040853"/>
              <a:gd name="connsiteX4" fmla="*/ 6190588 w 9914837"/>
              <a:gd name="connsiteY4" fmla="*/ 5040853 h 5040853"/>
              <a:gd name="connsiteX5" fmla="*/ 0 w 9914837"/>
              <a:gd name="connsiteY5" fmla="*/ 5040560 h 5040853"/>
              <a:gd name="connsiteX0" fmla="*/ 0 w 9914837"/>
              <a:gd name="connsiteY0" fmla="*/ 5040560 h 5040853"/>
              <a:gd name="connsiteX1" fmla="*/ 3485497 w 9914837"/>
              <a:gd name="connsiteY1" fmla="*/ 0 h 5040853"/>
              <a:gd name="connsiteX2" fmla="*/ 6190587 w 9914837"/>
              <a:gd name="connsiteY2" fmla="*/ 2127 h 5040853"/>
              <a:gd name="connsiteX3" fmla="*/ 9914837 w 9914837"/>
              <a:gd name="connsiteY3" fmla="*/ 0 h 5040853"/>
              <a:gd name="connsiteX4" fmla="*/ 6429340 w 9914837"/>
              <a:gd name="connsiteY4" fmla="*/ 5040560 h 5040853"/>
              <a:gd name="connsiteX5" fmla="*/ 6190588 w 9914837"/>
              <a:gd name="connsiteY5" fmla="*/ 5040853 h 5040853"/>
              <a:gd name="connsiteX6" fmla="*/ 0 w 9914837"/>
              <a:gd name="connsiteY6" fmla="*/ 5040560 h 5040853"/>
              <a:gd name="connsiteX0" fmla="*/ 0 w 6429340"/>
              <a:gd name="connsiteY0" fmla="*/ 5040560 h 5040853"/>
              <a:gd name="connsiteX1" fmla="*/ 3485497 w 6429340"/>
              <a:gd name="connsiteY1" fmla="*/ 0 h 5040853"/>
              <a:gd name="connsiteX2" fmla="*/ 6190587 w 6429340"/>
              <a:gd name="connsiteY2" fmla="*/ 2127 h 5040853"/>
              <a:gd name="connsiteX3" fmla="*/ 6429340 w 6429340"/>
              <a:gd name="connsiteY3" fmla="*/ 5040560 h 5040853"/>
              <a:gd name="connsiteX4" fmla="*/ 6190588 w 6429340"/>
              <a:gd name="connsiteY4" fmla="*/ 5040853 h 5040853"/>
              <a:gd name="connsiteX5" fmla="*/ 0 w 6429340"/>
              <a:gd name="connsiteY5" fmla="*/ 5040560 h 5040853"/>
              <a:gd name="connsiteX0" fmla="*/ 0 w 6190588"/>
              <a:gd name="connsiteY0" fmla="*/ 5040560 h 5040853"/>
              <a:gd name="connsiteX1" fmla="*/ 3485497 w 6190588"/>
              <a:gd name="connsiteY1" fmla="*/ 0 h 5040853"/>
              <a:gd name="connsiteX2" fmla="*/ 6190587 w 6190588"/>
              <a:gd name="connsiteY2" fmla="*/ 2127 h 5040853"/>
              <a:gd name="connsiteX3" fmla="*/ 6190588 w 6190588"/>
              <a:gd name="connsiteY3" fmla="*/ 5040853 h 5040853"/>
              <a:gd name="connsiteX4" fmla="*/ 0 w 6190588"/>
              <a:gd name="connsiteY4" fmla="*/ 5040560 h 504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0588" h="5040853">
                <a:moveTo>
                  <a:pt x="0" y="5040560"/>
                </a:moveTo>
                <a:lnTo>
                  <a:pt x="3485497" y="0"/>
                </a:lnTo>
                <a:lnTo>
                  <a:pt x="6190587" y="2127"/>
                </a:lnTo>
                <a:cubicBezTo>
                  <a:pt x="6190587" y="1681702"/>
                  <a:pt x="6190588" y="3361278"/>
                  <a:pt x="6190588" y="5040853"/>
                </a:cubicBezTo>
                <a:lnTo>
                  <a:pt x="0" y="5040560"/>
                </a:lnTo>
                <a:close/>
              </a:path>
            </a:pathLst>
          </a:custGeom>
          <a:solidFill>
            <a:srgbClr val="DEE1E2"/>
          </a:solidFill>
          <a:ln w="38100">
            <a:solidFill>
              <a:srgbClr val="BEC2C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r>
              <a:rPr lang="en-US" sz="1800" dirty="0"/>
              <a:t>             </a:t>
            </a:r>
            <a:endParaRPr lang="en-GB" sz="1800" dirty="0"/>
          </a:p>
        </p:txBody>
      </p:sp>
      <p:sp>
        <p:nvSpPr>
          <p:cNvPr id="2" name="Title 1"/>
          <p:cNvSpPr>
            <a:spLocks noGrp="1"/>
          </p:cNvSpPr>
          <p:nvPr>
            <p:ph type="ctrTitle"/>
          </p:nvPr>
        </p:nvSpPr>
        <p:spPr bwMode="gray">
          <a:xfrm>
            <a:off x="1394453" y="548681"/>
            <a:ext cx="5565643" cy="1872209"/>
          </a:xfrm>
        </p:spPr>
        <p:txBody>
          <a:bodyPr anchor="b" anchorCtr="0">
            <a:normAutofit/>
          </a:bodyPr>
          <a:lstStyle>
            <a:lvl1pPr>
              <a:defRPr sz="320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GB" dirty="0"/>
          </a:p>
        </p:txBody>
      </p:sp>
      <p:sp>
        <p:nvSpPr>
          <p:cNvPr id="3" name="Subtitle 2"/>
          <p:cNvSpPr>
            <a:spLocks noGrp="1"/>
          </p:cNvSpPr>
          <p:nvPr>
            <p:ph type="subTitle" idx="1"/>
          </p:nvPr>
        </p:nvSpPr>
        <p:spPr bwMode="gray">
          <a:xfrm>
            <a:off x="1391477" y="2420888"/>
            <a:ext cx="4773193" cy="1752600"/>
          </a:xfrm>
        </p:spPr>
        <p:txBody>
          <a:bodyPr>
            <a:normAutofit/>
          </a:bodyPr>
          <a:lstStyle>
            <a:lvl1pPr marL="0" indent="0" algn="l">
              <a:buNone/>
              <a:defRPr sz="180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6" name="Parallelogram 15"/>
          <p:cNvSpPr/>
          <p:nvPr userDrawn="1"/>
        </p:nvSpPr>
        <p:spPr bwMode="gray">
          <a:xfrm rot="16200000">
            <a:off x="7284743" y="2886804"/>
            <a:ext cx="955970" cy="648003"/>
          </a:xfrm>
          <a:prstGeom prst="parallelogram">
            <a:avLst>
              <a:gd name="adj" fmla="val 69149"/>
            </a:avLst>
          </a:prstGeom>
          <a:solidFill>
            <a:schemeClr val="accent1"/>
          </a:solidFill>
          <a:ln w="38100">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0" dirty="0"/>
              <a:t>             </a:t>
            </a:r>
            <a:endParaRPr lang="en-GB" sz="1800" dirty="0"/>
          </a:p>
        </p:txBody>
      </p:sp>
      <p:sp>
        <p:nvSpPr>
          <p:cNvPr id="17" name="Picture Placeholder 5"/>
          <p:cNvSpPr>
            <a:spLocks noGrp="1"/>
          </p:cNvSpPr>
          <p:nvPr>
            <p:ph type="pic" sz="quarter" idx="10"/>
          </p:nvPr>
        </p:nvSpPr>
        <p:spPr bwMode="gray">
          <a:xfrm>
            <a:off x="8127061" y="1607820"/>
            <a:ext cx="4064939" cy="5250180"/>
          </a:xfrm>
          <a:custGeom>
            <a:avLst/>
            <a:gdLst>
              <a:gd name="connsiteX0" fmla="*/ 0 w 3048704"/>
              <a:gd name="connsiteY0" fmla="*/ 0 h 5250180"/>
              <a:gd name="connsiteX1" fmla="*/ 3048704 w 3048704"/>
              <a:gd name="connsiteY1" fmla="*/ 0 h 5250180"/>
              <a:gd name="connsiteX2" fmla="*/ 3048704 w 3048704"/>
              <a:gd name="connsiteY2" fmla="*/ 5250180 h 5250180"/>
              <a:gd name="connsiteX3" fmla="*/ 0 w 3048704"/>
              <a:gd name="connsiteY3" fmla="*/ 5250180 h 5250180"/>
              <a:gd name="connsiteX4" fmla="*/ 0 w 3048704"/>
              <a:gd name="connsiteY4" fmla="*/ 0 h 5250180"/>
              <a:gd name="connsiteX0" fmla="*/ 0 w 3048704"/>
              <a:gd name="connsiteY0" fmla="*/ 0 h 5250180"/>
              <a:gd name="connsiteX1" fmla="*/ 3048704 w 3048704"/>
              <a:gd name="connsiteY1" fmla="*/ 0 h 5250180"/>
              <a:gd name="connsiteX2" fmla="*/ 3048704 w 3048704"/>
              <a:gd name="connsiteY2" fmla="*/ 5250180 h 5250180"/>
              <a:gd name="connsiteX3" fmla="*/ 0 w 3048704"/>
              <a:gd name="connsiteY3" fmla="*/ 5250180 h 5250180"/>
              <a:gd name="connsiteX4" fmla="*/ 704 w 3048704"/>
              <a:gd name="connsiteY4" fmla="*/ 2110740 h 5250180"/>
              <a:gd name="connsiteX5" fmla="*/ 0 w 3048704"/>
              <a:gd name="connsiteY5" fmla="*/ 0 h 5250180"/>
              <a:gd name="connsiteX0" fmla="*/ 704 w 3048704"/>
              <a:gd name="connsiteY0" fmla="*/ 2206163 h 5345603"/>
              <a:gd name="connsiteX1" fmla="*/ 3048704 w 3048704"/>
              <a:gd name="connsiteY1" fmla="*/ 95423 h 5345603"/>
              <a:gd name="connsiteX2" fmla="*/ 3048704 w 3048704"/>
              <a:gd name="connsiteY2" fmla="*/ 5345603 h 5345603"/>
              <a:gd name="connsiteX3" fmla="*/ 0 w 3048704"/>
              <a:gd name="connsiteY3" fmla="*/ 5345603 h 5345603"/>
              <a:gd name="connsiteX4" fmla="*/ 704 w 3048704"/>
              <a:gd name="connsiteY4" fmla="*/ 2206163 h 5345603"/>
              <a:gd name="connsiteX0" fmla="*/ 704 w 3048704"/>
              <a:gd name="connsiteY0" fmla="*/ 2110740 h 5250180"/>
              <a:gd name="connsiteX1" fmla="*/ 3048704 w 3048704"/>
              <a:gd name="connsiteY1" fmla="*/ 0 h 5250180"/>
              <a:gd name="connsiteX2" fmla="*/ 3048704 w 3048704"/>
              <a:gd name="connsiteY2" fmla="*/ 5250180 h 5250180"/>
              <a:gd name="connsiteX3" fmla="*/ 0 w 3048704"/>
              <a:gd name="connsiteY3" fmla="*/ 5250180 h 5250180"/>
              <a:gd name="connsiteX4" fmla="*/ 704 w 3048704"/>
              <a:gd name="connsiteY4" fmla="*/ 2110740 h 5250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704" h="5250180">
                <a:moveTo>
                  <a:pt x="704" y="2110740"/>
                </a:moveTo>
                <a:lnTo>
                  <a:pt x="3048704" y="0"/>
                </a:lnTo>
                <a:lnTo>
                  <a:pt x="3048704" y="5250180"/>
                </a:lnTo>
                <a:lnTo>
                  <a:pt x="0" y="5250180"/>
                </a:lnTo>
                <a:cubicBezTo>
                  <a:pt x="235" y="4203700"/>
                  <a:pt x="469" y="3157220"/>
                  <a:pt x="704" y="2110740"/>
                </a:cubicBezTo>
                <a:close/>
              </a:path>
            </a:pathLst>
          </a:custGeom>
          <a:solidFill>
            <a:schemeClr val="tx2">
              <a:lumMod val="20000"/>
              <a:lumOff val="80000"/>
            </a:schemeClr>
          </a:solidFill>
          <a:ln w="38100">
            <a:solidFill>
              <a:srgbClr val="BEC2C6"/>
            </a:solidFill>
          </a:ln>
        </p:spPr>
        <p:txBody>
          <a:bodyPr lIns="0" tIns="0" rIns="0" bIns="0" anchor="ctr" anchorCtr="1">
            <a:noAutofit/>
          </a:bodyPr>
          <a:lstStyle>
            <a:lvl1pPr marL="0" indent="0" algn="ctr">
              <a:buNone/>
              <a:defRPr sz="1100"/>
            </a:lvl1pPr>
          </a:lstStyle>
          <a:p>
            <a:r>
              <a:rPr lang="en-US"/>
              <a:t>Click icon to add picture</a:t>
            </a:r>
            <a:endParaRPr lang="en-GB" dirty="0"/>
          </a:p>
        </p:txBody>
      </p:sp>
      <p:sp>
        <p:nvSpPr>
          <p:cNvPr id="19" name="Parallelogram 18"/>
          <p:cNvSpPr/>
          <p:nvPr userDrawn="1"/>
        </p:nvSpPr>
        <p:spPr bwMode="gray">
          <a:xfrm rot="16200000" flipV="1">
            <a:off x="-327216" y="6436260"/>
            <a:ext cx="1133138" cy="768095"/>
          </a:xfrm>
          <a:prstGeom prst="parallelogram">
            <a:avLst>
              <a:gd name="adj" fmla="val 69149"/>
            </a:avLst>
          </a:prstGeom>
          <a:noFill/>
          <a:ln w="38100">
            <a:solidFill>
              <a:srgbClr val="BEC2C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0" dirty="0"/>
              <a:t>             </a:t>
            </a:r>
            <a:endParaRPr lang="en-GB" sz="1800" dirty="0"/>
          </a:p>
        </p:txBody>
      </p:sp>
      <p:sp>
        <p:nvSpPr>
          <p:cNvPr id="11" name="Date Placeholder 3"/>
          <p:cNvSpPr txBox="1">
            <a:spLocks/>
          </p:cNvSpPr>
          <p:nvPr userDrawn="1"/>
        </p:nvSpPr>
        <p:spPr>
          <a:xfrm>
            <a:off x="5942478" y="6477358"/>
            <a:ext cx="1785703" cy="123111"/>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fld id="{9FB042EA-7302-4DB6-8B0F-B44C8CB2054C}" type="datetime4">
              <a:rPr lang="en-GB" sz="800" smtClean="0">
                <a:solidFill>
                  <a:schemeClr val="bg1"/>
                </a:solidFill>
              </a:rPr>
              <a:pPr lvl="0"/>
              <a:t>31 August 2023</a:t>
            </a:fld>
            <a:endParaRPr lang="en-GB" sz="800" dirty="0">
              <a:solidFill>
                <a:schemeClr val="bg1"/>
              </a:solidFill>
            </a:endParaRPr>
          </a:p>
        </p:txBody>
      </p:sp>
      <p:sp>
        <p:nvSpPr>
          <p:cNvPr id="23" name="Slide Number Placeholder 5"/>
          <p:cNvSpPr txBox="1">
            <a:spLocks/>
          </p:cNvSpPr>
          <p:nvPr userDrawn="1"/>
        </p:nvSpPr>
        <p:spPr bwMode="gray">
          <a:xfrm>
            <a:off x="47330" y="6620400"/>
            <a:ext cx="495596" cy="153888"/>
          </a:xfrm>
          <a:prstGeom prst="rect">
            <a:avLst/>
          </a:prstGeom>
        </p:spPr>
        <p:txBody>
          <a:bodyPr vert="horz" wrap="square" lIns="0" tIns="0" rIns="0" bIns="0" rtlCol="0" anchor="ctr">
            <a:spAutoFit/>
          </a:bodyPr>
          <a:lstStyle>
            <a:defPPr>
              <a:defRPr lang="en-US"/>
            </a:defPPr>
            <a:lvl1pPr algn="r">
              <a:defRPr sz="1000">
                <a:solidFill>
                  <a:schemeClr val="bg1"/>
                </a:solidFill>
              </a:defRPr>
            </a:lvl1pPr>
          </a:lstStyle>
          <a:p>
            <a:pPr lvl="0"/>
            <a:fld id="{35031298-4CBC-4EC8-B1EA-1DEB552B8D7C}" type="slidenum">
              <a:rPr lang="en-GB" sz="1000" b="1" smtClean="0">
                <a:solidFill>
                  <a:srgbClr val="7D858D"/>
                </a:solidFill>
              </a:rPr>
              <a:pPr lvl="0"/>
              <a:t>‹#›</a:t>
            </a:fld>
            <a:endParaRPr lang="en-GB" sz="1000" b="1" dirty="0">
              <a:solidFill>
                <a:srgbClr val="7D858D"/>
              </a:solidFill>
            </a:endParaRPr>
          </a:p>
        </p:txBody>
      </p:sp>
      <p:sp>
        <p:nvSpPr>
          <p:cNvPr id="24" name="Footer Placeholder 4"/>
          <p:cNvSpPr txBox="1">
            <a:spLocks/>
          </p:cNvSpPr>
          <p:nvPr userDrawn="1"/>
        </p:nvSpPr>
        <p:spPr bwMode="gray">
          <a:xfrm>
            <a:off x="757051" y="6642001"/>
            <a:ext cx="5338949" cy="123111"/>
          </a:xfrm>
          <a:prstGeom prst="rect">
            <a:avLst/>
          </a:prstGeom>
        </p:spPr>
        <p:txBody>
          <a:bodyPr vert="horz" wrap="square" lIns="0" tIns="0" rIns="0" bIns="0" rtlCol="0" anchor="ctr">
            <a:spAutoFit/>
          </a:bodyPr>
          <a:lstStyle>
            <a:defPPr>
              <a:defRPr lang="en-US"/>
            </a:defPPr>
            <a:lvl1pPr lvl="0" algn="r">
              <a:defRPr sz="1000">
                <a:solidFill>
                  <a:schemeClr val="tx2"/>
                </a:solidFill>
              </a:defRPr>
            </a:lvl1pPr>
          </a:lstStyle>
          <a:p>
            <a:pPr marL="0" lvl="0" algn="l" defTabSz="914400" rtl="0" eaLnBrk="1" latinLnBrk="0" hangingPunct="1"/>
            <a:r>
              <a:rPr lang="en-US" sz="800" kern="1200" dirty="0">
                <a:solidFill>
                  <a:srgbClr val="7D858D"/>
                </a:solidFill>
                <a:latin typeface="Arial" panose="020B0604020202020204" pitchFamily="34" charset="0"/>
                <a:ea typeface="+mn-ea"/>
                <a:cs typeface="Arial" panose="020B0604020202020204" pitchFamily="34" charset="0"/>
              </a:rPr>
              <a:t>Copyright © Murata Manufacturing Co., Ltd. All rights</a:t>
            </a:r>
            <a:r>
              <a:rPr lang="en-US" sz="800" kern="1200" baseline="0" dirty="0">
                <a:solidFill>
                  <a:srgbClr val="7D858D"/>
                </a:solidFill>
                <a:latin typeface="Arial" panose="020B0604020202020204" pitchFamily="34" charset="0"/>
                <a:ea typeface="+mn-ea"/>
                <a:cs typeface="Arial" panose="020B0604020202020204" pitchFamily="34" charset="0"/>
              </a:rPr>
              <a:t> reserved.</a:t>
            </a:r>
            <a:endParaRPr lang="en-GB" sz="800" kern="1200" dirty="0">
              <a:solidFill>
                <a:srgbClr val="7D858D"/>
              </a:solidFill>
              <a:latin typeface="Arial" panose="020B0604020202020204" pitchFamily="34" charset="0"/>
              <a:ea typeface="+mn-ea"/>
              <a:cs typeface="Arial" panose="020B0604020202020204" pitchFamily="34" charset="0"/>
            </a:endParaRPr>
          </a:p>
        </p:txBody>
      </p:sp>
      <p:sp>
        <p:nvSpPr>
          <p:cNvPr id="25" name="Date Placeholder 3"/>
          <p:cNvSpPr txBox="1">
            <a:spLocks/>
          </p:cNvSpPr>
          <p:nvPr userDrawn="1"/>
        </p:nvSpPr>
        <p:spPr>
          <a:xfrm>
            <a:off x="4751851" y="6642001"/>
            <a:ext cx="1785703" cy="123111"/>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fld id="{9FB042EA-7302-4DB6-8B0F-B44C8CB2054C}" type="datetime4">
              <a:rPr lang="en-GB" sz="800" smtClean="0">
                <a:solidFill>
                  <a:srgbClr val="7D858D"/>
                </a:solidFill>
              </a:rPr>
              <a:pPr lvl="0"/>
              <a:t>31 August 2023</a:t>
            </a:fld>
            <a:endParaRPr lang="en-GB" sz="800" dirty="0">
              <a:solidFill>
                <a:srgbClr val="7D858D"/>
              </a:solidFill>
            </a:endParaRPr>
          </a:p>
        </p:txBody>
      </p:sp>
      <p:pic>
        <p:nvPicPr>
          <p:cNvPr id="14" name="Picture 1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652019" y="310479"/>
            <a:ext cx="1475036" cy="382218"/>
          </a:xfrm>
          <a:prstGeom prst="rect">
            <a:avLst/>
          </a:prstGeom>
        </p:spPr>
      </p:pic>
    </p:spTree>
    <p:extLst>
      <p:ext uri="{BB962C8B-B14F-4D97-AF65-F5344CB8AC3E}">
        <p14:creationId xmlns:p14="http://schemas.microsoft.com/office/powerpoint/2010/main" val="265780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7D858D"/>
        </a:solidFill>
        <a:effectLst/>
      </p:bgPr>
    </p:bg>
    <p:spTree>
      <p:nvGrpSpPr>
        <p:cNvPr id="1" name=""/>
        <p:cNvGrpSpPr/>
        <p:nvPr/>
      </p:nvGrpSpPr>
      <p:grpSpPr>
        <a:xfrm>
          <a:off x="0" y="0"/>
          <a:ext cx="0" cy="0"/>
          <a:chOff x="0" y="0"/>
          <a:chExt cx="0" cy="0"/>
        </a:xfrm>
      </p:grpSpPr>
      <p:sp>
        <p:nvSpPr>
          <p:cNvPr id="15" name="Parallelogram 14"/>
          <p:cNvSpPr/>
          <p:nvPr userDrawn="1"/>
        </p:nvSpPr>
        <p:spPr bwMode="gray">
          <a:xfrm rot="16200000" flipV="1">
            <a:off x="925674" y="-265275"/>
            <a:ext cx="6190588" cy="6721137"/>
          </a:xfrm>
          <a:custGeom>
            <a:avLst/>
            <a:gdLst>
              <a:gd name="connsiteX0" fmla="*/ 0 w 9914837"/>
              <a:gd name="connsiteY0" fmla="*/ 5040560 h 5040560"/>
              <a:gd name="connsiteX1" fmla="*/ 3485497 w 9914837"/>
              <a:gd name="connsiteY1" fmla="*/ 0 h 5040560"/>
              <a:gd name="connsiteX2" fmla="*/ 9914837 w 9914837"/>
              <a:gd name="connsiteY2" fmla="*/ 0 h 5040560"/>
              <a:gd name="connsiteX3" fmla="*/ 6429340 w 9914837"/>
              <a:gd name="connsiteY3" fmla="*/ 5040560 h 5040560"/>
              <a:gd name="connsiteX4" fmla="*/ 0 w 9914837"/>
              <a:gd name="connsiteY4" fmla="*/ 5040560 h 5040560"/>
              <a:gd name="connsiteX0" fmla="*/ 0 w 9914837"/>
              <a:gd name="connsiteY0" fmla="*/ 5040560 h 5040853"/>
              <a:gd name="connsiteX1" fmla="*/ 3485497 w 9914837"/>
              <a:gd name="connsiteY1" fmla="*/ 0 h 5040853"/>
              <a:gd name="connsiteX2" fmla="*/ 9914837 w 9914837"/>
              <a:gd name="connsiteY2" fmla="*/ 0 h 5040853"/>
              <a:gd name="connsiteX3" fmla="*/ 6429340 w 9914837"/>
              <a:gd name="connsiteY3" fmla="*/ 5040560 h 5040853"/>
              <a:gd name="connsiteX4" fmla="*/ 6190588 w 9914837"/>
              <a:gd name="connsiteY4" fmla="*/ 5040853 h 5040853"/>
              <a:gd name="connsiteX5" fmla="*/ 0 w 9914837"/>
              <a:gd name="connsiteY5" fmla="*/ 5040560 h 5040853"/>
              <a:gd name="connsiteX0" fmla="*/ 0 w 9914837"/>
              <a:gd name="connsiteY0" fmla="*/ 5040560 h 5040853"/>
              <a:gd name="connsiteX1" fmla="*/ 3485497 w 9914837"/>
              <a:gd name="connsiteY1" fmla="*/ 0 h 5040853"/>
              <a:gd name="connsiteX2" fmla="*/ 6190587 w 9914837"/>
              <a:gd name="connsiteY2" fmla="*/ 2127 h 5040853"/>
              <a:gd name="connsiteX3" fmla="*/ 9914837 w 9914837"/>
              <a:gd name="connsiteY3" fmla="*/ 0 h 5040853"/>
              <a:gd name="connsiteX4" fmla="*/ 6429340 w 9914837"/>
              <a:gd name="connsiteY4" fmla="*/ 5040560 h 5040853"/>
              <a:gd name="connsiteX5" fmla="*/ 6190588 w 9914837"/>
              <a:gd name="connsiteY5" fmla="*/ 5040853 h 5040853"/>
              <a:gd name="connsiteX6" fmla="*/ 0 w 9914837"/>
              <a:gd name="connsiteY6" fmla="*/ 5040560 h 5040853"/>
              <a:gd name="connsiteX0" fmla="*/ 0 w 6429340"/>
              <a:gd name="connsiteY0" fmla="*/ 5040560 h 5040853"/>
              <a:gd name="connsiteX1" fmla="*/ 3485497 w 6429340"/>
              <a:gd name="connsiteY1" fmla="*/ 0 h 5040853"/>
              <a:gd name="connsiteX2" fmla="*/ 6190587 w 6429340"/>
              <a:gd name="connsiteY2" fmla="*/ 2127 h 5040853"/>
              <a:gd name="connsiteX3" fmla="*/ 6429340 w 6429340"/>
              <a:gd name="connsiteY3" fmla="*/ 5040560 h 5040853"/>
              <a:gd name="connsiteX4" fmla="*/ 6190588 w 6429340"/>
              <a:gd name="connsiteY4" fmla="*/ 5040853 h 5040853"/>
              <a:gd name="connsiteX5" fmla="*/ 0 w 6429340"/>
              <a:gd name="connsiteY5" fmla="*/ 5040560 h 5040853"/>
              <a:gd name="connsiteX0" fmla="*/ 0 w 6190588"/>
              <a:gd name="connsiteY0" fmla="*/ 5040560 h 5040853"/>
              <a:gd name="connsiteX1" fmla="*/ 3485497 w 6190588"/>
              <a:gd name="connsiteY1" fmla="*/ 0 h 5040853"/>
              <a:gd name="connsiteX2" fmla="*/ 6190587 w 6190588"/>
              <a:gd name="connsiteY2" fmla="*/ 2127 h 5040853"/>
              <a:gd name="connsiteX3" fmla="*/ 6190588 w 6190588"/>
              <a:gd name="connsiteY3" fmla="*/ 5040853 h 5040853"/>
              <a:gd name="connsiteX4" fmla="*/ 0 w 6190588"/>
              <a:gd name="connsiteY4" fmla="*/ 5040560 h 504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0588" h="5040853">
                <a:moveTo>
                  <a:pt x="0" y="5040560"/>
                </a:moveTo>
                <a:lnTo>
                  <a:pt x="3485497" y="0"/>
                </a:lnTo>
                <a:lnTo>
                  <a:pt x="6190587" y="2127"/>
                </a:lnTo>
                <a:cubicBezTo>
                  <a:pt x="6190587" y="1681702"/>
                  <a:pt x="6190588" y="3361278"/>
                  <a:pt x="6190588" y="5040853"/>
                </a:cubicBezTo>
                <a:lnTo>
                  <a:pt x="0" y="5040560"/>
                </a:lnTo>
                <a:close/>
              </a:path>
            </a:pathLst>
          </a:custGeom>
          <a:solidFill>
            <a:schemeClr val="accent2"/>
          </a:solidFill>
          <a:ln w="38100">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r>
              <a:rPr lang="en-US" sz="1800" dirty="0"/>
              <a:t>             </a:t>
            </a:r>
            <a:endParaRPr lang="en-GB" sz="1800" dirty="0"/>
          </a:p>
        </p:txBody>
      </p:sp>
      <p:sp>
        <p:nvSpPr>
          <p:cNvPr id="2" name="Title 1"/>
          <p:cNvSpPr>
            <a:spLocks noGrp="1"/>
          </p:cNvSpPr>
          <p:nvPr>
            <p:ph type="ctrTitle"/>
          </p:nvPr>
        </p:nvSpPr>
        <p:spPr bwMode="gray">
          <a:xfrm>
            <a:off x="1394453" y="548681"/>
            <a:ext cx="5565643" cy="1872209"/>
          </a:xfrm>
        </p:spPr>
        <p:txBody>
          <a:bodyPr anchor="b" anchorCtr="0">
            <a:normAutofit/>
          </a:bodyPr>
          <a:lstStyle>
            <a:lvl1pPr>
              <a:defRPr sz="320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GB" dirty="0"/>
          </a:p>
        </p:txBody>
      </p:sp>
      <p:sp>
        <p:nvSpPr>
          <p:cNvPr id="3" name="Subtitle 2"/>
          <p:cNvSpPr>
            <a:spLocks noGrp="1"/>
          </p:cNvSpPr>
          <p:nvPr>
            <p:ph type="subTitle" idx="1"/>
          </p:nvPr>
        </p:nvSpPr>
        <p:spPr bwMode="gray">
          <a:xfrm>
            <a:off x="1391477" y="2420888"/>
            <a:ext cx="4773193" cy="1752600"/>
          </a:xfrm>
        </p:spPr>
        <p:txBody>
          <a:bodyPr>
            <a:normAutofit/>
          </a:bodyPr>
          <a:lstStyle>
            <a:lvl1pPr marL="0" indent="0" algn="l">
              <a:buNone/>
              <a:defRPr sz="1800">
                <a:solidFill>
                  <a:schemeClr val="bg1">
                    <a:lumMod val="8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6" name="Parallelogram 15"/>
          <p:cNvSpPr/>
          <p:nvPr userDrawn="1"/>
        </p:nvSpPr>
        <p:spPr bwMode="gray">
          <a:xfrm rot="16200000">
            <a:off x="7284743" y="2886804"/>
            <a:ext cx="955970" cy="648003"/>
          </a:xfrm>
          <a:prstGeom prst="parallelogram">
            <a:avLst>
              <a:gd name="adj" fmla="val 69149"/>
            </a:avLst>
          </a:prstGeom>
          <a:solidFill>
            <a:schemeClr val="accent1"/>
          </a:solidFill>
          <a:ln w="38100">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0" dirty="0"/>
              <a:t>             </a:t>
            </a:r>
            <a:endParaRPr lang="en-GB" sz="1800" dirty="0"/>
          </a:p>
        </p:txBody>
      </p:sp>
      <p:sp>
        <p:nvSpPr>
          <p:cNvPr id="19" name="Parallelogram 18"/>
          <p:cNvSpPr/>
          <p:nvPr userDrawn="1"/>
        </p:nvSpPr>
        <p:spPr bwMode="gray">
          <a:xfrm rot="16200000" flipV="1">
            <a:off x="-327216" y="6436260"/>
            <a:ext cx="1133138" cy="768095"/>
          </a:xfrm>
          <a:prstGeom prst="parallelogram">
            <a:avLst>
              <a:gd name="adj" fmla="val 69149"/>
            </a:avLst>
          </a:prstGeom>
          <a:noFill/>
          <a:ln w="38100">
            <a:solidFill>
              <a:srgbClr val="BEC2C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0" dirty="0"/>
              <a:t>             </a:t>
            </a:r>
            <a:endParaRPr lang="en-GB" sz="1800" dirty="0"/>
          </a:p>
        </p:txBody>
      </p:sp>
      <p:sp>
        <p:nvSpPr>
          <p:cNvPr id="18" name="Slide Number Placeholder 5"/>
          <p:cNvSpPr txBox="1">
            <a:spLocks/>
          </p:cNvSpPr>
          <p:nvPr userDrawn="1"/>
        </p:nvSpPr>
        <p:spPr bwMode="gray">
          <a:xfrm>
            <a:off x="47330" y="6620400"/>
            <a:ext cx="495596" cy="153888"/>
          </a:xfrm>
          <a:prstGeom prst="rect">
            <a:avLst/>
          </a:prstGeom>
        </p:spPr>
        <p:txBody>
          <a:bodyPr vert="horz" wrap="square" lIns="0" tIns="0" rIns="0" bIns="0" rtlCol="0" anchor="ctr">
            <a:spAutoFit/>
          </a:bodyPr>
          <a:lstStyle>
            <a:defPPr>
              <a:defRPr lang="en-US"/>
            </a:defPPr>
            <a:lvl1pPr algn="r">
              <a:defRPr sz="1000">
                <a:solidFill>
                  <a:schemeClr val="bg1"/>
                </a:solidFill>
              </a:defRPr>
            </a:lvl1pPr>
          </a:lstStyle>
          <a:p>
            <a:pPr lvl="0"/>
            <a:fld id="{35031298-4CBC-4EC8-B1EA-1DEB552B8D7C}" type="slidenum">
              <a:rPr lang="en-GB" sz="1000" b="1" smtClean="0">
                <a:solidFill>
                  <a:schemeClr val="bg1"/>
                </a:solidFill>
              </a:rPr>
              <a:pPr lvl="0"/>
              <a:t>‹#›</a:t>
            </a:fld>
            <a:endParaRPr lang="en-GB" sz="1000" b="1" dirty="0">
              <a:solidFill>
                <a:schemeClr val="bg1"/>
              </a:solidFill>
            </a:endParaRPr>
          </a:p>
        </p:txBody>
      </p:sp>
      <p:sp>
        <p:nvSpPr>
          <p:cNvPr id="20" name="Footer Placeholder 4"/>
          <p:cNvSpPr txBox="1">
            <a:spLocks/>
          </p:cNvSpPr>
          <p:nvPr userDrawn="1"/>
        </p:nvSpPr>
        <p:spPr bwMode="gray">
          <a:xfrm>
            <a:off x="757051" y="6642001"/>
            <a:ext cx="5338949" cy="123111"/>
          </a:xfrm>
          <a:prstGeom prst="rect">
            <a:avLst/>
          </a:prstGeom>
        </p:spPr>
        <p:txBody>
          <a:bodyPr vert="horz" wrap="square" lIns="0" tIns="0" rIns="0" bIns="0" rtlCol="0" anchor="ctr">
            <a:spAutoFit/>
          </a:bodyPr>
          <a:lstStyle>
            <a:defPPr>
              <a:defRPr lang="en-US"/>
            </a:defPPr>
            <a:lvl1pPr lvl="0" algn="r">
              <a:defRPr sz="1000">
                <a:solidFill>
                  <a:schemeClr val="tx2"/>
                </a:solidFill>
              </a:defRPr>
            </a:lvl1pPr>
          </a:lstStyle>
          <a:p>
            <a:pPr marL="0" lvl="0" algn="l" defTabSz="914400" rtl="0" eaLnBrk="1" latinLnBrk="0" hangingPunct="1"/>
            <a:r>
              <a:rPr lang="en-US" sz="800" kern="1200" dirty="0">
                <a:solidFill>
                  <a:schemeClr val="bg1"/>
                </a:solidFill>
                <a:latin typeface="Arial" panose="020B0604020202020204" pitchFamily="34" charset="0"/>
                <a:ea typeface="+mn-ea"/>
                <a:cs typeface="Arial" panose="020B0604020202020204" pitchFamily="34" charset="0"/>
              </a:rPr>
              <a:t>Copyright © Murata Manufacturing Co., Ltd. All rights</a:t>
            </a:r>
            <a:r>
              <a:rPr lang="en-US" sz="800" kern="1200" baseline="0" dirty="0">
                <a:solidFill>
                  <a:schemeClr val="bg1"/>
                </a:solidFill>
                <a:latin typeface="Arial" panose="020B0604020202020204" pitchFamily="34" charset="0"/>
                <a:ea typeface="+mn-ea"/>
                <a:cs typeface="Arial" panose="020B0604020202020204" pitchFamily="34" charset="0"/>
              </a:rPr>
              <a:t> reserved.</a:t>
            </a:r>
            <a:endParaRPr lang="en-GB" sz="800" kern="1200" dirty="0">
              <a:solidFill>
                <a:schemeClr val="bg1"/>
              </a:solidFill>
              <a:latin typeface="Arial" panose="020B0604020202020204" pitchFamily="34" charset="0"/>
              <a:ea typeface="+mn-ea"/>
              <a:cs typeface="Arial" panose="020B0604020202020204" pitchFamily="34" charset="0"/>
            </a:endParaRPr>
          </a:p>
        </p:txBody>
      </p:sp>
      <p:sp>
        <p:nvSpPr>
          <p:cNvPr id="21" name="Date Placeholder 3"/>
          <p:cNvSpPr txBox="1">
            <a:spLocks/>
          </p:cNvSpPr>
          <p:nvPr userDrawn="1"/>
        </p:nvSpPr>
        <p:spPr>
          <a:xfrm>
            <a:off x="4751851" y="6642001"/>
            <a:ext cx="1785703" cy="123111"/>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fld id="{9FB042EA-7302-4DB6-8B0F-B44C8CB2054C}" type="datetime4">
              <a:rPr lang="en-GB" sz="800" smtClean="0">
                <a:solidFill>
                  <a:schemeClr val="bg1"/>
                </a:solidFill>
              </a:rPr>
              <a:pPr lvl="0"/>
              <a:t>31 August 2023</a:t>
            </a:fld>
            <a:endParaRPr lang="en-GB" sz="800" dirty="0">
              <a:solidFill>
                <a:schemeClr val="bg1"/>
              </a:solidFill>
            </a:endParaRP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639647" y="307953"/>
            <a:ext cx="1487408" cy="38474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r="5351" b="5040"/>
          <a:stretch/>
        </p:blipFill>
        <p:spPr>
          <a:xfrm>
            <a:off x="8062602" y="1496447"/>
            <a:ext cx="4132821" cy="5347698"/>
          </a:xfrm>
          <a:prstGeom prst="rect">
            <a:avLst/>
          </a:prstGeom>
        </p:spPr>
      </p:pic>
    </p:spTree>
    <p:extLst>
      <p:ext uri="{BB962C8B-B14F-4D97-AF65-F5344CB8AC3E}">
        <p14:creationId xmlns:p14="http://schemas.microsoft.com/office/powerpoint/2010/main" val="2525743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solidFill>
          <a:srgbClr val="7D858D"/>
        </a:solidFill>
        <a:effectLst/>
      </p:bgPr>
    </p:bg>
    <p:spTree>
      <p:nvGrpSpPr>
        <p:cNvPr id="1" name=""/>
        <p:cNvGrpSpPr/>
        <p:nvPr/>
      </p:nvGrpSpPr>
      <p:grpSpPr>
        <a:xfrm>
          <a:off x="0" y="0"/>
          <a:ext cx="0" cy="0"/>
          <a:chOff x="0" y="0"/>
          <a:chExt cx="0" cy="0"/>
        </a:xfrm>
      </p:grpSpPr>
      <p:sp>
        <p:nvSpPr>
          <p:cNvPr id="15" name="Parallelogram 14"/>
          <p:cNvSpPr/>
          <p:nvPr userDrawn="1"/>
        </p:nvSpPr>
        <p:spPr bwMode="gray">
          <a:xfrm rot="16200000" flipV="1">
            <a:off x="925674" y="-265275"/>
            <a:ext cx="6190588" cy="6721137"/>
          </a:xfrm>
          <a:custGeom>
            <a:avLst/>
            <a:gdLst>
              <a:gd name="connsiteX0" fmla="*/ 0 w 9914837"/>
              <a:gd name="connsiteY0" fmla="*/ 5040560 h 5040560"/>
              <a:gd name="connsiteX1" fmla="*/ 3485497 w 9914837"/>
              <a:gd name="connsiteY1" fmla="*/ 0 h 5040560"/>
              <a:gd name="connsiteX2" fmla="*/ 9914837 w 9914837"/>
              <a:gd name="connsiteY2" fmla="*/ 0 h 5040560"/>
              <a:gd name="connsiteX3" fmla="*/ 6429340 w 9914837"/>
              <a:gd name="connsiteY3" fmla="*/ 5040560 h 5040560"/>
              <a:gd name="connsiteX4" fmla="*/ 0 w 9914837"/>
              <a:gd name="connsiteY4" fmla="*/ 5040560 h 5040560"/>
              <a:gd name="connsiteX0" fmla="*/ 0 w 9914837"/>
              <a:gd name="connsiteY0" fmla="*/ 5040560 h 5040853"/>
              <a:gd name="connsiteX1" fmla="*/ 3485497 w 9914837"/>
              <a:gd name="connsiteY1" fmla="*/ 0 h 5040853"/>
              <a:gd name="connsiteX2" fmla="*/ 9914837 w 9914837"/>
              <a:gd name="connsiteY2" fmla="*/ 0 h 5040853"/>
              <a:gd name="connsiteX3" fmla="*/ 6429340 w 9914837"/>
              <a:gd name="connsiteY3" fmla="*/ 5040560 h 5040853"/>
              <a:gd name="connsiteX4" fmla="*/ 6190588 w 9914837"/>
              <a:gd name="connsiteY4" fmla="*/ 5040853 h 5040853"/>
              <a:gd name="connsiteX5" fmla="*/ 0 w 9914837"/>
              <a:gd name="connsiteY5" fmla="*/ 5040560 h 5040853"/>
              <a:gd name="connsiteX0" fmla="*/ 0 w 9914837"/>
              <a:gd name="connsiteY0" fmla="*/ 5040560 h 5040853"/>
              <a:gd name="connsiteX1" fmla="*/ 3485497 w 9914837"/>
              <a:gd name="connsiteY1" fmla="*/ 0 h 5040853"/>
              <a:gd name="connsiteX2" fmla="*/ 6190587 w 9914837"/>
              <a:gd name="connsiteY2" fmla="*/ 2127 h 5040853"/>
              <a:gd name="connsiteX3" fmla="*/ 9914837 w 9914837"/>
              <a:gd name="connsiteY3" fmla="*/ 0 h 5040853"/>
              <a:gd name="connsiteX4" fmla="*/ 6429340 w 9914837"/>
              <a:gd name="connsiteY4" fmla="*/ 5040560 h 5040853"/>
              <a:gd name="connsiteX5" fmla="*/ 6190588 w 9914837"/>
              <a:gd name="connsiteY5" fmla="*/ 5040853 h 5040853"/>
              <a:gd name="connsiteX6" fmla="*/ 0 w 9914837"/>
              <a:gd name="connsiteY6" fmla="*/ 5040560 h 5040853"/>
              <a:gd name="connsiteX0" fmla="*/ 0 w 6429340"/>
              <a:gd name="connsiteY0" fmla="*/ 5040560 h 5040853"/>
              <a:gd name="connsiteX1" fmla="*/ 3485497 w 6429340"/>
              <a:gd name="connsiteY1" fmla="*/ 0 h 5040853"/>
              <a:gd name="connsiteX2" fmla="*/ 6190587 w 6429340"/>
              <a:gd name="connsiteY2" fmla="*/ 2127 h 5040853"/>
              <a:gd name="connsiteX3" fmla="*/ 6429340 w 6429340"/>
              <a:gd name="connsiteY3" fmla="*/ 5040560 h 5040853"/>
              <a:gd name="connsiteX4" fmla="*/ 6190588 w 6429340"/>
              <a:gd name="connsiteY4" fmla="*/ 5040853 h 5040853"/>
              <a:gd name="connsiteX5" fmla="*/ 0 w 6429340"/>
              <a:gd name="connsiteY5" fmla="*/ 5040560 h 5040853"/>
              <a:gd name="connsiteX0" fmla="*/ 0 w 6190588"/>
              <a:gd name="connsiteY0" fmla="*/ 5040560 h 5040853"/>
              <a:gd name="connsiteX1" fmla="*/ 3485497 w 6190588"/>
              <a:gd name="connsiteY1" fmla="*/ 0 h 5040853"/>
              <a:gd name="connsiteX2" fmla="*/ 6190587 w 6190588"/>
              <a:gd name="connsiteY2" fmla="*/ 2127 h 5040853"/>
              <a:gd name="connsiteX3" fmla="*/ 6190588 w 6190588"/>
              <a:gd name="connsiteY3" fmla="*/ 5040853 h 5040853"/>
              <a:gd name="connsiteX4" fmla="*/ 0 w 6190588"/>
              <a:gd name="connsiteY4" fmla="*/ 5040560 h 504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0588" h="5040853">
                <a:moveTo>
                  <a:pt x="0" y="5040560"/>
                </a:moveTo>
                <a:lnTo>
                  <a:pt x="3485497" y="0"/>
                </a:lnTo>
                <a:lnTo>
                  <a:pt x="6190587" y="2127"/>
                </a:lnTo>
                <a:cubicBezTo>
                  <a:pt x="6190587" y="1681702"/>
                  <a:pt x="6190588" y="3361278"/>
                  <a:pt x="6190588" y="5040853"/>
                </a:cubicBezTo>
                <a:lnTo>
                  <a:pt x="0" y="5040560"/>
                </a:lnTo>
                <a:close/>
              </a:path>
            </a:pathLst>
          </a:custGeom>
          <a:solidFill>
            <a:schemeClr val="accent2"/>
          </a:solidFill>
          <a:ln w="38100">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r>
              <a:rPr lang="en-US" sz="1800" dirty="0"/>
              <a:t>             </a:t>
            </a:r>
            <a:endParaRPr lang="en-GB" sz="1800" dirty="0"/>
          </a:p>
        </p:txBody>
      </p:sp>
      <p:sp>
        <p:nvSpPr>
          <p:cNvPr id="2" name="Title 1"/>
          <p:cNvSpPr>
            <a:spLocks noGrp="1"/>
          </p:cNvSpPr>
          <p:nvPr>
            <p:ph type="ctrTitle"/>
          </p:nvPr>
        </p:nvSpPr>
        <p:spPr bwMode="gray">
          <a:xfrm>
            <a:off x="1394453" y="548681"/>
            <a:ext cx="5565643" cy="1872209"/>
          </a:xfrm>
        </p:spPr>
        <p:txBody>
          <a:bodyPr anchor="b" anchorCtr="0">
            <a:normAutofit/>
          </a:bodyPr>
          <a:lstStyle>
            <a:lvl1pPr>
              <a:defRPr sz="320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GB" dirty="0"/>
          </a:p>
        </p:txBody>
      </p:sp>
      <p:sp>
        <p:nvSpPr>
          <p:cNvPr id="3" name="Subtitle 2"/>
          <p:cNvSpPr>
            <a:spLocks noGrp="1"/>
          </p:cNvSpPr>
          <p:nvPr>
            <p:ph type="subTitle" idx="1"/>
          </p:nvPr>
        </p:nvSpPr>
        <p:spPr bwMode="gray">
          <a:xfrm>
            <a:off x="1391477" y="2420888"/>
            <a:ext cx="4773193" cy="1752600"/>
          </a:xfrm>
        </p:spPr>
        <p:txBody>
          <a:bodyPr>
            <a:normAutofit/>
          </a:bodyPr>
          <a:lstStyle>
            <a:lvl1pPr marL="0" indent="0" algn="l">
              <a:buNone/>
              <a:defRPr sz="1800">
                <a:solidFill>
                  <a:schemeClr val="bg1">
                    <a:lumMod val="8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0" name="Slide Number Placeholder 5"/>
          <p:cNvSpPr txBox="1">
            <a:spLocks/>
          </p:cNvSpPr>
          <p:nvPr userDrawn="1"/>
        </p:nvSpPr>
        <p:spPr bwMode="gray">
          <a:xfrm>
            <a:off x="47330" y="6620400"/>
            <a:ext cx="495596" cy="153888"/>
          </a:xfrm>
          <a:prstGeom prst="rect">
            <a:avLst/>
          </a:prstGeom>
        </p:spPr>
        <p:txBody>
          <a:bodyPr vert="horz" wrap="square" lIns="0" tIns="0" rIns="0" bIns="0" rtlCol="0" anchor="ctr">
            <a:spAutoFit/>
          </a:bodyPr>
          <a:lstStyle>
            <a:defPPr>
              <a:defRPr lang="en-US"/>
            </a:defPPr>
            <a:lvl1pPr algn="r">
              <a:defRPr sz="1000">
                <a:solidFill>
                  <a:schemeClr val="bg1"/>
                </a:solidFill>
              </a:defRPr>
            </a:lvl1pPr>
          </a:lstStyle>
          <a:p>
            <a:pPr lvl="0"/>
            <a:fld id="{35031298-4CBC-4EC8-B1EA-1DEB552B8D7C}" type="slidenum">
              <a:rPr lang="en-GB" sz="1000" b="1" smtClean="0">
                <a:solidFill>
                  <a:schemeClr val="bg1"/>
                </a:solidFill>
              </a:rPr>
              <a:pPr lvl="0"/>
              <a:t>‹#›</a:t>
            </a:fld>
            <a:endParaRPr lang="en-GB" sz="1000" b="1" dirty="0">
              <a:solidFill>
                <a:schemeClr val="bg1"/>
              </a:solidFill>
            </a:endParaRPr>
          </a:p>
        </p:txBody>
      </p:sp>
      <p:sp>
        <p:nvSpPr>
          <p:cNvPr id="13" name="Footer Placeholder 4"/>
          <p:cNvSpPr txBox="1">
            <a:spLocks/>
          </p:cNvSpPr>
          <p:nvPr userDrawn="1"/>
        </p:nvSpPr>
        <p:spPr bwMode="gray">
          <a:xfrm>
            <a:off x="757051" y="6642001"/>
            <a:ext cx="5338949" cy="123111"/>
          </a:xfrm>
          <a:prstGeom prst="rect">
            <a:avLst/>
          </a:prstGeom>
        </p:spPr>
        <p:txBody>
          <a:bodyPr vert="horz" wrap="square" lIns="0" tIns="0" rIns="0" bIns="0" rtlCol="0" anchor="ctr">
            <a:spAutoFit/>
          </a:bodyPr>
          <a:lstStyle>
            <a:defPPr>
              <a:defRPr lang="en-US"/>
            </a:defPPr>
            <a:lvl1pPr lvl="0" algn="r">
              <a:defRPr sz="1000">
                <a:solidFill>
                  <a:schemeClr val="tx2"/>
                </a:solidFill>
              </a:defRPr>
            </a:lvl1pPr>
          </a:lstStyle>
          <a:p>
            <a:pPr marL="0" lvl="0" algn="l" defTabSz="914400" rtl="0" eaLnBrk="1" latinLnBrk="0" hangingPunct="1"/>
            <a:r>
              <a:rPr lang="en-US" sz="800" kern="1200" dirty="0">
                <a:solidFill>
                  <a:schemeClr val="bg1"/>
                </a:solidFill>
                <a:latin typeface="Arial" panose="020B0604020202020204" pitchFamily="34" charset="0"/>
                <a:ea typeface="+mn-ea"/>
                <a:cs typeface="Arial" panose="020B0604020202020204" pitchFamily="34" charset="0"/>
              </a:rPr>
              <a:t>Copyright © Murata Manufacturing Co., Ltd. All rights</a:t>
            </a:r>
            <a:r>
              <a:rPr lang="en-US" sz="800" kern="1200" baseline="0" dirty="0">
                <a:solidFill>
                  <a:schemeClr val="bg1"/>
                </a:solidFill>
                <a:latin typeface="Arial" panose="020B0604020202020204" pitchFamily="34" charset="0"/>
                <a:ea typeface="+mn-ea"/>
                <a:cs typeface="Arial" panose="020B0604020202020204" pitchFamily="34" charset="0"/>
              </a:rPr>
              <a:t> reserved.</a:t>
            </a:r>
            <a:endParaRPr lang="en-GB" sz="800" kern="1200" dirty="0">
              <a:solidFill>
                <a:schemeClr val="bg1"/>
              </a:solidFill>
              <a:latin typeface="Arial" panose="020B0604020202020204" pitchFamily="34" charset="0"/>
              <a:ea typeface="+mn-ea"/>
              <a:cs typeface="Arial" panose="020B0604020202020204" pitchFamily="34" charset="0"/>
            </a:endParaRPr>
          </a:p>
        </p:txBody>
      </p:sp>
      <p:sp>
        <p:nvSpPr>
          <p:cNvPr id="16" name="Parallelogram 15"/>
          <p:cNvSpPr/>
          <p:nvPr userDrawn="1"/>
        </p:nvSpPr>
        <p:spPr bwMode="gray">
          <a:xfrm rot="16200000">
            <a:off x="7284743" y="2886804"/>
            <a:ext cx="955970" cy="648003"/>
          </a:xfrm>
          <a:prstGeom prst="parallelogram">
            <a:avLst>
              <a:gd name="adj" fmla="val 69149"/>
            </a:avLst>
          </a:prstGeom>
          <a:solidFill>
            <a:schemeClr val="accent1"/>
          </a:solidFill>
          <a:ln w="38100">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0" dirty="0"/>
              <a:t>             </a:t>
            </a:r>
            <a:endParaRPr lang="en-GB" sz="1800" dirty="0"/>
          </a:p>
        </p:txBody>
      </p:sp>
      <p:sp>
        <p:nvSpPr>
          <p:cNvPr id="19" name="Parallelogram 18"/>
          <p:cNvSpPr/>
          <p:nvPr userDrawn="1"/>
        </p:nvSpPr>
        <p:spPr bwMode="gray">
          <a:xfrm rot="16200000" flipV="1">
            <a:off x="-327216" y="6436260"/>
            <a:ext cx="1133138" cy="768095"/>
          </a:xfrm>
          <a:prstGeom prst="parallelogram">
            <a:avLst>
              <a:gd name="adj" fmla="val 69149"/>
            </a:avLst>
          </a:prstGeom>
          <a:noFill/>
          <a:ln w="38100">
            <a:solidFill>
              <a:srgbClr val="BEC2C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0" dirty="0"/>
              <a:t>             </a:t>
            </a:r>
            <a:endParaRPr lang="en-GB" sz="1800" dirty="0"/>
          </a:p>
        </p:txBody>
      </p:sp>
      <p:sp>
        <p:nvSpPr>
          <p:cNvPr id="18" name="Date Placeholder 3"/>
          <p:cNvSpPr txBox="1">
            <a:spLocks/>
          </p:cNvSpPr>
          <p:nvPr userDrawn="1"/>
        </p:nvSpPr>
        <p:spPr>
          <a:xfrm>
            <a:off x="4751851" y="6642001"/>
            <a:ext cx="1785703" cy="123111"/>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fld id="{9FB042EA-7302-4DB6-8B0F-B44C8CB2054C}" type="datetime4">
              <a:rPr lang="en-GB" sz="800" smtClean="0">
                <a:solidFill>
                  <a:schemeClr val="bg1"/>
                </a:solidFill>
              </a:rPr>
              <a:pPr lvl="0"/>
              <a:t>31 August 2023</a:t>
            </a:fld>
            <a:endParaRPr lang="en-GB" sz="800" dirty="0">
              <a:solidFill>
                <a:schemeClr val="bg1"/>
              </a:solidFill>
            </a:endParaRPr>
          </a:p>
        </p:txBody>
      </p:sp>
      <p:pic>
        <p:nvPicPr>
          <p:cNvPr id="14" name="Picture 1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639647" y="307953"/>
            <a:ext cx="1487408" cy="384744"/>
          </a:xfrm>
          <a:prstGeom prst="rect">
            <a:avLst/>
          </a:prstGeom>
        </p:spPr>
      </p:pic>
      <p:pic>
        <p:nvPicPr>
          <p:cNvPr id="1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32233" y="1612148"/>
            <a:ext cx="4072467" cy="525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4897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rgbClr val="7D858D"/>
        </a:solidFill>
        <a:effectLst/>
      </p:bgPr>
    </p:bg>
    <p:spTree>
      <p:nvGrpSpPr>
        <p:cNvPr id="1" name=""/>
        <p:cNvGrpSpPr/>
        <p:nvPr/>
      </p:nvGrpSpPr>
      <p:grpSpPr>
        <a:xfrm>
          <a:off x="0" y="0"/>
          <a:ext cx="0" cy="0"/>
          <a:chOff x="0" y="0"/>
          <a:chExt cx="0" cy="0"/>
        </a:xfrm>
      </p:grpSpPr>
      <p:sp>
        <p:nvSpPr>
          <p:cNvPr id="15" name="Parallelogram 14"/>
          <p:cNvSpPr/>
          <p:nvPr userDrawn="1"/>
        </p:nvSpPr>
        <p:spPr bwMode="gray">
          <a:xfrm rot="16200000" flipV="1">
            <a:off x="925674" y="-265275"/>
            <a:ext cx="6190588" cy="6721137"/>
          </a:xfrm>
          <a:custGeom>
            <a:avLst/>
            <a:gdLst>
              <a:gd name="connsiteX0" fmla="*/ 0 w 9914837"/>
              <a:gd name="connsiteY0" fmla="*/ 5040560 h 5040560"/>
              <a:gd name="connsiteX1" fmla="*/ 3485497 w 9914837"/>
              <a:gd name="connsiteY1" fmla="*/ 0 h 5040560"/>
              <a:gd name="connsiteX2" fmla="*/ 9914837 w 9914837"/>
              <a:gd name="connsiteY2" fmla="*/ 0 h 5040560"/>
              <a:gd name="connsiteX3" fmla="*/ 6429340 w 9914837"/>
              <a:gd name="connsiteY3" fmla="*/ 5040560 h 5040560"/>
              <a:gd name="connsiteX4" fmla="*/ 0 w 9914837"/>
              <a:gd name="connsiteY4" fmla="*/ 5040560 h 5040560"/>
              <a:gd name="connsiteX0" fmla="*/ 0 w 9914837"/>
              <a:gd name="connsiteY0" fmla="*/ 5040560 h 5040853"/>
              <a:gd name="connsiteX1" fmla="*/ 3485497 w 9914837"/>
              <a:gd name="connsiteY1" fmla="*/ 0 h 5040853"/>
              <a:gd name="connsiteX2" fmla="*/ 9914837 w 9914837"/>
              <a:gd name="connsiteY2" fmla="*/ 0 h 5040853"/>
              <a:gd name="connsiteX3" fmla="*/ 6429340 w 9914837"/>
              <a:gd name="connsiteY3" fmla="*/ 5040560 h 5040853"/>
              <a:gd name="connsiteX4" fmla="*/ 6190588 w 9914837"/>
              <a:gd name="connsiteY4" fmla="*/ 5040853 h 5040853"/>
              <a:gd name="connsiteX5" fmla="*/ 0 w 9914837"/>
              <a:gd name="connsiteY5" fmla="*/ 5040560 h 5040853"/>
              <a:gd name="connsiteX0" fmla="*/ 0 w 9914837"/>
              <a:gd name="connsiteY0" fmla="*/ 5040560 h 5040853"/>
              <a:gd name="connsiteX1" fmla="*/ 3485497 w 9914837"/>
              <a:gd name="connsiteY1" fmla="*/ 0 h 5040853"/>
              <a:gd name="connsiteX2" fmla="*/ 6190587 w 9914837"/>
              <a:gd name="connsiteY2" fmla="*/ 2127 h 5040853"/>
              <a:gd name="connsiteX3" fmla="*/ 9914837 w 9914837"/>
              <a:gd name="connsiteY3" fmla="*/ 0 h 5040853"/>
              <a:gd name="connsiteX4" fmla="*/ 6429340 w 9914837"/>
              <a:gd name="connsiteY4" fmla="*/ 5040560 h 5040853"/>
              <a:gd name="connsiteX5" fmla="*/ 6190588 w 9914837"/>
              <a:gd name="connsiteY5" fmla="*/ 5040853 h 5040853"/>
              <a:gd name="connsiteX6" fmla="*/ 0 w 9914837"/>
              <a:gd name="connsiteY6" fmla="*/ 5040560 h 5040853"/>
              <a:gd name="connsiteX0" fmla="*/ 0 w 6429340"/>
              <a:gd name="connsiteY0" fmla="*/ 5040560 h 5040853"/>
              <a:gd name="connsiteX1" fmla="*/ 3485497 w 6429340"/>
              <a:gd name="connsiteY1" fmla="*/ 0 h 5040853"/>
              <a:gd name="connsiteX2" fmla="*/ 6190587 w 6429340"/>
              <a:gd name="connsiteY2" fmla="*/ 2127 h 5040853"/>
              <a:gd name="connsiteX3" fmla="*/ 6429340 w 6429340"/>
              <a:gd name="connsiteY3" fmla="*/ 5040560 h 5040853"/>
              <a:gd name="connsiteX4" fmla="*/ 6190588 w 6429340"/>
              <a:gd name="connsiteY4" fmla="*/ 5040853 h 5040853"/>
              <a:gd name="connsiteX5" fmla="*/ 0 w 6429340"/>
              <a:gd name="connsiteY5" fmla="*/ 5040560 h 5040853"/>
              <a:gd name="connsiteX0" fmla="*/ 0 w 6190588"/>
              <a:gd name="connsiteY0" fmla="*/ 5040560 h 5040853"/>
              <a:gd name="connsiteX1" fmla="*/ 3485497 w 6190588"/>
              <a:gd name="connsiteY1" fmla="*/ 0 h 5040853"/>
              <a:gd name="connsiteX2" fmla="*/ 6190587 w 6190588"/>
              <a:gd name="connsiteY2" fmla="*/ 2127 h 5040853"/>
              <a:gd name="connsiteX3" fmla="*/ 6190588 w 6190588"/>
              <a:gd name="connsiteY3" fmla="*/ 5040853 h 5040853"/>
              <a:gd name="connsiteX4" fmla="*/ 0 w 6190588"/>
              <a:gd name="connsiteY4" fmla="*/ 5040560 h 504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0588" h="5040853">
                <a:moveTo>
                  <a:pt x="0" y="5040560"/>
                </a:moveTo>
                <a:lnTo>
                  <a:pt x="3485497" y="0"/>
                </a:lnTo>
                <a:lnTo>
                  <a:pt x="6190587" y="2127"/>
                </a:lnTo>
                <a:cubicBezTo>
                  <a:pt x="6190587" y="1681702"/>
                  <a:pt x="6190588" y="3361278"/>
                  <a:pt x="6190588" y="5040853"/>
                </a:cubicBezTo>
                <a:lnTo>
                  <a:pt x="0" y="5040560"/>
                </a:lnTo>
                <a:close/>
              </a:path>
            </a:pathLst>
          </a:custGeom>
          <a:solidFill>
            <a:schemeClr val="accent2"/>
          </a:solidFill>
          <a:ln w="38100">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r>
              <a:rPr lang="en-US" sz="1800" dirty="0"/>
              <a:t>             </a:t>
            </a:r>
            <a:endParaRPr lang="en-GB" sz="1800" dirty="0"/>
          </a:p>
        </p:txBody>
      </p:sp>
      <p:sp>
        <p:nvSpPr>
          <p:cNvPr id="2" name="Title 1"/>
          <p:cNvSpPr>
            <a:spLocks noGrp="1"/>
          </p:cNvSpPr>
          <p:nvPr>
            <p:ph type="ctrTitle"/>
          </p:nvPr>
        </p:nvSpPr>
        <p:spPr bwMode="gray">
          <a:xfrm>
            <a:off x="1394453" y="548681"/>
            <a:ext cx="5565643" cy="1872209"/>
          </a:xfrm>
        </p:spPr>
        <p:txBody>
          <a:bodyPr anchor="b" anchorCtr="0">
            <a:normAutofit/>
          </a:bodyPr>
          <a:lstStyle>
            <a:lvl1pPr>
              <a:defRPr sz="320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GB" dirty="0"/>
          </a:p>
        </p:txBody>
      </p:sp>
      <p:sp>
        <p:nvSpPr>
          <p:cNvPr id="3" name="Subtitle 2"/>
          <p:cNvSpPr>
            <a:spLocks noGrp="1"/>
          </p:cNvSpPr>
          <p:nvPr>
            <p:ph type="subTitle" idx="1"/>
          </p:nvPr>
        </p:nvSpPr>
        <p:spPr bwMode="gray">
          <a:xfrm>
            <a:off x="1391477" y="2420888"/>
            <a:ext cx="4773193" cy="1752600"/>
          </a:xfrm>
        </p:spPr>
        <p:txBody>
          <a:bodyPr>
            <a:normAutofit/>
          </a:bodyPr>
          <a:lstStyle>
            <a:lvl1pPr marL="0" indent="0" algn="l">
              <a:buNone/>
              <a:defRPr sz="1800">
                <a:solidFill>
                  <a:schemeClr val="bg1">
                    <a:lumMod val="8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6" name="Parallelogram 15"/>
          <p:cNvSpPr/>
          <p:nvPr userDrawn="1"/>
        </p:nvSpPr>
        <p:spPr bwMode="gray">
          <a:xfrm rot="16200000">
            <a:off x="7284743" y="2886804"/>
            <a:ext cx="955970" cy="648003"/>
          </a:xfrm>
          <a:prstGeom prst="parallelogram">
            <a:avLst>
              <a:gd name="adj" fmla="val 69149"/>
            </a:avLst>
          </a:prstGeom>
          <a:solidFill>
            <a:schemeClr val="accent1"/>
          </a:solidFill>
          <a:ln w="38100">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0" dirty="0"/>
              <a:t>             </a:t>
            </a:r>
            <a:endParaRPr lang="en-GB" sz="1800" dirty="0"/>
          </a:p>
        </p:txBody>
      </p:sp>
      <p:sp>
        <p:nvSpPr>
          <p:cNvPr id="19" name="Parallelogram 18"/>
          <p:cNvSpPr/>
          <p:nvPr userDrawn="1"/>
        </p:nvSpPr>
        <p:spPr bwMode="gray">
          <a:xfrm rot="16200000" flipV="1">
            <a:off x="-327216" y="6436260"/>
            <a:ext cx="1133138" cy="768095"/>
          </a:xfrm>
          <a:prstGeom prst="parallelogram">
            <a:avLst>
              <a:gd name="adj" fmla="val 69149"/>
            </a:avLst>
          </a:prstGeom>
          <a:noFill/>
          <a:ln w="38100">
            <a:solidFill>
              <a:srgbClr val="BEC2C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0" dirty="0"/>
              <a:t>             </a:t>
            </a:r>
            <a:endParaRPr lang="en-GB" sz="1800" dirty="0"/>
          </a:p>
        </p:txBody>
      </p:sp>
      <p:sp>
        <p:nvSpPr>
          <p:cNvPr id="17" name="Picture Placeholder 5"/>
          <p:cNvSpPr>
            <a:spLocks noGrp="1"/>
          </p:cNvSpPr>
          <p:nvPr>
            <p:ph type="pic" sz="quarter" idx="10"/>
          </p:nvPr>
        </p:nvSpPr>
        <p:spPr bwMode="gray">
          <a:xfrm>
            <a:off x="8127062" y="1617195"/>
            <a:ext cx="4069445" cy="5256000"/>
          </a:xfrm>
          <a:custGeom>
            <a:avLst/>
            <a:gdLst>
              <a:gd name="connsiteX0" fmla="*/ 0 w 3048704"/>
              <a:gd name="connsiteY0" fmla="*/ 0 h 5250180"/>
              <a:gd name="connsiteX1" fmla="*/ 3048704 w 3048704"/>
              <a:gd name="connsiteY1" fmla="*/ 0 h 5250180"/>
              <a:gd name="connsiteX2" fmla="*/ 3048704 w 3048704"/>
              <a:gd name="connsiteY2" fmla="*/ 5250180 h 5250180"/>
              <a:gd name="connsiteX3" fmla="*/ 0 w 3048704"/>
              <a:gd name="connsiteY3" fmla="*/ 5250180 h 5250180"/>
              <a:gd name="connsiteX4" fmla="*/ 0 w 3048704"/>
              <a:gd name="connsiteY4" fmla="*/ 0 h 5250180"/>
              <a:gd name="connsiteX0" fmla="*/ 0 w 3048704"/>
              <a:gd name="connsiteY0" fmla="*/ 0 h 5250180"/>
              <a:gd name="connsiteX1" fmla="*/ 3048704 w 3048704"/>
              <a:gd name="connsiteY1" fmla="*/ 0 h 5250180"/>
              <a:gd name="connsiteX2" fmla="*/ 3048704 w 3048704"/>
              <a:gd name="connsiteY2" fmla="*/ 5250180 h 5250180"/>
              <a:gd name="connsiteX3" fmla="*/ 0 w 3048704"/>
              <a:gd name="connsiteY3" fmla="*/ 5250180 h 5250180"/>
              <a:gd name="connsiteX4" fmla="*/ 704 w 3048704"/>
              <a:gd name="connsiteY4" fmla="*/ 2110740 h 5250180"/>
              <a:gd name="connsiteX5" fmla="*/ 0 w 3048704"/>
              <a:gd name="connsiteY5" fmla="*/ 0 h 5250180"/>
              <a:gd name="connsiteX0" fmla="*/ 704 w 3048704"/>
              <a:gd name="connsiteY0" fmla="*/ 2206163 h 5345603"/>
              <a:gd name="connsiteX1" fmla="*/ 3048704 w 3048704"/>
              <a:gd name="connsiteY1" fmla="*/ 95423 h 5345603"/>
              <a:gd name="connsiteX2" fmla="*/ 3048704 w 3048704"/>
              <a:gd name="connsiteY2" fmla="*/ 5345603 h 5345603"/>
              <a:gd name="connsiteX3" fmla="*/ 0 w 3048704"/>
              <a:gd name="connsiteY3" fmla="*/ 5345603 h 5345603"/>
              <a:gd name="connsiteX4" fmla="*/ 704 w 3048704"/>
              <a:gd name="connsiteY4" fmla="*/ 2206163 h 5345603"/>
              <a:gd name="connsiteX0" fmla="*/ 704 w 3048704"/>
              <a:gd name="connsiteY0" fmla="*/ 2110740 h 5250180"/>
              <a:gd name="connsiteX1" fmla="*/ 3048704 w 3048704"/>
              <a:gd name="connsiteY1" fmla="*/ 0 h 5250180"/>
              <a:gd name="connsiteX2" fmla="*/ 3048704 w 3048704"/>
              <a:gd name="connsiteY2" fmla="*/ 5250180 h 5250180"/>
              <a:gd name="connsiteX3" fmla="*/ 0 w 3048704"/>
              <a:gd name="connsiteY3" fmla="*/ 5250180 h 5250180"/>
              <a:gd name="connsiteX4" fmla="*/ 704 w 3048704"/>
              <a:gd name="connsiteY4" fmla="*/ 2110740 h 5250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704" h="5250180">
                <a:moveTo>
                  <a:pt x="704" y="2110740"/>
                </a:moveTo>
                <a:lnTo>
                  <a:pt x="3048704" y="0"/>
                </a:lnTo>
                <a:lnTo>
                  <a:pt x="3048704" y="5250180"/>
                </a:lnTo>
                <a:lnTo>
                  <a:pt x="0" y="5250180"/>
                </a:lnTo>
                <a:cubicBezTo>
                  <a:pt x="235" y="4203700"/>
                  <a:pt x="469" y="3157220"/>
                  <a:pt x="704" y="2110740"/>
                </a:cubicBezTo>
                <a:close/>
              </a:path>
            </a:pathLst>
          </a:custGeom>
          <a:solidFill>
            <a:schemeClr val="accent2"/>
          </a:solidFill>
          <a:ln w="38100">
            <a:noFill/>
          </a:ln>
        </p:spPr>
        <p:txBody>
          <a:bodyPr lIns="0" tIns="0" rIns="0" bIns="0" anchor="ctr" anchorCtr="1">
            <a:noAutofit/>
          </a:bodyPr>
          <a:lstStyle>
            <a:lvl1pPr marL="0" indent="0" algn="ctr">
              <a:buNone/>
              <a:defRPr sz="1100"/>
            </a:lvl1pPr>
          </a:lstStyle>
          <a:p>
            <a:r>
              <a:rPr lang="en-US"/>
              <a:t>Click icon to add picture</a:t>
            </a:r>
            <a:endParaRPr lang="en-GB" dirty="0"/>
          </a:p>
        </p:txBody>
      </p:sp>
      <p:sp>
        <p:nvSpPr>
          <p:cNvPr id="22" name="Slide Number Placeholder 5"/>
          <p:cNvSpPr txBox="1">
            <a:spLocks/>
          </p:cNvSpPr>
          <p:nvPr userDrawn="1"/>
        </p:nvSpPr>
        <p:spPr bwMode="gray">
          <a:xfrm>
            <a:off x="47330" y="6620400"/>
            <a:ext cx="495596" cy="153888"/>
          </a:xfrm>
          <a:prstGeom prst="rect">
            <a:avLst/>
          </a:prstGeom>
        </p:spPr>
        <p:txBody>
          <a:bodyPr vert="horz" wrap="square" lIns="0" tIns="0" rIns="0" bIns="0" rtlCol="0" anchor="ctr">
            <a:spAutoFit/>
          </a:bodyPr>
          <a:lstStyle>
            <a:defPPr>
              <a:defRPr lang="en-US"/>
            </a:defPPr>
            <a:lvl1pPr algn="r">
              <a:defRPr sz="1000">
                <a:solidFill>
                  <a:schemeClr val="bg1"/>
                </a:solidFill>
              </a:defRPr>
            </a:lvl1pPr>
          </a:lstStyle>
          <a:p>
            <a:pPr lvl="0"/>
            <a:fld id="{35031298-4CBC-4EC8-B1EA-1DEB552B8D7C}" type="slidenum">
              <a:rPr lang="en-GB" sz="1000" b="1" smtClean="0">
                <a:solidFill>
                  <a:schemeClr val="bg1"/>
                </a:solidFill>
              </a:rPr>
              <a:pPr lvl="0"/>
              <a:t>‹#›</a:t>
            </a:fld>
            <a:endParaRPr lang="en-GB" sz="1000" b="1" dirty="0">
              <a:solidFill>
                <a:schemeClr val="bg1"/>
              </a:solidFill>
            </a:endParaRPr>
          </a:p>
        </p:txBody>
      </p:sp>
      <p:sp>
        <p:nvSpPr>
          <p:cNvPr id="23" name="Footer Placeholder 4"/>
          <p:cNvSpPr txBox="1">
            <a:spLocks/>
          </p:cNvSpPr>
          <p:nvPr userDrawn="1"/>
        </p:nvSpPr>
        <p:spPr bwMode="gray">
          <a:xfrm>
            <a:off x="757051" y="6642001"/>
            <a:ext cx="5338949" cy="123111"/>
          </a:xfrm>
          <a:prstGeom prst="rect">
            <a:avLst/>
          </a:prstGeom>
        </p:spPr>
        <p:txBody>
          <a:bodyPr vert="horz" wrap="square" lIns="0" tIns="0" rIns="0" bIns="0" rtlCol="0" anchor="ctr">
            <a:spAutoFit/>
          </a:bodyPr>
          <a:lstStyle>
            <a:defPPr>
              <a:defRPr lang="en-US"/>
            </a:defPPr>
            <a:lvl1pPr lvl="0" algn="r">
              <a:defRPr sz="1000">
                <a:solidFill>
                  <a:schemeClr val="tx2"/>
                </a:solidFill>
              </a:defRPr>
            </a:lvl1pPr>
          </a:lstStyle>
          <a:p>
            <a:pPr marL="0" lvl="0" algn="l" defTabSz="914400" rtl="0" eaLnBrk="1" latinLnBrk="0" hangingPunct="1"/>
            <a:r>
              <a:rPr lang="en-US" sz="800" kern="1200" dirty="0">
                <a:solidFill>
                  <a:schemeClr val="bg1"/>
                </a:solidFill>
                <a:latin typeface="Arial" panose="020B0604020202020204" pitchFamily="34" charset="0"/>
                <a:ea typeface="+mn-ea"/>
                <a:cs typeface="Arial" panose="020B0604020202020204" pitchFamily="34" charset="0"/>
              </a:rPr>
              <a:t>Copyright © Murata Manufacturing Co., Ltd. All rights</a:t>
            </a:r>
            <a:r>
              <a:rPr lang="en-US" sz="800" kern="1200" baseline="0" dirty="0">
                <a:solidFill>
                  <a:schemeClr val="bg1"/>
                </a:solidFill>
                <a:latin typeface="Arial" panose="020B0604020202020204" pitchFamily="34" charset="0"/>
                <a:ea typeface="+mn-ea"/>
                <a:cs typeface="Arial" panose="020B0604020202020204" pitchFamily="34" charset="0"/>
              </a:rPr>
              <a:t> reserved.</a:t>
            </a:r>
            <a:endParaRPr lang="en-GB" sz="800" kern="1200" dirty="0">
              <a:solidFill>
                <a:schemeClr val="bg1"/>
              </a:solidFill>
              <a:latin typeface="Arial" panose="020B0604020202020204" pitchFamily="34" charset="0"/>
              <a:ea typeface="+mn-ea"/>
              <a:cs typeface="Arial" panose="020B0604020202020204" pitchFamily="34" charset="0"/>
            </a:endParaRPr>
          </a:p>
        </p:txBody>
      </p:sp>
      <p:sp>
        <p:nvSpPr>
          <p:cNvPr id="24" name="Date Placeholder 3"/>
          <p:cNvSpPr txBox="1">
            <a:spLocks/>
          </p:cNvSpPr>
          <p:nvPr userDrawn="1"/>
        </p:nvSpPr>
        <p:spPr>
          <a:xfrm>
            <a:off x="4751851" y="6642001"/>
            <a:ext cx="1785703" cy="123111"/>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fld id="{9FB042EA-7302-4DB6-8B0F-B44C8CB2054C}" type="datetime4">
              <a:rPr lang="en-GB" sz="800" smtClean="0">
                <a:solidFill>
                  <a:schemeClr val="bg1"/>
                </a:solidFill>
              </a:rPr>
              <a:pPr lvl="0"/>
              <a:t>31 August 2023</a:t>
            </a:fld>
            <a:endParaRPr lang="en-GB" sz="800" dirty="0">
              <a:solidFill>
                <a:schemeClr val="bg1"/>
              </a:solidFill>
            </a:endParaRP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639647" y="307953"/>
            <a:ext cx="1487408" cy="384744"/>
          </a:xfrm>
          <a:prstGeom prst="rect">
            <a:avLst/>
          </a:prstGeom>
        </p:spPr>
      </p:pic>
    </p:spTree>
    <p:extLst>
      <p:ext uri="{BB962C8B-B14F-4D97-AF65-F5344CB8AC3E}">
        <p14:creationId xmlns:p14="http://schemas.microsoft.com/office/powerpoint/2010/main" val="486428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Divider Slid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bwMode="gray">
          <a:xfrm>
            <a:off x="1391477" y="2276873"/>
            <a:ext cx="4032448" cy="1513797"/>
          </a:xfrm>
        </p:spPr>
        <p:txBody>
          <a:bodyPr vert="horz" wrap="square" lIns="0" tIns="0" rIns="0" bIns="0" rtlCol="0" anchor="b" anchorCtr="0">
            <a:noAutofit/>
          </a:bodyPr>
          <a:lstStyle>
            <a:lvl1pPr marL="0" indent="0">
              <a:lnSpc>
                <a:spcPct val="100000"/>
              </a:lnSpc>
              <a:spcAft>
                <a:spcPts val="0"/>
              </a:spcAft>
              <a:buNone/>
              <a:defRPr lang="en-US" sz="19900" b="0" cap="none" baseline="0" dirty="0" smtClean="0">
                <a:solidFill>
                  <a:srgbClr val="DEE1E2"/>
                </a:solidFill>
                <a:latin typeface="+mj-lt"/>
                <a:ea typeface="+mj-ea"/>
              </a:defRPr>
            </a:lvl1pPr>
          </a:lstStyle>
          <a:p>
            <a:pPr lvl="0">
              <a:lnSpc>
                <a:spcPct val="80000"/>
              </a:lnSpc>
              <a:spcBef>
                <a:spcPct val="0"/>
              </a:spcBef>
            </a:pPr>
            <a:r>
              <a:rPr lang="en-US" dirty="0"/>
              <a:t>#</a:t>
            </a:r>
          </a:p>
        </p:txBody>
      </p:sp>
      <p:sp>
        <p:nvSpPr>
          <p:cNvPr id="8" name="Parallelogram 7"/>
          <p:cNvSpPr/>
          <p:nvPr userDrawn="1"/>
        </p:nvSpPr>
        <p:spPr bwMode="gray">
          <a:xfrm rot="16200000" flipV="1">
            <a:off x="-27466" y="-384636"/>
            <a:ext cx="7285740" cy="5907021"/>
          </a:xfrm>
          <a:prstGeom prst="parallelogram">
            <a:avLst>
              <a:gd name="adj" fmla="val 54810"/>
            </a:avLst>
          </a:prstGeom>
          <a:noFill/>
          <a:ln w="38100">
            <a:solidFill>
              <a:srgbClr val="BEC2C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0" dirty="0"/>
              <a:t>             </a:t>
            </a:r>
            <a:endParaRPr lang="en-GB" sz="1800" dirty="0"/>
          </a:p>
        </p:txBody>
      </p:sp>
      <p:sp>
        <p:nvSpPr>
          <p:cNvPr id="9" name="Parallelogram 8"/>
          <p:cNvSpPr/>
          <p:nvPr userDrawn="1"/>
        </p:nvSpPr>
        <p:spPr bwMode="gray">
          <a:xfrm rot="16200000" flipV="1">
            <a:off x="6504658" y="1322524"/>
            <a:ext cx="1248550" cy="1012280"/>
          </a:xfrm>
          <a:prstGeom prst="parallelogram">
            <a:avLst>
              <a:gd name="adj" fmla="val 54810"/>
            </a:avLst>
          </a:prstGeom>
          <a:solidFill>
            <a:schemeClr val="tx2"/>
          </a:solidFill>
          <a:ln w="38100">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r>
              <a:rPr lang="en-US" sz="1800" dirty="0"/>
              <a:t>             </a:t>
            </a:r>
            <a:endParaRPr lang="en-GB" sz="1800" dirty="0"/>
          </a:p>
        </p:txBody>
      </p:sp>
      <p:sp>
        <p:nvSpPr>
          <p:cNvPr id="11" name="Parallelogram 10"/>
          <p:cNvSpPr/>
          <p:nvPr userDrawn="1"/>
        </p:nvSpPr>
        <p:spPr bwMode="gray">
          <a:xfrm rot="5400000" flipH="1" flipV="1">
            <a:off x="7579653" y="467118"/>
            <a:ext cx="1248550" cy="1012280"/>
          </a:xfrm>
          <a:prstGeom prst="parallelogram">
            <a:avLst>
              <a:gd name="adj" fmla="val 54810"/>
            </a:avLst>
          </a:prstGeom>
          <a:solidFill>
            <a:srgbClr val="BEC2C6"/>
          </a:solidFill>
          <a:ln w="38100">
            <a:solidFill>
              <a:srgbClr val="BEC2C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r>
              <a:rPr lang="en-US" sz="1800" dirty="0"/>
              <a:t>             </a:t>
            </a:r>
            <a:endParaRPr lang="en-GB" sz="1800" dirty="0"/>
          </a:p>
        </p:txBody>
      </p:sp>
      <p:sp>
        <p:nvSpPr>
          <p:cNvPr id="13" name="Parallelogram 12"/>
          <p:cNvSpPr/>
          <p:nvPr userDrawn="1"/>
        </p:nvSpPr>
        <p:spPr bwMode="gray">
          <a:xfrm rot="16200000" flipV="1">
            <a:off x="8510236" y="989137"/>
            <a:ext cx="2639134" cy="2139716"/>
          </a:xfrm>
          <a:prstGeom prst="parallelogram">
            <a:avLst>
              <a:gd name="adj" fmla="val 54810"/>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r>
              <a:rPr lang="en-US" sz="1800" dirty="0"/>
              <a:t>             </a:t>
            </a:r>
            <a:endParaRPr lang="en-GB" sz="1800" dirty="0"/>
          </a:p>
        </p:txBody>
      </p:sp>
      <p:sp>
        <p:nvSpPr>
          <p:cNvPr id="14" name="Parallelogram 13"/>
          <p:cNvSpPr/>
          <p:nvPr userDrawn="1"/>
        </p:nvSpPr>
        <p:spPr bwMode="gray">
          <a:xfrm rot="16200000" flipV="1">
            <a:off x="-148139" y="6401877"/>
            <a:ext cx="919678" cy="623401"/>
          </a:xfrm>
          <a:prstGeom prst="parallelogram">
            <a:avLst>
              <a:gd name="adj" fmla="val 69149"/>
            </a:avLst>
          </a:prstGeom>
          <a:solidFill>
            <a:schemeClr val="tx2"/>
          </a:solidFill>
          <a:ln w="38100">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0" dirty="0"/>
              <a:t>             </a:t>
            </a:r>
            <a:endParaRPr lang="en-GB" sz="1800" dirty="0"/>
          </a:p>
        </p:txBody>
      </p:sp>
      <p:sp>
        <p:nvSpPr>
          <p:cNvPr id="2" name="Title 1"/>
          <p:cNvSpPr>
            <a:spLocks noGrp="1"/>
          </p:cNvSpPr>
          <p:nvPr>
            <p:ph type="title" hasCustomPrompt="1"/>
          </p:nvPr>
        </p:nvSpPr>
        <p:spPr bwMode="gray">
          <a:xfrm>
            <a:off x="1391477" y="3493013"/>
            <a:ext cx="4032448" cy="945729"/>
          </a:xfrm>
        </p:spPr>
        <p:txBody>
          <a:bodyPr vert="horz" lIns="0" tIns="0" rIns="0" bIns="0" rtlCol="0" anchor="t" anchorCtr="0">
            <a:noAutofit/>
          </a:bodyPr>
          <a:lstStyle>
            <a:lvl1pPr>
              <a:defRPr lang="en-GB" sz="2200" b="0" baseline="0" dirty="0">
                <a:solidFill>
                  <a:schemeClr val="tx2"/>
                </a:solidFill>
                <a:latin typeface="+mn-lt"/>
                <a:ea typeface="+mn-ea"/>
              </a:defRPr>
            </a:lvl1pPr>
          </a:lstStyle>
          <a:p>
            <a:pPr marL="0" lvl="0" indent="0">
              <a:lnSpc>
                <a:spcPct val="110000"/>
              </a:lnSpc>
              <a:spcBef>
                <a:spcPts val="0"/>
              </a:spcBef>
              <a:spcAft>
                <a:spcPts val="800"/>
              </a:spcAft>
              <a:buClr>
                <a:schemeClr val="tx2"/>
              </a:buClr>
              <a:buFont typeface="Arial" panose="020B0604020202020204" pitchFamily="34" charset="0"/>
            </a:pPr>
            <a:r>
              <a:rPr lang="en-US" dirty="0"/>
              <a:t>Click to edit section title</a:t>
            </a:r>
            <a:endParaRPr lang="en-GB" dirty="0"/>
          </a:p>
        </p:txBody>
      </p:sp>
      <p:sp>
        <p:nvSpPr>
          <p:cNvPr id="20" name="Slide Number Placeholder 5"/>
          <p:cNvSpPr txBox="1">
            <a:spLocks/>
          </p:cNvSpPr>
          <p:nvPr userDrawn="1"/>
        </p:nvSpPr>
        <p:spPr bwMode="gray">
          <a:xfrm>
            <a:off x="47330" y="6620400"/>
            <a:ext cx="495596" cy="153888"/>
          </a:xfrm>
          <a:prstGeom prst="rect">
            <a:avLst/>
          </a:prstGeom>
        </p:spPr>
        <p:txBody>
          <a:bodyPr vert="horz" wrap="square" lIns="0" tIns="0" rIns="0" bIns="0" rtlCol="0" anchor="ctr">
            <a:spAutoFit/>
          </a:bodyPr>
          <a:lstStyle>
            <a:defPPr>
              <a:defRPr lang="en-US"/>
            </a:defPPr>
            <a:lvl1pPr algn="r">
              <a:defRPr sz="1000">
                <a:solidFill>
                  <a:schemeClr val="bg1"/>
                </a:solidFill>
              </a:defRPr>
            </a:lvl1pPr>
          </a:lstStyle>
          <a:p>
            <a:pPr lvl="0"/>
            <a:fld id="{35031298-4CBC-4EC8-B1EA-1DEB552B8D7C}" type="slidenum">
              <a:rPr lang="en-GB" sz="1000" b="1" smtClean="0">
                <a:solidFill>
                  <a:schemeClr val="bg1"/>
                </a:solidFill>
              </a:rPr>
              <a:pPr lvl="0"/>
              <a:t>‹#›</a:t>
            </a:fld>
            <a:endParaRPr lang="en-GB" sz="1000" b="1" dirty="0">
              <a:solidFill>
                <a:schemeClr val="bg1"/>
              </a:solidFill>
            </a:endParaRPr>
          </a:p>
        </p:txBody>
      </p:sp>
      <p:sp>
        <p:nvSpPr>
          <p:cNvPr id="21" name="Footer Placeholder 4"/>
          <p:cNvSpPr txBox="1">
            <a:spLocks/>
          </p:cNvSpPr>
          <p:nvPr userDrawn="1"/>
        </p:nvSpPr>
        <p:spPr bwMode="gray">
          <a:xfrm>
            <a:off x="757051" y="6642001"/>
            <a:ext cx="5338949" cy="123111"/>
          </a:xfrm>
          <a:prstGeom prst="rect">
            <a:avLst/>
          </a:prstGeom>
        </p:spPr>
        <p:txBody>
          <a:bodyPr vert="horz" wrap="square" lIns="0" tIns="0" rIns="0" bIns="0" rtlCol="0" anchor="ctr">
            <a:spAutoFit/>
          </a:bodyPr>
          <a:lstStyle>
            <a:defPPr>
              <a:defRPr lang="en-US"/>
            </a:defPPr>
            <a:lvl1pPr lvl="0" algn="r">
              <a:defRPr sz="1000">
                <a:solidFill>
                  <a:schemeClr val="tx2"/>
                </a:solidFill>
              </a:defRPr>
            </a:lvl1pPr>
          </a:lstStyle>
          <a:p>
            <a:pPr marL="0" lvl="0" algn="l" defTabSz="914400" rtl="0" eaLnBrk="1" latinLnBrk="0" hangingPunct="1"/>
            <a:r>
              <a:rPr lang="en-US" sz="800" kern="1200" dirty="0">
                <a:solidFill>
                  <a:srgbClr val="7D858D"/>
                </a:solidFill>
                <a:latin typeface="Arial" panose="020B0604020202020204" pitchFamily="34" charset="0"/>
                <a:ea typeface="+mn-ea"/>
                <a:cs typeface="Arial" panose="020B0604020202020204" pitchFamily="34" charset="0"/>
              </a:rPr>
              <a:t>Copyright © Murata Manufacturing Co., Ltd. All rights</a:t>
            </a:r>
            <a:r>
              <a:rPr lang="en-US" sz="800" kern="1200" baseline="0" dirty="0">
                <a:solidFill>
                  <a:srgbClr val="7D858D"/>
                </a:solidFill>
                <a:latin typeface="Arial" panose="020B0604020202020204" pitchFamily="34" charset="0"/>
                <a:ea typeface="+mn-ea"/>
                <a:cs typeface="Arial" panose="020B0604020202020204" pitchFamily="34" charset="0"/>
              </a:rPr>
              <a:t> reserved.</a:t>
            </a:r>
            <a:endParaRPr lang="en-GB" sz="800" kern="1200" dirty="0">
              <a:solidFill>
                <a:srgbClr val="7D858D"/>
              </a:solidFill>
              <a:latin typeface="Arial" panose="020B0604020202020204" pitchFamily="34" charset="0"/>
              <a:ea typeface="+mn-ea"/>
              <a:cs typeface="Arial" panose="020B0604020202020204" pitchFamily="34" charset="0"/>
            </a:endParaRPr>
          </a:p>
        </p:txBody>
      </p:sp>
      <p:sp>
        <p:nvSpPr>
          <p:cNvPr id="22" name="Date Placeholder 3"/>
          <p:cNvSpPr txBox="1">
            <a:spLocks/>
          </p:cNvSpPr>
          <p:nvPr userDrawn="1"/>
        </p:nvSpPr>
        <p:spPr>
          <a:xfrm>
            <a:off x="4751851" y="6642001"/>
            <a:ext cx="1785703" cy="123111"/>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fld id="{9FB042EA-7302-4DB6-8B0F-B44C8CB2054C}" type="datetime4">
              <a:rPr lang="en-GB" sz="800" smtClean="0">
                <a:solidFill>
                  <a:srgbClr val="7D858D"/>
                </a:solidFill>
              </a:rPr>
              <a:pPr lvl="0"/>
              <a:t>31 August 2023</a:t>
            </a:fld>
            <a:endParaRPr lang="en-GB" sz="800" dirty="0">
              <a:solidFill>
                <a:srgbClr val="7D858D"/>
              </a:solidFill>
            </a:endParaRPr>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652019" y="6067308"/>
            <a:ext cx="1475037" cy="382218"/>
          </a:xfrm>
          <a:prstGeom prst="rect">
            <a:avLst/>
          </a:prstGeom>
        </p:spPr>
      </p:pic>
    </p:spTree>
    <p:extLst>
      <p:ext uri="{BB962C8B-B14F-4D97-AF65-F5344CB8AC3E}">
        <p14:creationId xmlns:p14="http://schemas.microsoft.com/office/powerpoint/2010/main" val="3017150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757903" y="274638"/>
            <a:ext cx="8506451" cy="706090"/>
          </a:xfrm>
        </p:spPr>
        <p:txBody>
          <a:bodyPr vert="horz" lIns="0" tIns="0" rIns="0" bIns="0" rtlCol="0" anchor="ctr">
            <a:noAutofit/>
          </a:bodyPr>
          <a:lstStyle>
            <a:lvl1pPr>
              <a:defRPr lang="en-GB">
                <a:latin typeface="+mj-lt"/>
              </a:defRPr>
            </a:lvl1pPr>
          </a:lstStyle>
          <a:p>
            <a:pPr lvl="0"/>
            <a:r>
              <a:rPr lang="en-US" dirty="0"/>
              <a:t>Click to edit page title</a:t>
            </a:r>
            <a:endParaRPr lang="en-GB" dirty="0"/>
          </a:p>
        </p:txBody>
      </p:sp>
      <p:sp>
        <p:nvSpPr>
          <p:cNvPr id="3" name="Content Placeholder 2"/>
          <p:cNvSpPr>
            <a:spLocks noGrp="1"/>
          </p:cNvSpPr>
          <p:nvPr>
            <p:ph sz="half" idx="1"/>
          </p:nvPr>
        </p:nvSpPr>
        <p:spPr bwMode="gray">
          <a:xfrm>
            <a:off x="758400" y="1411200"/>
            <a:ext cx="10804800" cy="4712400"/>
          </a:xfrm>
        </p:spPr>
        <p:txBody>
          <a:bodyPr/>
          <a:lstStyle>
            <a:lvl1pPr>
              <a:lnSpc>
                <a:spcPct val="110000"/>
              </a:lnSpc>
              <a:buClr>
                <a:schemeClr val="accent1"/>
              </a:buClr>
              <a:defRPr sz="2000">
                <a:solidFill>
                  <a:schemeClr val="tx2"/>
                </a:solidFill>
                <a:latin typeface="+mn-lt"/>
              </a:defRPr>
            </a:lvl1pPr>
            <a:lvl2pPr>
              <a:lnSpc>
                <a:spcPct val="110000"/>
              </a:lnSpc>
              <a:defRPr sz="1800">
                <a:solidFill>
                  <a:schemeClr val="tx2"/>
                </a:solidFill>
                <a:latin typeface="+mn-lt"/>
              </a:defRPr>
            </a:lvl2pPr>
            <a:lvl3pPr>
              <a:lnSpc>
                <a:spcPct val="110000"/>
              </a:lnSpc>
              <a:defRPr sz="1600">
                <a:solidFill>
                  <a:schemeClr val="tx2"/>
                </a:solidFill>
                <a:latin typeface="+mn-lt"/>
              </a:defRPr>
            </a:lvl3pPr>
            <a:lvl4pPr>
              <a:lnSpc>
                <a:spcPct val="110000"/>
              </a:lnSpc>
              <a:defRPr sz="1400">
                <a:solidFill>
                  <a:schemeClr val="tx2"/>
                </a:solidFill>
                <a:latin typeface="+mn-lt"/>
              </a:defRPr>
            </a:lvl4pPr>
            <a:lvl5pPr>
              <a:lnSpc>
                <a:spcPct val="110000"/>
              </a:lnSpc>
              <a:defRPr sz="1200">
                <a:solidFill>
                  <a:schemeClr val="tx2"/>
                </a:solidFill>
                <a:latin typeface="+mn-lt"/>
              </a:defRPr>
            </a:lvl5pPr>
            <a:lvl6pPr marL="808038" indent="0">
              <a:lnSpc>
                <a:spcPct val="110000"/>
              </a:lnSpc>
              <a:buNone/>
              <a:defRPr sz="1400">
                <a:latin typeface="+mn-lt"/>
              </a:defRPr>
            </a:lvl6pPr>
            <a:lvl7pPr>
              <a:lnSpc>
                <a:spcPct val="110000"/>
              </a:lnSpc>
              <a:defRPr sz="1400">
                <a:latin typeface="+mn-lt"/>
              </a:defRPr>
            </a:lvl7pPr>
            <a:lvl8pPr>
              <a:lnSpc>
                <a:spcPct val="110000"/>
              </a:lnSpc>
              <a:defRPr sz="1400">
                <a:latin typeface="+mn-lt"/>
              </a:defRPr>
            </a:lvl8pPr>
            <a:lvl9pPr>
              <a:lnSpc>
                <a:spcPct val="110000"/>
              </a:lnSpc>
              <a:defRPr sz="1400">
                <a:latin typeface="+mn-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22009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757903" y="274638"/>
            <a:ext cx="8506451" cy="706090"/>
          </a:xfrm>
        </p:spPr>
        <p:txBody>
          <a:bodyPr vert="horz" lIns="0" tIns="0" rIns="0" bIns="0" rtlCol="0" anchor="ctr">
            <a:noAutofit/>
          </a:bodyPr>
          <a:lstStyle>
            <a:lvl1pPr>
              <a:defRPr lang="en-GB"/>
            </a:lvl1pPr>
          </a:lstStyle>
          <a:p>
            <a:pPr lvl="0"/>
            <a:r>
              <a:rPr lang="en-US" dirty="0"/>
              <a:t>Click to edit page title</a:t>
            </a:r>
            <a:endParaRPr lang="en-GB" dirty="0"/>
          </a:p>
        </p:txBody>
      </p:sp>
      <p:sp>
        <p:nvSpPr>
          <p:cNvPr id="3" name="Content Placeholder 2"/>
          <p:cNvSpPr>
            <a:spLocks noGrp="1"/>
          </p:cNvSpPr>
          <p:nvPr>
            <p:ph sz="half" idx="1" hasCustomPrompt="1"/>
          </p:nvPr>
        </p:nvSpPr>
        <p:spPr bwMode="gray">
          <a:xfrm>
            <a:off x="758400" y="1411200"/>
            <a:ext cx="5210379" cy="4712400"/>
          </a:xfrm>
        </p:spPr>
        <p:txBody>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vl6pPr>
              <a:defRPr sz="1400"/>
            </a:lvl6pPr>
            <a:lvl7pPr>
              <a:defRPr sz="1400"/>
            </a:lvl7pPr>
            <a:lvl8pPr>
              <a:defRPr sz="1400"/>
            </a:lvl8pPr>
            <a:lvl9pPr>
              <a:defRPr sz="14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half" idx="10" hasCustomPrompt="1"/>
          </p:nvPr>
        </p:nvSpPr>
        <p:spPr bwMode="gray">
          <a:xfrm>
            <a:off x="6341973" y="1411200"/>
            <a:ext cx="5210379" cy="4712400"/>
          </a:xfrm>
        </p:spPr>
        <p:txBody>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vl6pPr>
              <a:defRPr sz="1400"/>
            </a:lvl6pPr>
            <a:lvl7pPr>
              <a:defRPr sz="1400"/>
            </a:lvl7pPr>
            <a:lvl8pPr>
              <a:defRPr sz="1400"/>
            </a:lvl8pPr>
            <a:lvl9pPr>
              <a:defRPr sz="14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2426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757903" y="274639"/>
            <a:ext cx="8506451" cy="674777"/>
          </a:xfrm>
          <a:prstGeom prst="rect">
            <a:avLst/>
          </a:prstGeom>
        </p:spPr>
        <p:txBody>
          <a:bodyPr vert="horz" lIns="0" tIns="0" rIns="0" bIns="0" rtlCol="0" anchor="ctr">
            <a:noAutofit/>
          </a:bodyPr>
          <a:lstStyle/>
          <a:p>
            <a:r>
              <a:rPr lang="en-US"/>
              <a:t>Click to edit Master title style</a:t>
            </a:r>
            <a:endParaRPr lang="en-GB" dirty="0"/>
          </a:p>
        </p:txBody>
      </p:sp>
      <p:sp>
        <p:nvSpPr>
          <p:cNvPr id="3" name="Text Placeholder 2"/>
          <p:cNvSpPr>
            <a:spLocks noGrp="1"/>
          </p:cNvSpPr>
          <p:nvPr>
            <p:ph type="body" idx="1"/>
          </p:nvPr>
        </p:nvSpPr>
        <p:spPr bwMode="gray">
          <a:xfrm>
            <a:off x="757902" y="1412777"/>
            <a:ext cx="10803385" cy="471338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p:nvCxnSpPr>
        <p:spPr bwMode="gray">
          <a:xfrm>
            <a:off x="757903" y="949415"/>
            <a:ext cx="1036915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 name="Slide Number Placeholder 5"/>
          <p:cNvSpPr txBox="1">
            <a:spLocks/>
          </p:cNvSpPr>
          <p:nvPr/>
        </p:nvSpPr>
        <p:spPr bwMode="gray">
          <a:xfrm>
            <a:off x="11728884" y="6621162"/>
            <a:ext cx="352257" cy="153888"/>
          </a:xfrm>
          <a:prstGeom prst="rect">
            <a:avLst/>
          </a:prstGeom>
        </p:spPr>
        <p:txBody>
          <a:bodyPr vert="horz" wrap="square" lIns="0" tIns="0" rIns="0" bIns="0" rtlCol="0" anchor="ctr">
            <a:spAutoFit/>
          </a:bodyPr>
          <a:lstStyle>
            <a:defPPr>
              <a:defRPr lang="en-US"/>
            </a:defPPr>
            <a:lvl1pPr algn="r">
              <a:defRPr sz="1000">
                <a:solidFill>
                  <a:schemeClr val="bg1"/>
                </a:solidFill>
              </a:defRPr>
            </a:lvl1pPr>
          </a:lstStyle>
          <a:p>
            <a:pPr lvl="0" algn="l"/>
            <a:fld id="{35031298-4CBC-4EC8-B1EA-1DEB552B8D7C}" type="slidenum">
              <a:rPr lang="en-GB" sz="1000" b="1" smtClean="0">
                <a:solidFill>
                  <a:schemeClr val="tx2"/>
                </a:solidFill>
              </a:rPr>
              <a:pPr lvl="0" algn="l"/>
              <a:t>‹#›</a:t>
            </a:fld>
            <a:endParaRPr lang="en-GB" sz="1000" b="1" dirty="0">
              <a:solidFill>
                <a:schemeClr val="tx2"/>
              </a:solidFill>
            </a:endParaRPr>
          </a:p>
        </p:txBody>
      </p:sp>
      <p:sp>
        <p:nvSpPr>
          <p:cNvPr id="19" name="Footer Placeholder 4"/>
          <p:cNvSpPr txBox="1">
            <a:spLocks/>
          </p:cNvSpPr>
          <p:nvPr/>
        </p:nvSpPr>
        <p:spPr bwMode="gray">
          <a:xfrm>
            <a:off x="6192011" y="6641027"/>
            <a:ext cx="4090809" cy="123111"/>
          </a:xfrm>
          <a:prstGeom prst="rect">
            <a:avLst/>
          </a:prstGeom>
        </p:spPr>
        <p:txBody>
          <a:bodyPr vert="horz" wrap="square" lIns="0" tIns="0" rIns="0" bIns="0" rtlCol="0" anchor="ctr">
            <a:spAutoFit/>
          </a:bodyPr>
          <a:lstStyle>
            <a:defPPr>
              <a:defRPr lang="en-US"/>
            </a:defPPr>
            <a:lvl1pPr lvl="0" algn="r">
              <a:defRPr sz="1000">
                <a:solidFill>
                  <a:schemeClr val="tx2"/>
                </a:solidFill>
              </a:defRPr>
            </a:lvl1pPr>
          </a:lstStyle>
          <a:p>
            <a:pPr marL="0" lvl="0" algn="l" defTabSz="914400" rtl="0" eaLnBrk="1" latinLnBrk="0" hangingPunct="1"/>
            <a:r>
              <a:rPr lang="en-US" sz="800" kern="1200" dirty="0">
                <a:solidFill>
                  <a:schemeClr val="tx2"/>
                </a:solidFill>
                <a:latin typeface="Arial" panose="020B0604020202020204" pitchFamily="34" charset="0"/>
                <a:ea typeface="+mn-ea"/>
                <a:cs typeface="Arial" panose="020B0604020202020204" pitchFamily="34" charset="0"/>
              </a:rPr>
              <a:t>Copyright © Murata Manufacturing Co., Ltd. All rights</a:t>
            </a:r>
            <a:r>
              <a:rPr lang="en-US" sz="800" kern="1200" baseline="0" dirty="0">
                <a:solidFill>
                  <a:schemeClr val="tx2"/>
                </a:solidFill>
                <a:latin typeface="Arial" panose="020B0604020202020204" pitchFamily="34" charset="0"/>
                <a:ea typeface="+mn-ea"/>
                <a:cs typeface="Arial" panose="020B0604020202020204" pitchFamily="34" charset="0"/>
              </a:rPr>
              <a:t> reserved.</a:t>
            </a:r>
            <a:endParaRPr lang="en-GB" sz="800" kern="1200" dirty="0">
              <a:solidFill>
                <a:schemeClr val="tx2"/>
              </a:solidFill>
              <a:latin typeface="Arial" panose="020B0604020202020204" pitchFamily="34" charset="0"/>
              <a:ea typeface="+mn-ea"/>
              <a:cs typeface="Arial" panose="020B0604020202020204" pitchFamily="34" charset="0"/>
            </a:endParaRPr>
          </a:p>
        </p:txBody>
      </p:sp>
      <p:sp>
        <p:nvSpPr>
          <p:cNvPr id="20" name="Date Placeholder 3"/>
          <p:cNvSpPr txBox="1">
            <a:spLocks/>
          </p:cNvSpPr>
          <p:nvPr/>
        </p:nvSpPr>
        <p:spPr>
          <a:xfrm>
            <a:off x="9762737" y="6648721"/>
            <a:ext cx="1785703" cy="123111"/>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lgn="r"/>
            <a:fld id="{9FB042EA-7302-4DB6-8B0F-B44C8CB2054C}" type="datetime4">
              <a:rPr lang="en-GB" sz="800" smtClean="0"/>
              <a:pPr lvl="0" algn="r"/>
              <a:t>31 August 2023</a:t>
            </a:fld>
            <a:endParaRPr lang="en-GB" sz="800" dirty="0"/>
          </a:p>
        </p:txBody>
      </p:sp>
      <p:pic>
        <p:nvPicPr>
          <p:cNvPr id="10" name="Picture 9"/>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11518318" y="0"/>
            <a:ext cx="683700" cy="1269118"/>
          </a:xfrm>
          <a:prstGeom prst="rect">
            <a:avLst/>
          </a:prstGeom>
        </p:spPr>
      </p:pic>
      <p:pic>
        <p:nvPicPr>
          <p:cNvPr id="11" name="Picture 10"/>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9652019" y="310479"/>
            <a:ext cx="1475036" cy="382218"/>
          </a:xfrm>
          <a:prstGeom prst="rect">
            <a:avLst/>
          </a:prstGeom>
        </p:spPr>
      </p:pic>
    </p:spTree>
    <p:extLst>
      <p:ext uri="{BB962C8B-B14F-4D97-AF65-F5344CB8AC3E}">
        <p14:creationId xmlns:p14="http://schemas.microsoft.com/office/powerpoint/2010/main" val="307501364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1" r:id="rId12"/>
    <p:sldLayoutId id="2147483692" r:id="rId13"/>
    <p:sldLayoutId id="2147483693" r:id="rId14"/>
  </p:sldLayoutIdLst>
  <p:hf sldNum="0" hdr="0" ftr="0"/>
  <p:txStyles>
    <p:titleStyle>
      <a:lvl1pPr algn="l" defTabSz="914400" rtl="0" eaLnBrk="1" latinLnBrk="0" hangingPunct="1">
        <a:lnSpc>
          <a:spcPct val="80000"/>
        </a:lnSpc>
        <a:spcBef>
          <a:spcPct val="0"/>
        </a:spcBef>
        <a:buNone/>
        <a:defRPr sz="2400" kern="1200">
          <a:solidFill>
            <a:schemeClr val="bg2"/>
          </a:solidFill>
          <a:latin typeface="+mj-lt"/>
          <a:ea typeface="+mj-ea"/>
          <a:cs typeface="Arial" panose="020B0604020202020204" pitchFamily="34" charset="0"/>
        </a:defRPr>
      </a:lvl1pPr>
    </p:titleStyle>
    <p:bodyStyle>
      <a:lvl1pPr marL="342900" marR="0" indent="-342900" algn="l" defTabSz="914400" rtl="0" eaLnBrk="1" fontAlgn="auto" latinLnBrk="0" hangingPunct="1">
        <a:lnSpc>
          <a:spcPct val="100000"/>
        </a:lnSpc>
        <a:spcBef>
          <a:spcPct val="20000"/>
        </a:spcBef>
        <a:spcAft>
          <a:spcPts val="0"/>
        </a:spcAft>
        <a:buClr>
          <a:srgbClr val="CF142B"/>
        </a:buClr>
        <a:buSzTx/>
        <a:buFont typeface="Arial" pitchFamily="34" charset="0"/>
        <a:buChar char="•"/>
        <a:tabLst/>
        <a:defRPr sz="2000" b="0" kern="1200">
          <a:solidFill>
            <a:schemeClr val="tx2"/>
          </a:solidFill>
          <a:latin typeface="+mn-lt"/>
          <a:ea typeface="+mn-ea"/>
          <a:cs typeface="Arial" panose="020B0604020202020204" pitchFamily="34" charset="0"/>
        </a:defRPr>
      </a:lvl1pPr>
      <a:lvl2pPr marL="742950" marR="0" indent="-285750" algn="l" defTabSz="914400" rtl="0" eaLnBrk="1" fontAlgn="auto" latinLnBrk="0" hangingPunct="1">
        <a:lnSpc>
          <a:spcPct val="100000"/>
        </a:lnSpc>
        <a:spcBef>
          <a:spcPct val="20000"/>
        </a:spcBef>
        <a:spcAft>
          <a:spcPts val="0"/>
        </a:spcAft>
        <a:buClr>
          <a:srgbClr val="CF142B"/>
        </a:buClr>
        <a:buSzTx/>
        <a:buFont typeface="Arial" pitchFamily="34" charset="0"/>
        <a:buChar char="–"/>
        <a:tabLst/>
        <a:defRPr sz="1800" kern="1200">
          <a:solidFill>
            <a:schemeClr val="tx2"/>
          </a:solidFill>
          <a:latin typeface="+mn-lt"/>
          <a:ea typeface="+mn-ea"/>
          <a:cs typeface="Arial" panose="020B0604020202020204" pitchFamily="34" charset="0"/>
        </a:defRPr>
      </a:lvl2pPr>
      <a:lvl3pPr marL="1143000" marR="0" indent="-228600" algn="l" defTabSz="914400" rtl="0" eaLnBrk="1" fontAlgn="auto" latinLnBrk="0" hangingPunct="1">
        <a:lnSpc>
          <a:spcPct val="100000"/>
        </a:lnSpc>
        <a:spcBef>
          <a:spcPct val="20000"/>
        </a:spcBef>
        <a:spcAft>
          <a:spcPts val="0"/>
        </a:spcAft>
        <a:buClr>
          <a:srgbClr val="CF142B"/>
        </a:buClr>
        <a:buSzTx/>
        <a:buFont typeface="Arial" pitchFamily="34" charset="0"/>
        <a:buChar char="•"/>
        <a:tabLst/>
        <a:defRPr sz="1600" kern="1200">
          <a:solidFill>
            <a:schemeClr val="tx2"/>
          </a:solidFill>
          <a:latin typeface="+mn-lt"/>
          <a:ea typeface="+mn-ea"/>
          <a:cs typeface="Arial" panose="020B0604020202020204" pitchFamily="34" charset="0"/>
        </a:defRPr>
      </a:lvl3pPr>
      <a:lvl4pPr marL="1600200" marR="0" indent="-228600" algn="l" defTabSz="914400" rtl="0" eaLnBrk="1" fontAlgn="auto" latinLnBrk="0" hangingPunct="1">
        <a:lnSpc>
          <a:spcPct val="100000"/>
        </a:lnSpc>
        <a:spcBef>
          <a:spcPct val="20000"/>
        </a:spcBef>
        <a:spcAft>
          <a:spcPts val="0"/>
        </a:spcAft>
        <a:buClr>
          <a:srgbClr val="CF142B"/>
        </a:buClr>
        <a:buSzTx/>
        <a:buFont typeface="Arial" pitchFamily="34" charset="0"/>
        <a:buChar char="–"/>
        <a:tabLst/>
        <a:defRPr sz="1400" kern="1200">
          <a:solidFill>
            <a:schemeClr val="tx2"/>
          </a:solidFill>
          <a:latin typeface="+mn-lt"/>
          <a:ea typeface="+mn-ea"/>
          <a:cs typeface="Arial" panose="020B0604020202020204" pitchFamily="34" charset="0"/>
        </a:defRPr>
      </a:lvl4pPr>
      <a:lvl5pPr marL="2057400" marR="0" indent="-228600" algn="l" defTabSz="914400" rtl="0" eaLnBrk="1" fontAlgn="auto" latinLnBrk="0" hangingPunct="1">
        <a:lnSpc>
          <a:spcPct val="100000"/>
        </a:lnSpc>
        <a:spcBef>
          <a:spcPct val="20000"/>
        </a:spcBef>
        <a:spcAft>
          <a:spcPts val="0"/>
        </a:spcAft>
        <a:buClr>
          <a:srgbClr val="CF142B"/>
        </a:buClr>
        <a:buSzTx/>
        <a:buFont typeface="Arial" pitchFamily="34" charset="0"/>
        <a:buChar char="»"/>
        <a:tabLst/>
        <a:defRPr sz="1200" kern="1200">
          <a:solidFill>
            <a:schemeClr val="tx2"/>
          </a:solidFill>
          <a:latin typeface="+mn-lt"/>
          <a:ea typeface="+mn-ea"/>
          <a:cs typeface="Arial" panose="020B0604020202020204" pitchFamily="34" charset="0"/>
        </a:defRPr>
      </a:lvl5pPr>
      <a:lvl6pPr marL="1077913" indent="-269875" algn="l" defTabSz="914400" rtl="0" eaLnBrk="1" latinLnBrk="0" hangingPunct="1">
        <a:lnSpc>
          <a:spcPct val="110000"/>
        </a:lnSpc>
        <a:spcBef>
          <a:spcPts val="0"/>
        </a:spcBef>
        <a:spcAft>
          <a:spcPts val="800"/>
        </a:spcAft>
        <a:buClr>
          <a:schemeClr val="bg2"/>
        </a:buClr>
        <a:buFont typeface="Arial" panose="020B0604020202020204" pitchFamily="34" charset="0"/>
        <a:buChar char="–"/>
        <a:defRPr sz="1400" kern="1200" baseline="0">
          <a:solidFill>
            <a:schemeClr val="tx2"/>
          </a:solidFill>
          <a:latin typeface="+mn-lt"/>
          <a:ea typeface="+mn-ea"/>
          <a:cs typeface="+mn-cs"/>
        </a:defRPr>
      </a:lvl6pPr>
      <a:lvl7pPr marL="1347788" indent="-269875" algn="l" defTabSz="914400" rtl="0" eaLnBrk="1" latinLnBrk="0" hangingPunct="1">
        <a:lnSpc>
          <a:spcPct val="110000"/>
        </a:lnSpc>
        <a:spcBef>
          <a:spcPts val="0"/>
        </a:spcBef>
        <a:spcAft>
          <a:spcPts val="800"/>
        </a:spcAft>
        <a:buClr>
          <a:schemeClr val="bg2"/>
        </a:buClr>
        <a:buFont typeface="Arial" panose="020B0604020202020204" pitchFamily="34" charset="0"/>
        <a:buChar char="–"/>
        <a:defRPr sz="1400" kern="1200" baseline="0">
          <a:solidFill>
            <a:schemeClr val="tx2"/>
          </a:solidFill>
          <a:latin typeface="+mn-lt"/>
          <a:ea typeface="+mn-ea"/>
          <a:cs typeface="+mn-cs"/>
        </a:defRPr>
      </a:lvl7pPr>
      <a:lvl8pPr marL="1617663" indent="-268288" algn="l" defTabSz="914400" rtl="0" eaLnBrk="1" latinLnBrk="0" hangingPunct="1">
        <a:lnSpc>
          <a:spcPct val="110000"/>
        </a:lnSpc>
        <a:spcBef>
          <a:spcPts val="0"/>
        </a:spcBef>
        <a:spcAft>
          <a:spcPts val="800"/>
        </a:spcAft>
        <a:buClr>
          <a:schemeClr val="bg2"/>
        </a:buClr>
        <a:buFont typeface="Arial" panose="020B0604020202020204" pitchFamily="34" charset="0"/>
        <a:buChar char="–"/>
        <a:defRPr sz="1400" kern="1200" baseline="0">
          <a:solidFill>
            <a:schemeClr val="tx2"/>
          </a:solidFill>
          <a:latin typeface="+mn-lt"/>
          <a:ea typeface="+mn-ea"/>
          <a:cs typeface="+mn-cs"/>
        </a:defRPr>
      </a:lvl8pPr>
      <a:lvl9pPr marL="1885950" indent="-269875" algn="l" defTabSz="914400" rtl="0" eaLnBrk="1" latinLnBrk="0" hangingPunct="1">
        <a:lnSpc>
          <a:spcPct val="110000"/>
        </a:lnSpc>
        <a:spcBef>
          <a:spcPts val="0"/>
        </a:spcBef>
        <a:spcAft>
          <a:spcPts val="800"/>
        </a:spcAft>
        <a:buClr>
          <a:schemeClr val="bg2"/>
        </a:buClr>
        <a:buFont typeface="Arial" panose="020B06040202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0.tif"/><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image" Target="../media/image12.tif"/><Relationship Id="rId4" Type="http://schemas.openxmlformats.org/officeDocument/2006/relationships/image" Target="../media/image11.tif"/></Relationships>
</file>

<file path=ppt/slides/_rels/slide5.xml.rels><?xml version="1.0" encoding="UTF-8" standalone="yes"?>
<Relationships xmlns="http://schemas.openxmlformats.org/package/2006/relationships"><Relationship Id="rId3" Type="http://schemas.openxmlformats.org/officeDocument/2006/relationships/image" Target="../media/image13.tif"/><Relationship Id="rId2" Type="http://schemas.openxmlformats.org/officeDocument/2006/relationships/image" Target="../media/image11.tif"/><Relationship Id="rId1" Type="http://schemas.openxmlformats.org/officeDocument/2006/relationships/slideLayout" Target="../slideLayouts/slideLayout8.xml"/><Relationship Id="rId6" Type="http://schemas.openxmlformats.org/officeDocument/2006/relationships/image" Target="../media/image10.tif"/><Relationship Id="rId5" Type="http://schemas.openxmlformats.org/officeDocument/2006/relationships/image" Target="../media/image14.tif"/><Relationship Id="rId4" Type="http://schemas.openxmlformats.org/officeDocument/2006/relationships/image" Target="../media/image12.tif"/></Relationships>
</file>

<file path=ppt/slides/_rels/slide6.xml.rels><?xml version="1.0" encoding="UTF-8" standalone="yes"?>
<Relationships xmlns="http://schemas.openxmlformats.org/package/2006/relationships"><Relationship Id="rId3" Type="http://schemas.openxmlformats.org/officeDocument/2006/relationships/image" Target="../media/image16.tif"/><Relationship Id="rId2" Type="http://schemas.openxmlformats.org/officeDocument/2006/relationships/image" Target="../media/image15.tif"/><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tif"/><Relationship Id="rId7"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t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a:t>FM5100</a:t>
            </a:r>
            <a:r>
              <a:rPr kumimoji="1" lang="ja-JP" altLang="en-US" dirty="0"/>
              <a:t>　</a:t>
            </a:r>
            <a:r>
              <a:rPr kumimoji="1" lang="en-US" altLang="ja-JP" dirty="0"/>
              <a:t>MLCC</a:t>
            </a:r>
            <a:r>
              <a:rPr kumimoji="1" lang="ja-JP" altLang="en-US" dirty="0"/>
              <a:t>分割用</a:t>
            </a:r>
            <a:br>
              <a:rPr kumimoji="1" lang="en-US" altLang="ja-JP"/>
            </a:br>
            <a:r>
              <a:rPr kumimoji="1" lang="en-US" altLang="ja-JP"/>
              <a:t>yolo</a:t>
            </a:r>
            <a:r>
              <a:rPr kumimoji="1" lang="ja-JP" altLang="en-US" dirty="0"/>
              <a:t>の実験結果</a:t>
            </a:r>
          </a:p>
        </p:txBody>
      </p:sp>
      <p:sp>
        <p:nvSpPr>
          <p:cNvPr id="3" name="サブタイトル 2"/>
          <p:cNvSpPr>
            <a:spLocks noGrp="1"/>
          </p:cNvSpPr>
          <p:nvPr>
            <p:ph type="subTitle" idx="1"/>
          </p:nvPr>
        </p:nvSpPr>
        <p:spPr/>
        <p:txBody>
          <a:bodyPr/>
          <a:lstStyle/>
          <a:p>
            <a:r>
              <a:rPr kumimoji="1" lang="en-US" altLang="ja-JP" dirty="0"/>
              <a:t>P</a:t>
            </a:r>
            <a:r>
              <a:rPr lang="en-US" altLang="ja-JP" dirty="0"/>
              <a:t>623</a:t>
            </a:r>
            <a:r>
              <a:rPr lang="ja-JP" altLang="en-US" dirty="0"/>
              <a:t> </a:t>
            </a:r>
            <a:r>
              <a:rPr kumimoji="1" lang="ja-JP" altLang="en-US" dirty="0"/>
              <a:t>陳　昭成</a:t>
            </a:r>
          </a:p>
          <a:p>
            <a:endParaRPr kumimoji="1" lang="ja-JP" altLang="en-US" dirty="0"/>
          </a:p>
        </p:txBody>
      </p:sp>
    </p:spTree>
    <p:extLst>
      <p:ext uri="{BB962C8B-B14F-4D97-AF65-F5344CB8AC3E}">
        <p14:creationId xmlns:p14="http://schemas.microsoft.com/office/powerpoint/2010/main" val="176514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C2633D-F233-48BF-B7FC-3C59DFF4912B}"/>
              </a:ext>
            </a:extLst>
          </p:cNvPr>
          <p:cNvSpPr>
            <a:spLocks noGrp="1"/>
          </p:cNvSpPr>
          <p:nvPr>
            <p:ph type="title"/>
          </p:nvPr>
        </p:nvSpPr>
        <p:spPr>
          <a:xfrm>
            <a:off x="2125384" y="3157882"/>
            <a:ext cx="8506451" cy="706090"/>
          </a:xfrm>
        </p:spPr>
        <p:txBody>
          <a:bodyPr/>
          <a:lstStyle/>
          <a:p>
            <a:pPr algn="ctr"/>
            <a:r>
              <a:rPr kumimoji="1" lang="ja-JP" altLang="en-US" dirty="0"/>
              <a:t>備考</a:t>
            </a:r>
          </a:p>
        </p:txBody>
      </p:sp>
    </p:spTree>
    <p:extLst>
      <p:ext uri="{BB962C8B-B14F-4D97-AF65-F5344CB8AC3E}">
        <p14:creationId xmlns:p14="http://schemas.microsoft.com/office/powerpoint/2010/main" val="597657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072F4B-F815-3994-79BE-750648779BF3}"/>
              </a:ext>
            </a:extLst>
          </p:cNvPr>
          <p:cNvSpPr>
            <a:spLocks noGrp="1"/>
          </p:cNvSpPr>
          <p:nvPr>
            <p:ph type="title"/>
          </p:nvPr>
        </p:nvSpPr>
        <p:spPr/>
        <p:txBody>
          <a:bodyPr/>
          <a:lstStyle/>
          <a:p>
            <a:r>
              <a:rPr lang="en-US" altLang="zh-TW" dirty="0"/>
              <a:t>yolov5</a:t>
            </a:r>
            <a:r>
              <a:rPr lang="ja-JP" altLang="en-US" dirty="0"/>
              <a:t>　学習時の注意点</a:t>
            </a:r>
            <a:endParaRPr lang="zh-TW" altLang="en-US" dirty="0"/>
          </a:p>
        </p:txBody>
      </p:sp>
      <p:sp>
        <p:nvSpPr>
          <p:cNvPr id="4" name="テキスト ボックス 3">
            <a:extLst>
              <a:ext uri="{FF2B5EF4-FFF2-40B4-BE49-F238E27FC236}">
                <a16:creationId xmlns:a16="http://schemas.microsoft.com/office/drawing/2014/main" id="{FB6F0C31-C364-215A-20D3-02DFF89362DB}"/>
              </a:ext>
            </a:extLst>
          </p:cNvPr>
          <p:cNvSpPr txBox="1"/>
          <p:nvPr/>
        </p:nvSpPr>
        <p:spPr>
          <a:xfrm>
            <a:off x="757902" y="2136339"/>
            <a:ext cx="9250621" cy="1477328"/>
          </a:xfrm>
          <a:prstGeom prst="rect">
            <a:avLst/>
          </a:prstGeom>
          <a:noFill/>
        </p:spPr>
        <p:txBody>
          <a:bodyPr wrap="square">
            <a:spAutoFit/>
          </a:bodyPr>
          <a:lstStyle/>
          <a:p>
            <a:pPr marL="285750" indent="-285750">
              <a:buFont typeface="Arial" panose="020B0604020202020204" pitchFamily="34" charset="0"/>
              <a:buChar char="•"/>
            </a:pPr>
            <a:r>
              <a:rPr lang="en-US" altLang="ja-JP" b="0" dirty="0">
                <a:effectLst/>
                <a:latin typeface="Consolas" panose="020B0609020204030204" pitchFamily="49" charset="0"/>
              </a:rPr>
              <a:t>yolov5</a:t>
            </a:r>
            <a:r>
              <a:rPr lang="ja-JP" altLang="en-US" b="0" dirty="0">
                <a:effectLst/>
                <a:latin typeface="Consolas" panose="020B0609020204030204" pitchFamily="49" charset="0"/>
              </a:rPr>
              <a:t>の学習に</a:t>
            </a:r>
            <a:r>
              <a:rPr lang="en-US" altLang="ja-JP" b="0" dirty="0">
                <a:effectLst/>
                <a:latin typeface="Consolas" panose="020B0609020204030204" pitchFamily="49" charset="0"/>
              </a:rPr>
              <a:t>C</a:t>
            </a:r>
            <a:r>
              <a:rPr lang="ja-JP" altLang="en-US" b="0" dirty="0">
                <a:effectLst/>
                <a:latin typeface="Consolas" panose="020B0609020204030204" pitchFamily="49" charset="0"/>
              </a:rPr>
              <a:t>ドライブ</a:t>
            </a:r>
            <a:r>
              <a:rPr lang="en-US" altLang="ja-JP" b="0" dirty="0">
                <a:effectLst/>
                <a:latin typeface="Consolas" panose="020B0609020204030204" pitchFamily="49" charset="0"/>
              </a:rPr>
              <a:t>50GB</a:t>
            </a:r>
            <a:r>
              <a:rPr lang="ja-JP" altLang="en-US" b="0" dirty="0">
                <a:effectLst/>
                <a:latin typeface="Consolas" panose="020B0609020204030204" pitchFamily="49" charset="0"/>
              </a:rPr>
              <a:t>の空き容量が必要である。（推論時はいらない）</a:t>
            </a:r>
            <a:endParaRPr lang="en-US" altLang="ja-JP" b="0" dirty="0">
              <a:effectLst/>
              <a:latin typeface="Consolas" panose="020B0609020204030204" pitchFamily="49" charset="0"/>
            </a:endParaRPr>
          </a:p>
          <a:p>
            <a:pPr marL="285750" indent="-285750">
              <a:buFont typeface="Arial" panose="020B0604020202020204" pitchFamily="34" charset="0"/>
              <a:buChar char="•"/>
            </a:pPr>
            <a:r>
              <a:rPr lang="en-US" altLang="ja-JP" b="0" dirty="0">
                <a:effectLst/>
                <a:latin typeface="Consolas" panose="020B0609020204030204" pitchFamily="49" charset="0"/>
              </a:rPr>
              <a:t>yolov5</a:t>
            </a:r>
            <a:r>
              <a:rPr lang="ja-JP" altLang="en-US" b="0" dirty="0">
                <a:effectLst/>
                <a:latin typeface="Consolas" panose="020B0609020204030204" pitchFamily="49" charset="0"/>
              </a:rPr>
              <a:t>の学習を</a:t>
            </a:r>
            <a:r>
              <a:rPr lang="en-US" altLang="ja-JP" b="0" dirty="0">
                <a:effectLst/>
                <a:latin typeface="Consolas" panose="020B0609020204030204" pitchFamily="49" charset="0"/>
              </a:rPr>
              <a:t>GPU</a:t>
            </a:r>
            <a:r>
              <a:rPr lang="ja-JP" altLang="en-US" b="0" dirty="0">
                <a:effectLst/>
                <a:latin typeface="Consolas" panose="020B0609020204030204" pitchFamily="49" charset="0"/>
              </a:rPr>
              <a:t>で加速させるのに、</a:t>
            </a:r>
            <a:r>
              <a:rPr lang="en-US" altLang="ja-JP" b="0" dirty="0">
                <a:effectLst/>
                <a:latin typeface="Consolas" panose="020B0609020204030204" pitchFamily="49" charset="0"/>
              </a:rPr>
              <a:t>CUDA11</a:t>
            </a:r>
            <a:r>
              <a:rPr lang="en-US" altLang="ja-JP" dirty="0">
                <a:latin typeface="Consolas" panose="020B0609020204030204" pitchFamily="49" charset="0"/>
              </a:rPr>
              <a:t>.3</a:t>
            </a:r>
            <a:r>
              <a:rPr lang="ja-JP" altLang="en-US" dirty="0">
                <a:latin typeface="Consolas" panose="020B0609020204030204" pitchFamily="49" charset="0"/>
              </a:rPr>
              <a:t>のインストールが必要。</a:t>
            </a:r>
            <a:endParaRPr lang="en-US" altLang="ja-JP" b="0" dirty="0">
              <a:effectLst/>
              <a:latin typeface="Consolas" panose="020B0609020204030204" pitchFamily="49" charset="0"/>
            </a:endParaRPr>
          </a:p>
          <a:p>
            <a:pPr marL="285750" indent="-285750">
              <a:buFont typeface="Arial" panose="020B0604020202020204" pitchFamily="34" charset="0"/>
              <a:buChar char="•"/>
            </a:pPr>
            <a:r>
              <a:rPr lang="en-US" altLang="ja-JP" b="0" dirty="0">
                <a:effectLst/>
                <a:latin typeface="Consolas" panose="020B0609020204030204" pitchFamily="49" charset="0"/>
              </a:rPr>
              <a:t>MLCC</a:t>
            </a:r>
            <a:r>
              <a:rPr lang="ja-JP" altLang="en-US" b="0" dirty="0">
                <a:effectLst/>
                <a:latin typeface="Consolas" panose="020B0609020204030204" pitchFamily="49" charset="0"/>
              </a:rPr>
              <a:t>の場合、</a:t>
            </a:r>
            <a:r>
              <a:rPr lang="en-US" altLang="ja-JP" b="0" dirty="0">
                <a:effectLst/>
                <a:latin typeface="Consolas" panose="020B0609020204030204" pitchFamily="49" charset="0"/>
              </a:rPr>
              <a:t>yolov5</a:t>
            </a:r>
            <a:r>
              <a:rPr lang="ja-JP" altLang="en-US" b="0" dirty="0">
                <a:effectLst/>
                <a:latin typeface="Consolas" panose="020B0609020204030204" pitchFamily="49" charset="0"/>
              </a:rPr>
              <a:t>の学習画像は</a:t>
            </a:r>
            <a:r>
              <a:rPr lang="en-US" altLang="ja-JP" b="0" dirty="0">
                <a:effectLst/>
                <a:latin typeface="Consolas" panose="020B0609020204030204" pitchFamily="49" charset="0"/>
              </a:rPr>
              <a:t>1000</a:t>
            </a:r>
            <a:r>
              <a:rPr lang="ja-JP" altLang="en-US" b="0" dirty="0">
                <a:effectLst/>
                <a:latin typeface="Consolas" panose="020B0609020204030204" pitchFamily="49" charset="0"/>
              </a:rPr>
              <a:t>枚程度のほうが分割性能が良い。</a:t>
            </a:r>
            <a:endParaRPr lang="en-US" altLang="ja-JP" b="0" dirty="0">
              <a:effectLst/>
              <a:latin typeface="Consolas" panose="020B0609020204030204" pitchFamily="49" charset="0"/>
            </a:endParaRPr>
          </a:p>
          <a:p>
            <a:pPr marL="285750" indent="-285750">
              <a:buFont typeface="Arial" panose="020B0604020202020204" pitchFamily="34" charset="0"/>
              <a:buChar char="•"/>
            </a:pPr>
            <a:r>
              <a:rPr lang="ja-JP" altLang="en-US" dirty="0">
                <a:latin typeface="Consolas" panose="020B0609020204030204" pitchFamily="49" charset="0"/>
              </a:rPr>
              <a:t>分類モデルは反転された右電極で学習された場合、右電極を反転させてから分類モデルに渡したほうが分類正解率が高い。</a:t>
            </a:r>
            <a:endParaRPr lang="en-US" altLang="ja-JP" dirty="0">
              <a:latin typeface="Consolas" panose="020B0609020204030204" pitchFamily="49" charset="0"/>
            </a:endParaRPr>
          </a:p>
        </p:txBody>
      </p:sp>
    </p:spTree>
    <p:extLst>
      <p:ext uri="{BB962C8B-B14F-4D97-AF65-F5344CB8AC3E}">
        <p14:creationId xmlns:p14="http://schemas.microsoft.com/office/powerpoint/2010/main" val="360333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4E09E5-101E-4F68-A5C0-8FCB4E60BAD6}"/>
              </a:ext>
            </a:extLst>
          </p:cNvPr>
          <p:cNvSpPr>
            <a:spLocks noGrp="1"/>
          </p:cNvSpPr>
          <p:nvPr>
            <p:ph type="title"/>
          </p:nvPr>
        </p:nvSpPr>
        <p:spPr/>
        <p:txBody>
          <a:bodyPr/>
          <a:lstStyle/>
          <a:p>
            <a:r>
              <a:rPr lang="ja-JP" altLang="en-US" dirty="0"/>
              <a:t>タスクの内容：</a:t>
            </a:r>
            <a:endParaRPr kumimoji="1" lang="ja-JP" altLang="en-US" dirty="0"/>
          </a:p>
        </p:txBody>
      </p:sp>
      <p:sp>
        <p:nvSpPr>
          <p:cNvPr id="4" name="テキスト ボックス 3">
            <a:extLst>
              <a:ext uri="{FF2B5EF4-FFF2-40B4-BE49-F238E27FC236}">
                <a16:creationId xmlns:a16="http://schemas.microsoft.com/office/drawing/2014/main" id="{1B1126E3-FD6A-4D8E-9EB3-232831668D57}"/>
              </a:ext>
            </a:extLst>
          </p:cNvPr>
          <p:cNvSpPr txBox="1"/>
          <p:nvPr/>
        </p:nvSpPr>
        <p:spPr>
          <a:xfrm>
            <a:off x="633860" y="1047791"/>
            <a:ext cx="10692440" cy="4154984"/>
          </a:xfrm>
          <a:prstGeom prst="rect">
            <a:avLst/>
          </a:prstGeom>
          <a:noFill/>
        </p:spPr>
        <p:txBody>
          <a:bodyPr wrap="square">
            <a:spAutoFit/>
          </a:bodyPr>
          <a:lstStyle/>
          <a:p>
            <a:pPr marL="342900" indent="-342900">
              <a:buFont typeface="Arial" panose="020B0604020202020204" pitchFamily="34" charset="0"/>
              <a:buChar char="•"/>
            </a:pPr>
            <a:r>
              <a:rPr lang="ja-JP" altLang="en-US" sz="2400" dirty="0"/>
              <a:t>目標：正常に撮像された画像から外</a:t>
            </a:r>
            <a:r>
              <a:rPr lang="en-US" altLang="ja-JP" sz="2400" dirty="0"/>
              <a:t>E</a:t>
            </a:r>
            <a:r>
              <a:rPr lang="ja-JP" altLang="en-US" sz="2400" dirty="0"/>
              <a:t>部と素体部を分割する。</a:t>
            </a:r>
            <a:endParaRPr lang="en-US" altLang="ja-JP" sz="2400" dirty="0"/>
          </a:p>
          <a:p>
            <a:pPr marL="342900" indent="-342900">
              <a:buFont typeface="Arial" panose="020B0604020202020204" pitchFamily="34" charset="0"/>
              <a:buChar char="•"/>
            </a:pPr>
            <a:r>
              <a:rPr lang="ja-JP" altLang="en-US" sz="2400" dirty="0"/>
              <a:t>評価対象分割モデル：</a:t>
            </a:r>
            <a:r>
              <a:rPr lang="en-US" altLang="ja-JP" sz="2400" dirty="0"/>
              <a:t>yolov5</a:t>
            </a:r>
          </a:p>
          <a:p>
            <a:pPr marL="342900" indent="-342900">
              <a:buFont typeface="Arial" panose="020B0604020202020204" pitchFamily="34" charset="0"/>
              <a:buChar char="•"/>
            </a:pPr>
            <a:r>
              <a:rPr lang="en-US" altLang="ja-JP" sz="2400" dirty="0"/>
              <a:t>FM5100</a:t>
            </a:r>
            <a:r>
              <a:rPr lang="ja-JP" altLang="en-US" sz="2400" dirty="0"/>
              <a:t>適用中の分割モデル：</a:t>
            </a:r>
            <a:r>
              <a:rPr lang="en-US" altLang="ja-JP" sz="2400" dirty="0"/>
              <a:t>IMC</a:t>
            </a:r>
            <a:r>
              <a:rPr lang="ja-JP" altLang="en-US" sz="2400" dirty="0"/>
              <a:t>の教師画像作成した</a:t>
            </a:r>
            <a:r>
              <a:rPr lang="en-US" altLang="ja-JP" sz="2400" dirty="0"/>
              <a:t>yolov4</a:t>
            </a:r>
          </a:p>
          <a:p>
            <a:pPr marL="342900" indent="-342900">
              <a:buFont typeface="Arial" panose="020B0604020202020204" pitchFamily="34" charset="0"/>
              <a:buChar char="•"/>
            </a:pPr>
            <a:r>
              <a:rPr kumimoji="1" lang="ja-JP" altLang="en-US" sz="2400" dirty="0"/>
              <a:t>画像サイズ：</a:t>
            </a:r>
            <a:r>
              <a:rPr kumimoji="1" lang="en-US" altLang="ja-JP" sz="2400" dirty="0"/>
              <a:t>2</a:t>
            </a:r>
            <a:r>
              <a:rPr lang="en-US" altLang="ja-JP" sz="2400" dirty="0"/>
              <a:t>40x180</a:t>
            </a:r>
          </a:p>
          <a:p>
            <a:pPr marL="342900" indent="-342900">
              <a:buFont typeface="Arial" panose="020B0604020202020204" pitchFamily="34" charset="0"/>
              <a:buChar char="•"/>
            </a:pPr>
            <a:r>
              <a:rPr lang="ja-JP" altLang="en-US" sz="2400" dirty="0"/>
              <a:t>学習画像：</a:t>
            </a:r>
            <a:r>
              <a:rPr lang="en-US" altLang="ja-JP" sz="2400" dirty="0"/>
              <a:t>827,828,831</a:t>
            </a:r>
            <a:r>
              <a:rPr lang="ja-JP" altLang="en-US" sz="2400" dirty="0"/>
              <a:t>号機の</a:t>
            </a:r>
            <a:r>
              <a:rPr kumimoji="1" lang="ja-JP" altLang="en-US" sz="2400" dirty="0"/>
              <a:t>各不良モードの画像が含まれている</a:t>
            </a:r>
            <a:endParaRPr kumimoji="1" lang="en-US" altLang="ja-JP" sz="2400" dirty="0"/>
          </a:p>
          <a:p>
            <a:pPr marL="342900" indent="-342900">
              <a:buFont typeface="Arial" panose="020B0604020202020204" pitchFamily="34" charset="0"/>
              <a:buChar char="•"/>
            </a:pPr>
            <a:r>
              <a:rPr kumimoji="1" lang="ja-JP" altLang="en-US" sz="2400" dirty="0"/>
              <a:t>テスト画像：</a:t>
            </a:r>
            <a:r>
              <a:rPr lang="en-US" altLang="ja-JP" sz="2400" dirty="0"/>
              <a:t> </a:t>
            </a:r>
          </a:p>
          <a:p>
            <a:r>
              <a:rPr lang="ja-JP" altLang="en-US" sz="2400" dirty="0"/>
              <a:t>①</a:t>
            </a:r>
            <a:r>
              <a:rPr lang="en-US" altLang="ja-JP" sz="2400" dirty="0"/>
              <a:t>827,828,831</a:t>
            </a:r>
            <a:r>
              <a:rPr lang="ja-JP" altLang="en-US" sz="2400" dirty="0"/>
              <a:t>号機の</a:t>
            </a:r>
            <a:r>
              <a:rPr kumimoji="1" lang="ja-JP" altLang="en-US" sz="2400" dirty="0"/>
              <a:t>各不良モードの画像（</a:t>
            </a:r>
            <a:r>
              <a:rPr lang="ja-JP" altLang="en-US" sz="2400" dirty="0"/>
              <a:t>学習画像と重複していない）</a:t>
            </a:r>
            <a:endParaRPr lang="en-US" altLang="ja-JP" sz="2400" dirty="0"/>
          </a:p>
          <a:p>
            <a:r>
              <a:rPr kumimoji="1" lang="ja-JP" altLang="en-US" sz="2400" dirty="0"/>
              <a:t>②</a:t>
            </a:r>
            <a:r>
              <a:rPr kumimoji="1" lang="en-US" altLang="ja-JP" sz="2400" dirty="0"/>
              <a:t>FM5100</a:t>
            </a:r>
            <a:r>
              <a:rPr kumimoji="1" lang="ja-JP" altLang="en-US" sz="2400" dirty="0"/>
              <a:t>現場分割失敗画像</a:t>
            </a:r>
            <a:endParaRPr kumimoji="1" lang="en-US" altLang="ja-JP" sz="2400" dirty="0"/>
          </a:p>
          <a:p>
            <a:r>
              <a:rPr kumimoji="1" lang="ja-JP" altLang="en-US" sz="2400" dirty="0"/>
              <a:t>③</a:t>
            </a:r>
            <a:r>
              <a:rPr kumimoji="1" lang="en-US" altLang="ja-JP" sz="2400" dirty="0"/>
              <a:t>FM5100</a:t>
            </a:r>
            <a:r>
              <a:rPr kumimoji="1" lang="ja-JP" altLang="en-US" sz="2400" dirty="0"/>
              <a:t>分類モデルの学習画像（</a:t>
            </a:r>
            <a:r>
              <a:rPr kumimoji="1" lang="ja-JP" altLang="ja-JP" sz="2400" dirty="0"/>
              <a:t>モデル作成用_20230804</a:t>
            </a:r>
            <a:r>
              <a:rPr kumimoji="1" lang="ja-JP" altLang="en-US" sz="2400" dirty="0"/>
              <a:t>）</a:t>
            </a:r>
            <a:endParaRPr kumimoji="1" lang="en-US" altLang="ja-JP" sz="2400" dirty="0"/>
          </a:p>
          <a:p>
            <a:endParaRPr kumimoji="1" lang="ja-JP" altLang="en-US" sz="2400" dirty="0"/>
          </a:p>
          <a:p>
            <a:endParaRPr lang="en-US" altLang="ja-JP" sz="2400" dirty="0"/>
          </a:p>
        </p:txBody>
      </p:sp>
      <p:sp>
        <p:nvSpPr>
          <p:cNvPr id="7" name="テキスト ボックス 6">
            <a:extLst>
              <a:ext uri="{FF2B5EF4-FFF2-40B4-BE49-F238E27FC236}">
                <a16:creationId xmlns:a16="http://schemas.microsoft.com/office/drawing/2014/main" id="{C639ACDD-B4C4-44A5-AB77-38605487BBF8}"/>
              </a:ext>
            </a:extLst>
          </p:cNvPr>
          <p:cNvSpPr txBox="1"/>
          <p:nvPr/>
        </p:nvSpPr>
        <p:spPr>
          <a:xfrm>
            <a:off x="4242895" y="5163878"/>
            <a:ext cx="1195039" cy="646331"/>
          </a:xfrm>
          <a:prstGeom prst="rect">
            <a:avLst/>
          </a:prstGeom>
          <a:noFill/>
        </p:spPr>
        <p:txBody>
          <a:bodyPr wrap="square">
            <a:spAutoFit/>
          </a:bodyPr>
          <a:lstStyle/>
          <a:p>
            <a:r>
              <a:rPr lang="en-US" altLang="ja-JP" sz="1800" dirty="0"/>
              <a:t>FM5100 MLCC</a:t>
            </a:r>
          </a:p>
        </p:txBody>
      </p:sp>
      <p:pic>
        <p:nvPicPr>
          <p:cNvPr id="8" name="図 7">
            <a:extLst>
              <a:ext uri="{FF2B5EF4-FFF2-40B4-BE49-F238E27FC236}">
                <a16:creationId xmlns:a16="http://schemas.microsoft.com/office/drawing/2014/main" id="{DB46626B-2FC7-65A2-49F1-34FB55313435}"/>
              </a:ext>
            </a:extLst>
          </p:cNvPr>
          <p:cNvPicPr>
            <a:picLocks noChangeAspect="1"/>
          </p:cNvPicPr>
          <p:nvPr/>
        </p:nvPicPr>
        <p:blipFill>
          <a:blip r:embed="rId2"/>
          <a:stretch>
            <a:fillRect/>
          </a:stretch>
        </p:blipFill>
        <p:spPr>
          <a:xfrm>
            <a:off x="5597732" y="4463962"/>
            <a:ext cx="2895197" cy="2046165"/>
          </a:xfrm>
          <a:prstGeom prst="rect">
            <a:avLst/>
          </a:prstGeom>
        </p:spPr>
      </p:pic>
    </p:spTree>
    <p:extLst>
      <p:ext uri="{BB962C8B-B14F-4D97-AF65-F5344CB8AC3E}">
        <p14:creationId xmlns:p14="http://schemas.microsoft.com/office/powerpoint/2010/main" val="155238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A97CF5-EE45-B7BC-ED85-220D9ECE5996}"/>
              </a:ext>
            </a:extLst>
          </p:cNvPr>
          <p:cNvSpPr>
            <a:spLocks noGrp="1"/>
          </p:cNvSpPr>
          <p:nvPr>
            <p:ph type="title"/>
          </p:nvPr>
        </p:nvSpPr>
        <p:spPr/>
        <p:txBody>
          <a:bodyPr/>
          <a:lstStyle/>
          <a:p>
            <a:r>
              <a:rPr kumimoji="1" lang="en-US" altLang="ja-JP" dirty="0"/>
              <a:t>yolov5 </a:t>
            </a:r>
            <a:r>
              <a:rPr kumimoji="1" lang="ja-JP" altLang="en-US" dirty="0"/>
              <a:t>を自動分類ソフトに適用して動作確認</a:t>
            </a:r>
          </a:p>
        </p:txBody>
      </p:sp>
      <p:sp>
        <p:nvSpPr>
          <p:cNvPr id="3" name="コンテンツ プレースホルダー 2">
            <a:extLst>
              <a:ext uri="{FF2B5EF4-FFF2-40B4-BE49-F238E27FC236}">
                <a16:creationId xmlns:a16="http://schemas.microsoft.com/office/drawing/2014/main" id="{BF2E8FF5-B0A6-CDAD-E12B-E38955FEB02A}"/>
              </a:ext>
            </a:extLst>
          </p:cNvPr>
          <p:cNvSpPr>
            <a:spLocks noGrp="1"/>
          </p:cNvSpPr>
          <p:nvPr>
            <p:ph sz="half" idx="1"/>
          </p:nvPr>
        </p:nvSpPr>
        <p:spPr/>
        <p:txBody>
          <a:bodyPr/>
          <a:lstStyle/>
          <a:p>
            <a:pPr marL="0" indent="0">
              <a:buNone/>
            </a:pPr>
            <a:endParaRPr kumimoji="1" lang="en-US" altLang="ja-JP" dirty="0"/>
          </a:p>
          <a:p>
            <a:r>
              <a:rPr kumimoji="1" lang="en-US" altLang="ja-JP" dirty="0"/>
              <a:t>Step </a:t>
            </a:r>
            <a:r>
              <a:rPr kumimoji="1" lang="ja-JP" altLang="en-US" dirty="0"/>
              <a:t>１　既存の分類モデルと</a:t>
            </a:r>
            <a:r>
              <a:rPr kumimoji="1" lang="en-US" altLang="ja-JP" dirty="0"/>
              <a:t>yolov5</a:t>
            </a:r>
            <a:r>
              <a:rPr kumimoji="1" lang="ja-JP" altLang="en-US" dirty="0"/>
              <a:t>を自動分類ソフトに適用する</a:t>
            </a:r>
          </a:p>
          <a:p>
            <a:r>
              <a:rPr kumimoji="1" lang="en-US" altLang="ja-JP" dirty="0"/>
              <a:t>Step </a:t>
            </a:r>
            <a:r>
              <a:rPr kumimoji="1" lang="ja-JP" altLang="en-US" dirty="0"/>
              <a:t>２　自動分類ソフトで画像を分類できるかどうかを動作確認</a:t>
            </a:r>
            <a:endParaRPr kumimoji="1" lang="en-US" altLang="ja-JP" dirty="0"/>
          </a:p>
          <a:p>
            <a:pPr marL="0" indent="0">
              <a:buNone/>
            </a:pPr>
            <a:r>
              <a:rPr lang="ja-JP" altLang="en-US" dirty="0">
                <a:solidFill>
                  <a:schemeClr val="bg2"/>
                </a:solidFill>
                <a:latin typeface="Consolas" panose="020B0609020204030204" pitchFamily="49" charset="0"/>
              </a:rPr>
              <a:t>外</a:t>
            </a:r>
            <a:r>
              <a:rPr lang="en-US" altLang="ja-JP" dirty="0">
                <a:solidFill>
                  <a:schemeClr val="bg2"/>
                </a:solidFill>
                <a:latin typeface="Consolas" panose="020B0609020204030204" pitchFamily="49" charset="0"/>
              </a:rPr>
              <a:t>E</a:t>
            </a:r>
            <a:r>
              <a:rPr lang="ja-JP" altLang="en-US" dirty="0">
                <a:solidFill>
                  <a:schemeClr val="bg2"/>
                </a:solidFill>
                <a:latin typeface="Consolas" panose="020B0609020204030204" pitchFamily="49" charset="0"/>
              </a:rPr>
              <a:t>部２つと素体部１つ</a:t>
            </a:r>
            <a:r>
              <a:rPr lang="ja-JP" altLang="en-US" b="0" dirty="0">
                <a:solidFill>
                  <a:schemeClr val="bg2"/>
                </a:solidFill>
                <a:effectLst/>
                <a:latin typeface="Consolas" panose="020B0609020204030204" pitchFamily="49" charset="0"/>
              </a:rPr>
              <a:t>のパーツを見</a:t>
            </a:r>
            <a:r>
              <a:rPr lang="ja-JP" altLang="en-US" dirty="0">
                <a:solidFill>
                  <a:schemeClr val="bg2"/>
                </a:solidFill>
                <a:latin typeface="Consolas" panose="020B0609020204030204" pitchFamily="49" charset="0"/>
              </a:rPr>
              <a:t>つからない場合、その画像が</a:t>
            </a:r>
            <a:r>
              <a:rPr lang="en-US" altLang="ja-JP" b="0" dirty="0" err="1">
                <a:solidFill>
                  <a:schemeClr val="bg2"/>
                </a:solidFill>
                <a:effectLst/>
                <a:latin typeface="Consolas" panose="020B0609020204030204" pitchFamily="49" charset="0"/>
              </a:rPr>
              <a:t>img_NG</a:t>
            </a:r>
            <a:r>
              <a:rPr lang="ja-JP" altLang="en-US" b="0" dirty="0">
                <a:solidFill>
                  <a:schemeClr val="bg2"/>
                </a:solidFill>
                <a:effectLst/>
                <a:latin typeface="Consolas" panose="020B0609020204030204" pitchFamily="49" charset="0"/>
              </a:rPr>
              <a:t>フォルタに移動</a:t>
            </a:r>
            <a:endParaRPr lang="en-US" altLang="ja-JP" b="0" dirty="0">
              <a:solidFill>
                <a:schemeClr val="bg2"/>
              </a:solidFill>
              <a:effectLst/>
              <a:latin typeface="Consolas" panose="020B0609020204030204" pitchFamily="49" charset="0"/>
            </a:endParaRPr>
          </a:p>
          <a:p>
            <a:pPr marL="0" indent="0">
              <a:buNone/>
            </a:pPr>
            <a:r>
              <a:rPr lang="ja-JP" altLang="en-US" b="0" dirty="0">
                <a:solidFill>
                  <a:schemeClr val="bg2"/>
                </a:solidFill>
                <a:effectLst/>
                <a:latin typeface="Consolas" panose="020B0609020204030204" pitchFamily="49" charset="0"/>
              </a:rPr>
              <a:t>できることを確認した。</a:t>
            </a:r>
          </a:p>
          <a:p>
            <a:endParaRPr kumimoji="1" lang="ja-JP" altLang="en-US" dirty="0"/>
          </a:p>
          <a:p>
            <a:endParaRPr kumimoji="1" lang="en-US" altLang="ja-JP" dirty="0"/>
          </a:p>
          <a:p>
            <a:pPr marL="0" indent="0">
              <a:buNone/>
            </a:pPr>
            <a:r>
              <a:rPr kumimoji="1" lang="ja-JP" altLang="en-US" dirty="0">
                <a:solidFill>
                  <a:srgbClr val="FF0000"/>
                </a:solidFill>
              </a:rPr>
              <a:t>➞結果：正しく分割して分類できている。</a:t>
            </a:r>
          </a:p>
        </p:txBody>
      </p:sp>
    </p:spTree>
    <p:extLst>
      <p:ext uri="{BB962C8B-B14F-4D97-AF65-F5344CB8AC3E}">
        <p14:creationId xmlns:p14="http://schemas.microsoft.com/office/powerpoint/2010/main" val="41793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2">
            <a:extLst>
              <a:ext uri="{FF2B5EF4-FFF2-40B4-BE49-F238E27FC236}">
                <a16:creationId xmlns:a16="http://schemas.microsoft.com/office/drawing/2014/main" id="{8E99BC7B-A1E0-4965-AE99-C42ADD5997E3}"/>
              </a:ext>
            </a:extLst>
          </p:cNvPr>
          <p:cNvGraphicFramePr>
            <a:graphicFrameLocks noGrp="1"/>
          </p:cNvGraphicFramePr>
          <p:nvPr>
            <p:extLst>
              <p:ext uri="{D42A27DB-BD31-4B8C-83A1-F6EECF244321}">
                <p14:modId xmlns:p14="http://schemas.microsoft.com/office/powerpoint/2010/main" val="2287559648"/>
              </p:ext>
            </p:extLst>
          </p:nvPr>
        </p:nvGraphicFramePr>
        <p:xfrm>
          <a:off x="773108" y="9560"/>
          <a:ext cx="10365948" cy="6550839"/>
        </p:xfrm>
        <a:graphic>
          <a:graphicData uri="http://schemas.openxmlformats.org/drawingml/2006/table">
            <a:tbl>
              <a:tblPr firstRow="1" bandRow="1">
                <a:tableStyleId>{5C22544A-7EE6-4342-B048-85BDC9FD1C3A}</a:tableStyleId>
              </a:tblPr>
              <a:tblGrid>
                <a:gridCol w="3073164">
                  <a:extLst>
                    <a:ext uri="{9D8B030D-6E8A-4147-A177-3AD203B41FA5}">
                      <a16:colId xmlns:a16="http://schemas.microsoft.com/office/drawing/2014/main" val="453633291"/>
                    </a:ext>
                  </a:extLst>
                </a:gridCol>
                <a:gridCol w="7292784">
                  <a:extLst>
                    <a:ext uri="{9D8B030D-6E8A-4147-A177-3AD203B41FA5}">
                      <a16:colId xmlns:a16="http://schemas.microsoft.com/office/drawing/2014/main" val="2761028532"/>
                    </a:ext>
                  </a:extLst>
                </a:gridCol>
              </a:tblGrid>
              <a:tr h="281122">
                <a:tc>
                  <a:txBody>
                    <a:bodyPr/>
                    <a:lstStyle/>
                    <a:p>
                      <a:endParaRPr kumimoji="1" lang="ja-JP" altLang="en-US" sz="1400" dirty="0"/>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solidFill>
                      <a:schemeClr val="bg1"/>
                    </a:solidFill>
                  </a:tcPr>
                </a:tc>
                <a:extLst>
                  <a:ext uri="{0D108BD9-81ED-4DB2-BD59-A6C34878D82A}">
                    <a16:rowId xmlns:a16="http://schemas.microsoft.com/office/drawing/2014/main" val="3766740598"/>
                  </a:ext>
                </a:extLst>
              </a:tr>
              <a:tr h="1461834">
                <a:tc>
                  <a:txBody>
                    <a:bodyPr/>
                    <a:lstStyle/>
                    <a:p>
                      <a:r>
                        <a:rPr kumimoji="1" lang="ja-JP" altLang="en-US" sz="1400" dirty="0"/>
                        <a:t>学習状態</a:t>
                      </a:r>
                    </a:p>
                  </a:txBody>
                  <a:tcPr/>
                </a:tc>
                <a:tc>
                  <a:txBody>
                    <a:bodyPr/>
                    <a:lstStyle/>
                    <a:p>
                      <a:r>
                        <a:rPr kumimoji="1" lang="ja-JP" altLang="en-US" sz="1400" dirty="0"/>
                        <a:t>使用するモデルの種類：</a:t>
                      </a:r>
                      <a:endParaRPr kumimoji="1" lang="en-US" altLang="ja-JP" sz="1400" dirty="0"/>
                    </a:p>
                    <a:p>
                      <a:r>
                        <a:rPr kumimoji="1" lang="en-US" altLang="ja-JP" sz="1400" dirty="0"/>
                        <a:t>yolov5s.yaml</a:t>
                      </a:r>
                      <a:r>
                        <a:rPr kumimoji="1" lang="ja-JP" altLang="en-US" sz="1400" dirty="0"/>
                        <a:t>、</a:t>
                      </a:r>
                      <a:r>
                        <a:rPr kumimoji="1" lang="en-US" altLang="ja-JP" sz="1400" dirty="0"/>
                        <a:t>yolov5m.yaml</a:t>
                      </a:r>
                      <a:r>
                        <a:rPr kumimoji="1" lang="ja-JP" altLang="en-US" sz="1400" dirty="0"/>
                        <a:t>、</a:t>
                      </a:r>
                      <a:r>
                        <a:rPr kumimoji="1" lang="en-US" altLang="ja-JP" sz="1400" dirty="0"/>
                        <a:t>yolov5l.yaml</a:t>
                      </a:r>
                      <a:r>
                        <a:rPr kumimoji="1" lang="ja-JP" altLang="en-US" sz="1400" dirty="0"/>
                        <a:t>の</a:t>
                      </a:r>
                      <a:r>
                        <a:rPr kumimoji="1" lang="en-US" altLang="ja-JP" sz="1400" dirty="0"/>
                        <a:t>3</a:t>
                      </a:r>
                      <a:r>
                        <a:rPr kumimoji="1" lang="ja-JP" altLang="en-US" sz="1400" dirty="0"/>
                        <a:t>種類の中の</a:t>
                      </a:r>
                      <a:r>
                        <a:rPr kumimoji="1" lang="en-US" altLang="ja-JP" sz="1400" dirty="0"/>
                        <a:t>yolov5m.yaml</a:t>
                      </a:r>
                    </a:p>
                    <a:p>
                      <a:endParaRPr kumimoji="1" lang="en-US" altLang="ja-JP" sz="1400" dirty="0"/>
                    </a:p>
                    <a:p>
                      <a:r>
                        <a:rPr kumimoji="1" lang="ja-JP" altLang="en-US" sz="1400" dirty="0"/>
                        <a:t>転移学習：していない</a:t>
                      </a:r>
                      <a:endParaRPr kumimoji="1" lang="en-US" altLang="ja-JP" sz="1400" dirty="0"/>
                    </a:p>
                    <a:p>
                      <a:r>
                        <a:rPr kumimoji="1" lang="en-US" altLang="ja-JP" sz="1400" kern="1200" dirty="0">
                          <a:solidFill>
                            <a:schemeClr val="dk1"/>
                          </a:solidFill>
                          <a:latin typeface="+mn-lt"/>
                          <a:ea typeface="+mn-ea"/>
                          <a:cs typeface="+mn-cs"/>
                        </a:rPr>
                        <a:t>batch-size</a:t>
                      </a:r>
                      <a:r>
                        <a:rPr kumimoji="1" lang="ja-JP" altLang="en-US" sz="1400" kern="1200" dirty="0">
                          <a:solidFill>
                            <a:schemeClr val="dk1"/>
                          </a:solidFill>
                          <a:latin typeface="+mn-lt"/>
                          <a:ea typeface="+mn-ea"/>
                          <a:cs typeface="+mn-cs"/>
                        </a:rPr>
                        <a:t>：デフォルトの</a:t>
                      </a:r>
                      <a:r>
                        <a:rPr kumimoji="1" lang="en-US" altLang="ja-JP" sz="1400" kern="1200" dirty="0">
                          <a:solidFill>
                            <a:schemeClr val="dk1"/>
                          </a:solidFill>
                          <a:latin typeface="+mn-lt"/>
                          <a:ea typeface="+mn-ea"/>
                          <a:cs typeface="+mn-cs"/>
                        </a:rPr>
                        <a:t>16</a:t>
                      </a:r>
                      <a:endParaRPr kumimoji="1" lang="en-US" altLang="ja-JP" sz="1400" dirty="0"/>
                    </a:p>
                    <a:p>
                      <a:r>
                        <a:rPr kumimoji="1" lang="ja-JP" altLang="en-US" sz="1400" dirty="0"/>
                        <a:t>学習回数：デフォルトの</a:t>
                      </a:r>
                      <a:r>
                        <a:rPr kumimoji="1" lang="en-US" altLang="ja-JP" sz="1400" dirty="0"/>
                        <a:t>100epochs</a:t>
                      </a:r>
                    </a:p>
                    <a:p>
                      <a:r>
                        <a:rPr kumimoji="1" lang="ja-JP" altLang="en-US" sz="1400" dirty="0"/>
                        <a:t>実行環境：</a:t>
                      </a:r>
                      <a:r>
                        <a:rPr kumimoji="1" lang="en-US" altLang="ja-JP" sz="1400" dirty="0"/>
                        <a:t>GPU</a:t>
                      </a:r>
                    </a:p>
                  </a:txBody>
                  <a:tcPr/>
                </a:tc>
                <a:extLst>
                  <a:ext uri="{0D108BD9-81ED-4DB2-BD59-A6C34878D82A}">
                    <a16:rowId xmlns:a16="http://schemas.microsoft.com/office/drawing/2014/main" val="969717739"/>
                  </a:ext>
                </a:extLst>
              </a:tr>
              <a:tr h="2811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学習枚数</a:t>
                      </a:r>
                      <a:endParaRPr kumimoji="1" lang="en-US" altLang="ja-JP"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926</a:t>
                      </a:r>
                      <a:r>
                        <a:rPr kumimoji="1" lang="ja-JP" altLang="en-US" sz="1400" dirty="0"/>
                        <a:t>枚</a:t>
                      </a:r>
                      <a:r>
                        <a:rPr kumimoji="1" lang="en-US" altLang="ja-JP" sz="1400" dirty="0"/>
                        <a:t>(</a:t>
                      </a:r>
                      <a:r>
                        <a:rPr kumimoji="1" lang="ja-JP" altLang="en-US" sz="1400" dirty="0"/>
                        <a:t>元々の教師画像</a:t>
                      </a:r>
                      <a:r>
                        <a:rPr kumimoji="1" lang="en-US" altLang="ja-JP" sz="1400" dirty="0"/>
                        <a:t>)</a:t>
                      </a:r>
                      <a:endParaRPr kumimoji="1" lang="ja-JP" altLang="en-US" sz="1400" dirty="0">
                        <a:highlight>
                          <a:srgbClr val="FFFF00"/>
                        </a:highlight>
                      </a:endParaRPr>
                    </a:p>
                  </a:txBody>
                  <a:tcPr/>
                </a:tc>
                <a:extLst>
                  <a:ext uri="{0D108BD9-81ED-4DB2-BD59-A6C34878D82A}">
                    <a16:rowId xmlns:a16="http://schemas.microsoft.com/office/drawing/2014/main" val="1186698230"/>
                  </a:ext>
                </a:extLst>
              </a:tr>
              <a:tr h="281122">
                <a:tc>
                  <a:txBody>
                    <a:bodyPr/>
                    <a:lstStyle/>
                    <a:p>
                      <a:r>
                        <a:rPr kumimoji="1" lang="ja-JP" altLang="en-US" sz="1400" dirty="0"/>
                        <a:t>学習時の精度</a:t>
                      </a:r>
                      <a:r>
                        <a:rPr kumimoji="1" lang="en-US" altLang="ja-JP" sz="1400" dirty="0"/>
                        <a:t>(mAP50-95)</a:t>
                      </a:r>
                      <a:endParaRPr kumimoji="1" lang="ja-JP" altLang="en-US" sz="1400" dirty="0"/>
                    </a:p>
                  </a:txBody>
                  <a:tcPr/>
                </a:tc>
                <a:tc>
                  <a:txBody>
                    <a:bodyPr/>
                    <a:lstStyle/>
                    <a:p>
                      <a:r>
                        <a:rPr kumimoji="1" lang="en-US" altLang="ja-JP" sz="1400" dirty="0"/>
                        <a:t>96.3%</a:t>
                      </a:r>
                    </a:p>
                  </a:txBody>
                  <a:tcPr/>
                </a:tc>
                <a:extLst>
                  <a:ext uri="{0D108BD9-81ED-4DB2-BD59-A6C34878D82A}">
                    <a16:rowId xmlns:a16="http://schemas.microsoft.com/office/drawing/2014/main" val="3859906053"/>
                  </a:ext>
                </a:extLst>
              </a:tr>
              <a:tr h="4779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推論時に指定した</a:t>
                      </a:r>
                      <a:r>
                        <a:rPr kumimoji="1" lang="en-US" altLang="ja-JP" sz="1400" dirty="0"/>
                        <a:t>confidence</a:t>
                      </a:r>
                      <a:r>
                        <a:rPr kumimoji="1" lang="ja-JP" altLang="en-US" sz="1400" dirty="0"/>
                        <a:t>閾値</a:t>
                      </a:r>
                      <a:r>
                        <a:rPr kumimoji="1" lang="en-US" altLang="ja-JP" sz="1400" dirty="0"/>
                        <a:t>(0</a:t>
                      </a:r>
                      <a:r>
                        <a:rPr kumimoji="1" lang="ja-JP" altLang="en-US" sz="1400" dirty="0"/>
                        <a:t>～</a:t>
                      </a:r>
                      <a:r>
                        <a:rPr kumimoji="1" lang="en-US" altLang="ja-JP" sz="1400" dirty="0"/>
                        <a:t>1)</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0.4</a:t>
                      </a:r>
                      <a:endParaRPr kumimoji="1" lang="ja-JP" altLang="en-US" sz="1400" dirty="0"/>
                    </a:p>
                  </a:txBody>
                  <a:tcPr/>
                </a:tc>
                <a:extLst>
                  <a:ext uri="{0D108BD9-81ED-4DB2-BD59-A6C34878D82A}">
                    <a16:rowId xmlns:a16="http://schemas.microsoft.com/office/drawing/2014/main" val="3817237476"/>
                  </a:ext>
                </a:extLst>
              </a:tr>
              <a:tr h="3533319">
                <a:tc>
                  <a:txBody>
                    <a:bodyPr/>
                    <a:lstStyle/>
                    <a:p>
                      <a:r>
                        <a:rPr kumimoji="1" lang="ja-JP" altLang="en-US" sz="1400" dirty="0"/>
                        <a:t>結果</a:t>
                      </a:r>
                      <a:endParaRPr kumimoji="1" lang="en-US" altLang="ja-JP" sz="1400" dirty="0"/>
                    </a:p>
                    <a:p>
                      <a:endParaRPr kumimoji="1" lang="en-US" altLang="ja-JP" sz="1400" dirty="0"/>
                    </a:p>
                    <a:p>
                      <a:endParaRPr kumimoji="1" lang="en-US" altLang="ja-JP" sz="1400" dirty="0"/>
                    </a:p>
                    <a:p>
                      <a:endParaRPr kumimoji="1" lang="en-US" altLang="ja-JP" sz="1400" dirty="0"/>
                    </a:p>
                    <a:p>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推論のスピード：</a:t>
                      </a:r>
                      <a:r>
                        <a:rPr kumimoji="1" lang="en-US" altLang="ja-JP" sz="1400" dirty="0"/>
                        <a:t>334.4ms </a:t>
                      </a:r>
                    </a:p>
                    <a:p>
                      <a:r>
                        <a:rPr kumimoji="1" lang="ja-JP" altLang="en-US" sz="1400" dirty="0"/>
                        <a:t>テスト画像①</a:t>
                      </a:r>
                      <a:r>
                        <a:rPr kumimoji="1" lang="en-US" altLang="ja-JP" sz="1400" dirty="0"/>
                        <a:t>yolov4</a:t>
                      </a:r>
                      <a:r>
                        <a:rPr kumimoji="1" lang="ja-JP" altLang="en-US" sz="1400" dirty="0"/>
                        <a:t>現場分割失敗画像は、</a:t>
                      </a:r>
                      <a:r>
                        <a:rPr kumimoji="1" lang="en-US" altLang="ja-JP" sz="1400" kern="1200" dirty="0">
                          <a:solidFill>
                            <a:schemeClr val="dk1"/>
                          </a:solidFill>
                          <a:highlight>
                            <a:srgbClr val="FFFF00"/>
                          </a:highlight>
                          <a:latin typeface="+mn-lt"/>
                          <a:ea typeface="+mn-ea"/>
                          <a:cs typeface="+mn-cs"/>
                        </a:rPr>
                        <a:t>e</a:t>
                      </a:r>
                      <a:r>
                        <a:rPr kumimoji="1" lang="ja-JP" altLang="en-US" sz="1400" kern="1200" dirty="0">
                          <a:solidFill>
                            <a:schemeClr val="dk1"/>
                          </a:solidFill>
                          <a:highlight>
                            <a:srgbClr val="FFFF00"/>
                          </a:highlight>
                          <a:latin typeface="+mn-lt"/>
                          <a:ea typeface="+mn-ea"/>
                          <a:cs typeface="+mn-cs"/>
                        </a:rPr>
                        <a:t>寸が非常に大きい画像のみ</a:t>
                      </a:r>
                      <a:endParaRPr kumimoji="1" lang="en-US" altLang="ja-JP" sz="1400" kern="1200" dirty="0">
                        <a:solidFill>
                          <a:schemeClr val="dk1"/>
                        </a:solidFill>
                        <a:highlight>
                          <a:srgbClr val="FFFF00"/>
                        </a:highligh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kern="1200" dirty="0">
                          <a:solidFill>
                            <a:schemeClr val="dk1"/>
                          </a:solidFill>
                          <a:highlight>
                            <a:srgbClr val="FFFF00"/>
                          </a:highlight>
                          <a:latin typeface="+mn-lt"/>
                          <a:ea typeface="+mn-ea"/>
                          <a:cs typeface="+mn-cs"/>
                        </a:rPr>
                        <a:t>まだ分割が失敗している。他は分割できるようになった。</a:t>
                      </a:r>
                      <a:endParaRPr kumimoji="1" lang="en-US" altLang="ja-JP" sz="1400" kern="1200" dirty="0">
                        <a:solidFill>
                          <a:schemeClr val="dk1"/>
                        </a:solidFill>
                        <a:highlight>
                          <a:srgbClr val="FFFF00"/>
                        </a:highligh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kern="1200" dirty="0">
                          <a:solidFill>
                            <a:schemeClr val="dk1"/>
                          </a:solidFill>
                          <a:highlight>
                            <a:srgbClr val="FFFF00"/>
                          </a:highlight>
                          <a:latin typeface="+mn-lt"/>
                          <a:ea typeface="+mn-ea"/>
                          <a:cs typeface="+mn-cs"/>
                        </a:rPr>
                        <a:t>対策：</a:t>
                      </a:r>
                      <a:r>
                        <a:rPr kumimoji="1" lang="en-US" altLang="ja-JP" sz="1400" kern="1200" dirty="0">
                          <a:solidFill>
                            <a:schemeClr val="dk1"/>
                          </a:solidFill>
                          <a:highlight>
                            <a:srgbClr val="FFFF00"/>
                          </a:highlight>
                          <a:latin typeface="+mn-lt"/>
                          <a:ea typeface="+mn-ea"/>
                          <a:cs typeface="+mn-cs"/>
                        </a:rPr>
                        <a:t>e</a:t>
                      </a:r>
                      <a:r>
                        <a:rPr kumimoji="1" lang="ja-JP" altLang="en-US" sz="1400" kern="1200" dirty="0">
                          <a:solidFill>
                            <a:schemeClr val="dk1"/>
                          </a:solidFill>
                          <a:highlight>
                            <a:srgbClr val="FFFF00"/>
                          </a:highlight>
                          <a:latin typeface="+mn-lt"/>
                          <a:ea typeface="+mn-ea"/>
                          <a:cs typeface="+mn-cs"/>
                        </a:rPr>
                        <a:t>寸大の学習画像を増やす。</a:t>
                      </a:r>
                      <a:endParaRPr kumimoji="1" lang="en-US" altLang="ja-JP" sz="1400" kern="1200" dirty="0">
                        <a:solidFill>
                          <a:schemeClr val="dk1"/>
                        </a:solidFill>
                        <a:highlight>
                          <a:srgbClr val="FFFF00"/>
                        </a:highligh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kern="1200" dirty="0">
                        <a:solidFill>
                          <a:schemeClr val="dk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kern="1200" dirty="0">
                          <a:solidFill>
                            <a:schemeClr val="dk1"/>
                          </a:solidFill>
                          <a:latin typeface="+mn-lt"/>
                          <a:ea typeface="+mn-ea"/>
                          <a:cs typeface="+mn-cs"/>
                        </a:rPr>
                        <a:t>分割成功　　　　　　　　　　　　　　　　　　　　　　分割失敗</a:t>
                      </a:r>
                      <a:endParaRPr kumimoji="1" lang="en-US" altLang="ja-JP" sz="1400" kern="1200" dirty="0">
                        <a:solidFill>
                          <a:schemeClr val="dk1"/>
                        </a:solidFill>
                        <a:latin typeface="+mn-lt"/>
                        <a:ea typeface="+mn-ea"/>
                        <a:cs typeface="+mn-cs"/>
                      </a:endParaRPr>
                    </a:p>
                  </a:txBody>
                  <a:tcPr/>
                </a:tc>
                <a:extLst>
                  <a:ext uri="{0D108BD9-81ED-4DB2-BD59-A6C34878D82A}">
                    <a16:rowId xmlns:a16="http://schemas.microsoft.com/office/drawing/2014/main" val="2385174201"/>
                  </a:ext>
                </a:extLst>
              </a:tr>
            </a:tbl>
          </a:graphicData>
        </a:graphic>
      </p:graphicFrame>
      <p:sp>
        <p:nvSpPr>
          <p:cNvPr id="22" name="テキスト ボックス 21">
            <a:extLst>
              <a:ext uri="{FF2B5EF4-FFF2-40B4-BE49-F238E27FC236}">
                <a16:creationId xmlns:a16="http://schemas.microsoft.com/office/drawing/2014/main" id="{7C3A292E-6E44-4984-ACD9-EABF2F8D9389}"/>
              </a:ext>
            </a:extLst>
          </p:cNvPr>
          <p:cNvSpPr txBox="1"/>
          <p:nvPr/>
        </p:nvSpPr>
        <p:spPr>
          <a:xfrm>
            <a:off x="1550942" y="36561"/>
            <a:ext cx="6928021" cy="338554"/>
          </a:xfrm>
          <a:prstGeom prst="rect">
            <a:avLst/>
          </a:prstGeom>
          <a:noFill/>
        </p:spPr>
        <p:txBody>
          <a:bodyPr wrap="square" rtlCol="0">
            <a:spAutoFit/>
          </a:bodyPr>
          <a:lstStyle/>
          <a:p>
            <a:r>
              <a:rPr kumimoji="1" lang="en-US" altLang="ja-JP" sz="1600" dirty="0"/>
              <a:t>yolov5</a:t>
            </a:r>
            <a:r>
              <a:rPr kumimoji="1" lang="ja-JP" altLang="en-US" sz="1600" dirty="0"/>
              <a:t>作成実験：</a:t>
            </a:r>
          </a:p>
        </p:txBody>
      </p:sp>
      <p:grpSp>
        <p:nvGrpSpPr>
          <p:cNvPr id="3" name="グループ化 2">
            <a:extLst>
              <a:ext uri="{FF2B5EF4-FFF2-40B4-BE49-F238E27FC236}">
                <a16:creationId xmlns:a16="http://schemas.microsoft.com/office/drawing/2014/main" id="{B1813377-1673-3358-83AC-757E9792C01E}"/>
              </a:ext>
            </a:extLst>
          </p:cNvPr>
          <p:cNvGrpSpPr/>
          <p:nvPr/>
        </p:nvGrpSpPr>
        <p:grpSpPr>
          <a:xfrm>
            <a:off x="3932262" y="4484607"/>
            <a:ext cx="6094505" cy="1570842"/>
            <a:chOff x="3691194" y="5452532"/>
            <a:chExt cx="6094505" cy="1570842"/>
          </a:xfrm>
        </p:grpSpPr>
        <p:pic>
          <p:nvPicPr>
            <p:cNvPr id="9" name="図 8" descr="座る, 記号, オレンジ, 時計 が含まれている画像&#10;&#10;自動的に生成された説明">
              <a:extLst>
                <a:ext uri="{FF2B5EF4-FFF2-40B4-BE49-F238E27FC236}">
                  <a16:creationId xmlns:a16="http://schemas.microsoft.com/office/drawing/2014/main" id="{B388F886-2E20-37BC-BCA7-911068B183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1699" y="5452532"/>
              <a:ext cx="1524000" cy="1570839"/>
            </a:xfrm>
            <a:prstGeom prst="rect">
              <a:avLst/>
            </a:prstGeom>
          </p:spPr>
        </p:pic>
        <p:pic>
          <p:nvPicPr>
            <p:cNvPr id="11" name="図 10" descr="カレンダー が含まれている画像&#10;&#10;自動的に生成された説明">
              <a:extLst>
                <a:ext uri="{FF2B5EF4-FFF2-40B4-BE49-F238E27FC236}">
                  <a16:creationId xmlns:a16="http://schemas.microsoft.com/office/drawing/2014/main" id="{B0C0A410-BD06-FDF0-1C0C-B64962BBBF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1194" y="5452533"/>
              <a:ext cx="1570839" cy="1570839"/>
            </a:xfrm>
            <a:prstGeom prst="rect">
              <a:avLst/>
            </a:prstGeom>
          </p:spPr>
        </p:pic>
        <p:pic>
          <p:nvPicPr>
            <p:cNvPr id="13" name="図 12" descr="カラフル, 大きい, ウィンドウ, ブルー が含まれている画像&#10;&#10;自動的に生成された説明">
              <a:extLst>
                <a:ext uri="{FF2B5EF4-FFF2-40B4-BE49-F238E27FC236}">
                  <a16:creationId xmlns:a16="http://schemas.microsoft.com/office/drawing/2014/main" id="{543E811C-08E5-2631-9EC3-AC27956132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4041" y="5452533"/>
              <a:ext cx="1570841" cy="1570841"/>
            </a:xfrm>
            <a:prstGeom prst="rect">
              <a:avLst/>
            </a:prstGeom>
          </p:spPr>
        </p:pic>
      </p:grpSp>
    </p:spTree>
    <p:extLst>
      <p:ext uri="{BB962C8B-B14F-4D97-AF65-F5344CB8AC3E}">
        <p14:creationId xmlns:p14="http://schemas.microsoft.com/office/powerpoint/2010/main" val="104416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C70B25-FD70-23FB-8778-57E8F705CE39}"/>
              </a:ext>
            </a:extLst>
          </p:cNvPr>
          <p:cNvSpPr>
            <a:spLocks noGrp="1"/>
          </p:cNvSpPr>
          <p:nvPr>
            <p:ph type="title"/>
          </p:nvPr>
        </p:nvSpPr>
        <p:spPr>
          <a:xfrm>
            <a:off x="786126" y="178146"/>
            <a:ext cx="8506451" cy="706090"/>
          </a:xfrm>
        </p:spPr>
        <p:txBody>
          <a:bodyPr/>
          <a:lstStyle/>
          <a:p>
            <a:r>
              <a:rPr kumimoji="1" lang="ja-JP" altLang="en-US" dirty="0">
                <a:solidFill>
                  <a:schemeClr val="bg2"/>
                </a:solidFill>
              </a:rPr>
              <a:t>分類精度確認１</a:t>
            </a:r>
            <a:endParaRPr kumimoji="1" lang="ja-JP" altLang="en-US" dirty="0"/>
          </a:p>
        </p:txBody>
      </p:sp>
      <p:pic>
        <p:nvPicPr>
          <p:cNvPr id="4" name="図 3" descr="カレンダー が含まれている画像&#10;&#10;自動的に生成された説明">
            <a:extLst>
              <a:ext uri="{FF2B5EF4-FFF2-40B4-BE49-F238E27FC236}">
                <a16:creationId xmlns:a16="http://schemas.microsoft.com/office/drawing/2014/main" id="{D587CAA6-AAFB-A86D-6462-9B58BDC115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724" y="1950472"/>
            <a:ext cx="2332199" cy="2304945"/>
          </a:xfrm>
          <a:prstGeom prst="rect">
            <a:avLst/>
          </a:prstGeom>
        </p:spPr>
      </p:pic>
      <p:pic>
        <p:nvPicPr>
          <p:cNvPr id="5" name="図 4" descr="フロント, カラフル, 座る, 大きい が含まれている画像&#10;&#10;自動的に生成された説明">
            <a:extLst>
              <a:ext uri="{FF2B5EF4-FFF2-40B4-BE49-F238E27FC236}">
                <a16:creationId xmlns:a16="http://schemas.microsoft.com/office/drawing/2014/main" id="{86A79E80-3D30-E615-D5B0-08A423F4BF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2471" y="4373508"/>
            <a:ext cx="2359452" cy="2359452"/>
          </a:xfrm>
          <a:prstGeom prst="rect">
            <a:avLst/>
          </a:prstGeom>
        </p:spPr>
      </p:pic>
      <p:pic>
        <p:nvPicPr>
          <p:cNvPr id="11" name="コンテンツ プレースホルダー 10" descr="カラフル, 大きい, ウィンドウ, ブルー が含まれている画像&#10;&#10;自動的に生成された説明">
            <a:extLst>
              <a:ext uri="{FF2B5EF4-FFF2-40B4-BE49-F238E27FC236}">
                <a16:creationId xmlns:a16="http://schemas.microsoft.com/office/drawing/2014/main" id="{FD7AF477-FD32-1A3D-1A19-2D8359106A01}"/>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4736381" y="1950471"/>
            <a:ext cx="2359452" cy="2304945"/>
          </a:xfrm>
          <a:prstGeom prst="rect">
            <a:avLst/>
          </a:prstGeom>
        </p:spPr>
      </p:pic>
      <p:pic>
        <p:nvPicPr>
          <p:cNvPr id="14" name="図 13" descr="カラフル, 座る, 電車, ブルー が含まれている画像&#10;&#10;自動的に生成された説明">
            <a:extLst>
              <a:ext uri="{FF2B5EF4-FFF2-40B4-BE49-F238E27FC236}">
                <a16:creationId xmlns:a16="http://schemas.microsoft.com/office/drawing/2014/main" id="{4AF82F25-5C47-6E3A-C760-41397C0549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0306" y="4373508"/>
            <a:ext cx="2359452" cy="2359452"/>
          </a:xfrm>
          <a:prstGeom prst="rect">
            <a:avLst/>
          </a:prstGeom>
        </p:spPr>
      </p:pic>
      <p:sp>
        <p:nvSpPr>
          <p:cNvPr id="28" name="テキスト ボックス 27">
            <a:extLst>
              <a:ext uri="{FF2B5EF4-FFF2-40B4-BE49-F238E27FC236}">
                <a16:creationId xmlns:a16="http://schemas.microsoft.com/office/drawing/2014/main" id="{A03E64CD-DCA7-F956-D95B-E6F54DC08232}"/>
              </a:ext>
            </a:extLst>
          </p:cNvPr>
          <p:cNvSpPr txBox="1"/>
          <p:nvPr/>
        </p:nvSpPr>
        <p:spPr>
          <a:xfrm>
            <a:off x="965162" y="1007165"/>
            <a:ext cx="8753674" cy="1477328"/>
          </a:xfrm>
          <a:prstGeom prst="rect">
            <a:avLst/>
          </a:prstGeom>
          <a:noFill/>
        </p:spPr>
        <p:txBody>
          <a:bodyPr wrap="square">
            <a:spAutoFit/>
          </a:bodyPr>
          <a:lstStyle/>
          <a:p>
            <a:r>
              <a:rPr kumimoji="1" lang="ja-JP" altLang="en-US" dirty="0">
                <a:solidFill>
                  <a:schemeClr val="bg2"/>
                </a:solidFill>
              </a:rPr>
              <a:t>実験対象：</a:t>
            </a:r>
            <a:r>
              <a:rPr kumimoji="1" lang="ja-JP" altLang="en-US" sz="1800" dirty="0"/>
              <a:t>テスト画像①</a:t>
            </a:r>
            <a:r>
              <a:rPr kumimoji="1" lang="en-US" altLang="ja-JP" dirty="0">
                <a:solidFill>
                  <a:schemeClr val="tx1"/>
                </a:solidFill>
              </a:rPr>
              <a:t>yolov4</a:t>
            </a:r>
            <a:r>
              <a:rPr kumimoji="1" lang="ja-JP" altLang="en-US" dirty="0">
                <a:solidFill>
                  <a:schemeClr val="tx1"/>
                </a:solidFill>
              </a:rPr>
              <a:t>現場分割失敗画像</a:t>
            </a:r>
            <a:endParaRPr kumimoji="1" lang="en-US" altLang="ja-JP" dirty="0">
              <a:solidFill>
                <a:schemeClr val="tx1"/>
              </a:solidFill>
            </a:endParaRPr>
          </a:p>
          <a:p>
            <a:r>
              <a:rPr kumimoji="1" lang="ja-JP" altLang="en-US" dirty="0"/>
              <a:t>現状の</a:t>
            </a:r>
            <a:r>
              <a:rPr kumimoji="1" lang="en-US" altLang="ja-JP" dirty="0"/>
              <a:t>yolov4</a:t>
            </a:r>
            <a:r>
              <a:rPr kumimoji="1" lang="ja-JP" altLang="en-US" dirty="0">
                <a:solidFill>
                  <a:schemeClr val="tx1"/>
                </a:solidFill>
              </a:rPr>
              <a:t>が分割できていない</a:t>
            </a:r>
            <a:r>
              <a:rPr kumimoji="1" lang="en-US" altLang="ja-JP" dirty="0"/>
              <a:t>e</a:t>
            </a:r>
            <a:r>
              <a:rPr kumimoji="1" lang="ja-JP" altLang="en-US" dirty="0"/>
              <a:t>寸大・小致画像が分割できるようになった。</a:t>
            </a:r>
            <a:r>
              <a:rPr kumimoji="1" lang="en-US" altLang="ja-JP" dirty="0"/>
              <a:t>(</a:t>
            </a:r>
            <a:r>
              <a:rPr kumimoji="1" lang="ja-JP" altLang="en-US" dirty="0"/>
              <a:t>赤：電極、ピンク：素体</a:t>
            </a:r>
            <a:r>
              <a:rPr kumimoji="1" lang="en-US" altLang="ja-JP" dirty="0"/>
              <a:t>)</a:t>
            </a:r>
          </a:p>
          <a:p>
            <a:endParaRPr kumimoji="1" lang="en-US" altLang="ja-JP" dirty="0"/>
          </a:p>
          <a:p>
            <a:endParaRPr lang="ja-JP" altLang="en-US" dirty="0"/>
          </a:p>
        </p:txBody>
      </p:sp>
      <p:sp>
        <p:nvSpPr>
          <p:cNvPr id="8" name="テキスト ボックス 7">
            <a:extLst>
              <a:ext uri="{FF2B5EF4-FFF2-40B4-BE49-F238E27FC236}">
                <a16:creationId xmlns:a16="http://schemas.microsoft.com/office/drawing/2014/main" id="{68ED1DC5-17FA-5DC4-0AC5-4EA8818F235D}"/>
              </a:ext>
            </a:extLst>
          </p:cNvPr>
          <p:cNvSpPr txBox="1"/>
          <p:nvPr/>
        </p:nvSpPr>
        <p:spPr>
          <a:xfrm>
            <a:off x="7816281" y="2427217"/>
            <a:ext cx="6101542" cy="646331"/>
          </a:xfrm>
          <a:prstGeom prst="rect">
            <a:avLst/>
          </a:prstGeom>
          <a:noFill/>
        </p:spPr>
        <p:txBody>
          <a:bodyPr wrap="square">
            <a:spAutoFit/>
          </a:bodyPr>
          <a:lstStyle/>
          <a:p>
            <a:r>
              <a:rPr kumimoji="1" lang="ja-JP" altLang="en-US" dirty="0"/>
              <a:t>まだ分割できていないパターン：</a:t>
            </a:r>
            <a:endParaRPr kumimoji="1" lang="en-US" altLang="ja-JP" dirty="0"/>
          </a:p>
          <a:p>
            <a:r>
              <a:rPr kumimoji="1" lang="en-US" altLang="ja-JP" dirty="0"/>
              <a:t>e</a:t>
            </a:r>
            <a:r>
              <a:rPr kumimoji="1" lang="ja-JP" altLang="en-US" dirty="0"/>
              <a:t>寸非常に大きい画像</a:t>
            </a:r>
            <a:endParaRPr lang="zh-TW" altLang="en-US" dirty="0"/>
          </a:p>
        </p:txBody>
      </p:sp>
      <p:sp>
        <p:nvSpPr>
          <p:cNvPr id="9" name="テキスト ボックス 8">
            <a:extLst>
              <a:ext uri="{FF2B5EF4-FFF2-40B4-BE49-F238E27FC236}">
                <a16:creationId xmlns:a16="http://schemas.microsoft.com/office/drawing/2014/main" id="{7D14A7F1-F7B1-B7AD-CC5C-0484C7431CCD}"/>
              </a:ext>
            </a:extLst>
          </p:cNvPr>
          <p:cNvSpPr txBox="1"/>
          <p:nvPr/>
        </p:nvSpPr>
        <p:spPr>
          <a:xfrm>
            <a:off x="197074" y="2427218"/>
            <a:ext cx="3689657" cy="646331"/>
          </a:xfrm>
          <a:prstGeom prst="rect">
            <a:avLst/>
          </a:prstGeom>
          <a:noFill/>
        </p:spPr>
        <p:txBody>
          <a:bodyPr wrap="square">
            <a:spAutoFit/>
          </a:bodyPr>
          <a:lstStyle/>
          <a:p>
            <a:r>
              <a:rPr kumimoji="1" lang="ja-JP" altLang="en-US" dirty="0"/>
              <a:t>分割できる</a:t>
            </a:r>
            <a:endParaRPr kumimoji="1" lang="en-US" altLang="ja-JP" dirty="0"/>
          </a:p>
          <a:p>
            <a:r>
              <a:rPr kumimoji="1" lang="ja-JP" altLang="en-US" dirty="0"/>
              <a:t>ようになった画像：</a:t>
            </a:r>
            <a:endParaRPr lang="zh-TW" altLang="en-US" dirty="0"/>
          </a:p>
        </p:txBody>
      </p:sp>
      <p:pic>
        <p:nvPicPr>
          <p:cNvPr id="10" name="図 9" descr="座る, 記号, オレンジ, 時計 が含まれている画像&#10;&#10;自動的に生成された説明">
            <a:extLst>
              <a:ext uri="{FF2B5EF4-FFF2-40B4-BE49-F238E27FC236}">
                <a16:creationId xmlns:a16="http://schemas.microsoft.com/office/drawing/2014/main" id="{C18AC1BE-727C-A406-D70B-2CBDD9AB2A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23142" y="3207507"/>
            <a:ext cx="2495489" cy="2572186"/>
          </a:xfrm>
          <a:prstGeom prst="rect">
            <a:avLst/>
          </a:prstGeom>
        </p:spPr>
      </p:pic>
    </p:spTree>
    <p:extLst>
      <p:ext uri="{BB962C8B-B14F-4D97-AF65-F5344CB8AC3E}">
        <p14:creationId xmlns:p14="http://schemas.microsoft.com/office/powerpoint/2010/main" val="402508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396C36-EFCD-1BDE-DA7D-202D8B65AF15}"/>
              </a:ext>
            </a:extLst>
          </p:cNvPr>
          <p:cNvSpPr>
            <a:spLocks noGrp="1"/>
          </p:cNvSpPr>
          <p:nvPr>
            <p:ph type="title"/>
          </p:nvPr>
        </p:nvSpPr>
        <p:spPr>
          <a:xfrm>
            <a:off x="814348" y="302324"/>
            <a:ext cx="8506451" cy="706090"/>
          </a:xfrm>
        </p:spPr>
        <p:txBody>
          <a:bodyPr/>
          <a:lstStyle/>
          <a:p>
            <a:r>
              <a:rPr kumimoji="1" lang="ja-JP" altLang="en-US" dirty="0">
                <a:solidFill>
                  <a:schemeClr val="bg2"/>
                </a:solidFill>
              </a:rPr>
              <a:t>分類精度確認２</a:t>
            </a:r>
            <a:endParaRPr kumimoji="1" lang="ja-JP" altLang="en-US" dirty="0"/>
          </a:p>
        </p:txBody>
      </p:sp>
      <p:pic>
        <p:nvPicPr>
          <p:cNvPr id="4" name="図 3" descr="時計, 光 が含まれている画像&#10;&#10;自動的に生成された説明">
            <a:extLst>
              <a:ext uri="{FF2B5EF4-FFF2-40B4-BE49-F238E27FC236}">
                <a16:creationId xmlns:a16="http://schemas.microsoft.com/office/drawing/2014/main" id="{6FAC8AD6-DE1B-A8B0-011A-1CDAF2C90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243" y="2955991"/>
            <a:ext cx="1949233" cy="1755522"/>
          </a:xfrm>
          <a:prstGeom prst="rect">
            <a:avLst/>
          </a:prstGeom>
        </p:spPr>
      </p:pic>
      <p:pic>
        <p:nvPicPr>
          <p:cNvPr id="10" name="図 9" descr="部屋 が含まれている画像&#10;&#10;自動的に生成された説明">
            <a:extLst>
              <a:ext uri="{FF2B5EF4-FFF2-40B4-BE49-F238E27FC236}">
                <a16:creationId xmlns:a16="http://schemas.microsoft.com/office/drawing/2014/main" id="{BB11F40F-DC3D-6439-D75F-0653D3BB80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3243" y="4766151"/>
            <a:ext cx="1949234" cy="1949234"/>
          </a:xfrm>
          <a:prstGeom prst="rect">
            <a:avLst/>
          </a:prstGeom>
        </p:spPr>
      </p:pic>
      <p:sp>
        <p:nvSpPr>
          <p:cNvPr id="16" name="テキスト ボックス 15">
            <a:extLst>
              <a:ext uri="{FF2B5EF4-FFF2-40B4-BE49-F238E27FC236}">
                <a16:creationId xmlns:a16="http://schemas.microsoft.com/office/drawing/2014/main" id="{9FFF5AF7-48F7-FCC7-8593-81F8C3D6E6FB}"/>
              </a:ext>
            </a:extLst>
          </p:cNvPr>
          <p:cNvSpPr txBox="1"/>
          <p:nvPr/>
        </p:nvSpPr>
        <p:spPr>
          <a:xfrm>
            <a:off x="1015931" y="1702047"/>
            <a:ext cx="7425879" cy="923330"/>
          </a:xfrm>
          <a:prstGeom prst="rect">
            <a:avLst/>
          </a:prstGeom>
          <a:noFill/>
        </p:spPr>
        <p:txBody>
          <a:bodyPr wrap="square">
            <a:spAutoFit/>
          </a:bodyPr>
          <a:lstStyle/>
          <a:p>
            <a:pPr marL="0" indent="0">
              <a:buNone/>
            </a:pPr>
            <a:r>
              <a:rPr kumimoji="1" lang="ja-JP" altLang="en-US" dirty="0">
                <a:solidFill>
                  <a:srgbClr val="FF0000"/>
                </a:solidFill>
              </a:rPr>
              <a:t>➞結果：</a:t>
            </a:r>
            <a:endParaRPr kumimoji="1" lang="en-US" altLang="ja-JP" dirty="0">
              <a:solidFill>
                <a:srgbClr val="FF0000"/>
              </a:solidFill>
            </a:endParaRPr>
          </a:p>
          <a:p>
            <a:pPr marL="0" indent="0">
              <a:buNone/>
            </a:pPr>
            <a:r>
              <a:rPr kumimoji="1" lang="ja-JP" altLang="en-US" dirty="0"/>
              <a:t>試し１より</a:t>
            </a:r>
            <a:r>
              <a:rPr kumimoji="1" lang="ja-JP" altLang="en-US" sz="1800" dirty="0"/>
              <a:t>外</a:t>
            </a:r>
            <a:r>
              <a:rPr kumimoji="1" lang="en-US" altLang="ja-JP" sz="1800" dirty="0"/>
              <a:t>E</a:t>
            </a:r>
            <a:r>
              <a:rPr kumimoji="1" lang="ja-JP" altLang="en-US" dirty="0"/>
              <a:t>タレの状態でも電極全体切り出すことができるようになり、素体部も電極タレに影響されず、正しく分割できている。</a:t>
            </a:r>
            <a:endParaRPr kumimoji="1" lang="en-US" altLang="ja-JP" dirty="0"/>
          </a:p>
        </p:txBody>
      </p:sp>
      <p:pic>
        <p:nvPicPr>
          <p:cNvPr id="17" name="図 16">
            <a:extLst>
              <a:ext uri="{FF2B5EF4-FFF2-40B4-BE49-F238E27FC236}">
                <a16:creationId xmlns:a16="http://schemas.microsoft.com/office/drawing/2014/main" id="{A874015D-439F-52F4-843B-77FE00226BAB}"/>
              </a:ext>
            </a:extLst>
          </p:cNvPr>
          <p:cNvPicPr>
            <a:picLocks noChangeAspect="1"/>
          </p:cNvPicPr>
          <p:nvPr/>
        </p:nvPicPr>
        <p:blipFill>
          <a:blip r:embed="rId4"/>
          <a:stretch>
            <a:fillRect/>
          </a:stretch>
        </p:blipFill>
        <p:spPr>
          <a:xfrm>
            <a:off x="5504726" y="3166907"/>
            <a:ext cx="5811540" cy="3639073"/>
          </a:xfrm>
          <a:prstGeom prst="rect">
            <a:avLst/>
          </a:prstGeom>
        </p:spPr>
      </p:pic>
      <p:sp>
        <p:nvSpPr>
          <p:cNvPr id="18" name="テキスト ボックス 17">
            <a:extLst>
              <a:ext uri="{FF2B5EF4-FFF2-40B4-BE49-F238E27FC236}">
                <a16:creationId xmlns:a16="http://schemas.microsoft.com/office/drawing/2014/main" id="{8E8B778D-6C52-6378-E85A-E3C1E94F97B6}"/>
              </a:ext>
            </a:extLst>
          </p:cNvPr>
          <p:cNvSpPr txBox="1"/>
          <p:nvPr/>
        </p:nvSpPr>
        <p:spPr>
          <a:xfrm>
            <a:off x="6974892" y="2822321"/>
            <a:ext cx="371748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solidFill>
                  <a:schemeClr val="tx1"/>
                </a:solidFill>
              </a:rPr>
              <a:t>外</a:t>
            </a:r>
            <a:r>
              <a:rPr kumimoji="1" lang="en-US" altLang="ja-JP" dirty="0">
                <a:solidFill>
                  <a:schemeClr val="tx1"/>
                </a:solidFill>
              </a:rPr>
              <a:t>E</a:t>
            </a:r>
            <a:r>
              <a:rPr kumimoji="1" lang="ja-JP" altLang="en-US" dirty="0">
                <a:solidFill>
                  <a:schemeClr val="tx1"/>
                </a:solidFill>
              </a:rPr>
              <a:t>タレの切り出し</a:t>
            </a:r>
            <a:endParaRPr kumimoji="1" lang="en-US" altLang="ja-JP" dirty="0">
              <a:solidFill>
                <a:schemeClr val="tx1"/>
              </a:solidFill>
            </a:endParaRPr>
          </a:p>
        </p:txBody>
      </p:sp>
      <p:sp>
        <p:nvSpPr>
          <p:cNvPr id="20" name="テキスト ボックス 19">
            <a:extLst>
              <a:ext uri="{FF2B5EF4-FFF2-40B4-BE49-F238E27FC236}">
                <a16:creationId xmlns:a16="http://schemas.microsoft.com/office/drawing/2014/main" id="{8CC6C29C-4F0F-2C85-D66D-265419E80BD4}"/>
              </a:ext>
            </a:extLst>
          </p:cNvPr>
          <p:cNvSpPr txBox="1"/>
          <p:nvPr/>
        </p:nvSpPr>
        <p:spPr>
          <a:xfrm>
            <a:off x="1015931" y="1001078"/>
            <a:ext cx="10431001" cy="646331"/>
          </a:xfrm>
          <a:prstGeom prst="rect">
            <a:avLst/>
          </a:prstGeom>
          <a:noFill/>
        </p:spPr>
        <p:txBody>
          <a:bodyPr wrap="square">
            <a:spAutoFit/>
          </a:bodyPr>
          <a:lstStyle/>
          <a:p>
            <a:r>
              <a:rPr kumimoji="1" lang="ja-JP" altLang="en-US" dirty="0">
                <a:solidFill>
                  <a:schemeClr val="bg2"/>
                </a:solidFill>
              </a:rPr>
              <a:t>分類精度確認２：　</a:t>
            </a:r>
            <a:endParaRPr kumimoji="1" lang="en-US" altLang="ja-JP" dirty="0">
              <a:solidFill>
                <a:schemeClr val="bg2"/>
              </a:solidFill>
            </a:endParaRPr>
          </a:p>
          <a:p>
            <a:r>
              <a:rPr kumimoji="1" lang="ja-JP" altLang="en-US" dirty="0">
                <a:solidFill>
                  <a:schemeClr val="bg2"/>
                </a:solidFill>
              </a:rPr>
              <a:t>実験対象：</a:t>
            </a:r>
            <a:r>
              <a:rPr kumimoji="1" lang="ja-JP" altLang="en-US" sz="1800" dirty="0"/>
              <a:t>テスト画像②</a:t>
            </a:r>
            <a:r>
              <a:rPr kumimoji="1" lang="en-US" altLang="ja-JP" dirty="0">
                <a:solidFill>
                  <a:schemeClr val="tx1"/>
                </a:solidFill>
              </a:rPr>
              <a:t>FM5100</a:t>
            </a:r>
            <a:r>
              <a:rPr kumimoji="1" lang="ja-JP" altLang="en-US" dirty="0">
                <a:solidFill>
                  <a:schemeClr val="tx1"/>
                </a:solidFill>
              </a:rPr>
              <a:t>分類モデルの学習画像（</a:t>
            </a:r>
            <a:r>
              <a:rPr lang="ja-JP" altLang="ja-JP" sz="1600" dirty="0">
                <a:solidFill>
                  <a:schemeClr val="tx1"/>
                </a:solidFill>
                <a:effectLst/>
                <a:ea typeface="游ゴシック" panose="020B0400000000000000" pitchFamily="50" charset="-128"/>
              </a:rPr>
              <a:t>モデル作成用</a:t>
            </a:r>
            <a:r>
              <a:rPr lang="ja-JP" altLang="ja-JP" sz="1600" dirty="0">
                <a:solidFill>
                  <a:schemeClr val="tx1"/>
                </a:solidFill>
                <a:ea typeface="游ゴシック" panose="020B0400000000000000" pitchFamily="50" charset="-128"/>
              </a:rPr>
              <a:t>_20230804</a:t>
            </a:r>
            <a:endParaRPr kumimoji="1" lang="en-US" altLang="ja-JP" dirty="0">
              <a:solidFill>
                <a:schemeClr val="bg2"/>
              </a:solidFill>
            </a:endParaRPr>
          </a:p>
        </p:txBody>
      </p:sp>
    </p:spTree>
    <p:extLst>
      <p:ext uri="{BB962C8B-B14F-4D97-AF65-F5344CB8AC3E}">
        <p14:creationId xmlns:p14="http://schemas.microsoft.com/office/powerpoint/2010/main" val="3285493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6838DC-446D-7C4C-5307-68E5D3555027}"/>
              </a:ext>
            </a:extLst>
          </p:cNvPr>
          <p:cNvSpPr>
            <a:spLocks noGrp="1"/>
          </p:cNvSpPr>
          <p:nvPr>
            <p:ph type="title"/>
          </p:nvPr>
        </p:nvSpPr>
        <p:spPr>
          <a:xfrm>
            <a:off x="806323" y="356213"/>
            <a:ext cx="8506451" cy="706090"/>
          </a:xfrm>
        </p:spPr>
        <p:txBody>
          <a:bodyPr/>
          <a:lstStyle/>
          <a:p>
            <a:r>
              <a:rPr kumimoji="1" lang="ja-JP" altLang="en-US" dirty="0">
                <a:solidFill>
                  <a:schemeClr val="bg2"/>
                </a:solidFill>
              </a:rPr>
              <a:t>分類精度確認２</a:t>
            </a:r>
            <a:endParaRPr kumimoji="1" lang="ja-JP" altLang="en-US" dirty="0"/>
          </a:p>
        </p:txBody>
      </p:sp>
      <p:sp>
        <p:nvSpPr>
          <p:cNvPr id="8" name="テキスト ボックス 7">
            <a:extLst>
              <a:ext uri="{FF2B5EF4-FFF2-40B4-BE49-F238E27FC236}">
                <a16:creationId xmlns:a16="http://schemas.microsoft.com/office/drawing/2014/main" id="{8A538B5D-8C22-BA07-2175-7316E50F57DF}"/>
              </a:ext>
            </a:extLst>
          </p:cNvPr>
          <p:cNvSpPr txBox="1"/>
          <p:nvPr/>
        </p:nvSpPr>
        <p:spPr>
          <a:xfrm>
            <a:off x="1155468" y="1187058"/>
            <a:ext cx="8237913" cy="369332"/>
          </a:xfrm>
          <a:prstGeom prst="rect">
            <a:avLst/>
          </a:prstGeom>
          <a:noFill/>
        </p:spPr>
        <p:txBody>
          <a:bodyPr wrap="square">
            <a:spAutoFit/>
          </a:bodyPr>
          <a:lstStyle/>
          <a:p>
            <a:r>
              <a:rPr kumimoji="1" lang="ja-JP" altLang="en-US" dirty="0">
                <a:solidFill>
                  <a:schemeClr val="bg2"/>
                </a:solidFill>
              </a:rPr>
              <a:t>分割失敗画像は、</a:t>
            </a:r>
            <a:r>
              <a:rPr kumimoji="1" lang="en-US" altLang="ja-JP" dirty="0">
                <a:solidFill>
                  <a:schemeClr val="bg2"/>
                </a:solidFill>
              </a:rPr>
              <a:t>yolov4</a:t>
            </a:r>
            <a:r>
              <a:rPr kumimoji="1" lang="ja-JP" altLang="en-US" dirty="0">
                <a:solidFill>
                  <a:schemeClr val="bg2"/>
                </a:solidFill>
              </a:rPr>
              <a:t>より大幅に改善できた。</a:t>
            </a:r>
            <a:r>
              <a:rPr kumimoji="1" lang="en-US" altLang="ja-JP" dirty="0">
                <a:solidFill>
                  <a:schemeClr val="bg2"/>
                </a:solidFill>
              </a:rPr>
              <a:t>49</a:t>
            </a:r>
            <a:r>
              <a:rPr kumimoji="1" lang="ja-JP" altLang="en-US" dirty="0">
                <a:solidFill>
                  <a:schemeClr val="bg2"/>
                </a:solidFill>
              </a:rPr>
              <a:t>枚から</a:t>
            </a:r>
            <a:r>
              <a:rPr kumimoji="1" lang="en-US" altLang="ja-JP" dirty="0">
                <a:solidFill>
                  <a:schemeClr val="bg2"/>
                </a:solidFill>
              </a:rPr>
              <a:t>4</a:t>
            </a:r>
            <a:r>
              <a:rPr kumimoji="1" lang="ja-JP" altLang="en-US" dirty="0">
                <a:solidFill>
                  <a:schemeClr val="bg2"/>
                </a:solidFill>
              </a:rPr>
              <a:t>枚に減少した。</a:t>
            </a:r>
            <a:endParaRPr kumimoji="1" lang="en-US" altLang="ja-JP" dirty="0">
              <a:solidFill>
                <a:schemeClr val="bg2"/>
              </a:solidFill>
            </a:endParaRPr>
          </a:p>
        </p:txBody>
      </p:sp>
      <p:grpSp>
        <p:nvGrpSpPr>
          <p:cNvPr id="3" name="グループ化 2">
            <a:extLst>
              <a:ext uri="{FF2B5EF4-FFF2-40B4-BE49-F238E27FC236}">
                <a16:creationId xmlns:a16="http://schemas.microsoft.com/office/drawing/2014/main" id="{D88F42F6-904C-794B-BDE8-EEAE1EB74EFB}"/>
              </a:ext>
            </a:extLst>
          </p:cNvPr>
          <p:cNvGrpSpPr/>
          <p:nvPr/>
        </p:nvGrpSpPr>
        <p:grpSpPr>
          <a:xfrm>
            <a:off x="1155469" y="1681145"/>
            <a:ext cx="9407579" cy="4278530"/>
            <a:chOff x="922713" y="2245722"/>
            <a:chExt cx="9407579" cy="4278530"/>
          </a:xfrm>
        </p:grpSpPr>
        <p:pic>
          <p:nvPicPr>
            <p:cNvPr id="11" name="図 10">
              <a:extLst>
                <a:ext uri="{FF2B5EF4-FFF2-40B4-BE49-F238E27FC236}">
                  <a16:creationId xmlns:a16="http://schemas.microsoft.com/office/drawing/2014/main" id="{DB3F9868-F897-96DC-9A74-F906D9CB1283}"/>
                </a:ext>
              </a:extLst>
            </p:cNvPr>
            <p:cNvPicPr>
              <a:picLocks noChangeAspect="1"/>
            </p:cNvPicPr>
            <p:nvPr/>
          </p:nvPicPr>
          <p:blipFill rotWithShape="1">
            <a:blip r:embed="rId2"/>
            <a:srcRect r="50995"/>
            <a:stretch/>
          </p:blipFill>
          <p:spPr>
            <a:xfrm>
              <a:off x="922713" y="2729200"/>
              <a:ext cx="5469239" cy="3795052"/>
            </a:xfrm>
            <a:prstGeom prst="rect">
              <a:avLst/>
            </a:prstGeom>
          </p:spPr>
        </p:pic>
        <p:sp>
          <p:nvSpPr>
            <p:cNvPr id="12" name="テキスト ボックス 11">
              <a:extLst>
                <a:ext uri="{FF2B5EF4-FFF2-40B4-BE49-F238E27FC236}">
                  <a16:creationId xmlns:a16="http://schemas.microsoft.com/office/drawing/2014/main" id="{83F89D58-EE06-AA39-3305-BC9F44F1D49A}"/>
                </a:ext>
              </a:extLst>
            </p:cNvPr>
            <p:cNvSpPr txBox="1"/>
            <p:nvPr/>
          </p:nvSpPr>
          <p:spPr>
            <a:xfrm>
              <a:off x="3133613" y="2245722"/>
              <a:ext cx="1047437" cy="369332"/>
            </a:xfrm>
            <a:prstGeom prst="rect">
              <a:avLst/>
            </a:prstGeom>
            <a:noFill/>
          </p:spPr>
          <p:txBody>
            <a:bodyPr wrap="square">
              <a:spAutoFit/>
            </a:bodyPr>
            <a:lstStyle/>
            <a:p>
              <a:r>
                <a:rPr kumimoji="1" lang="en-US" altLang="ja-JP" dirty="0">
                  <a:solidFill>
                    <a:srgbClr val="FF0000"/>
                  </a:solidFill>
                </a:rPr>
                <a:t>yolov4</a:t>
              </a:r>
              <a:endParaRPr lang="ja-JP" altLang="en-US" dirty="0"/>
            </a:p>
          </p:txBody>
        </p:sp>
        <p:sp>
          <p:nvSpPr>
            <p:cNvPr id="14" name="テキスト ボックス 13">
              <a:extLst>
                <a:ext uri="{FF2B5EF4-FFF2-40B4-BE49-F238E27FC236}">
                  <a16:creationId xmlns:a16="http://schemas.microsoft.com/office/drawing/2014/main" id="{0137927A-5483-021D-E30C-023B7CCD6045}"/>
                </a:ext>
              </a:extLst>
            </p:cNvPr>
            <p:cNvSpPr txBox="1"/>
            <p:nvPr/>
          </p:nvSpPr>
          <p:spPr>
            <a:xfrm>
              <a:off x="8190791" y="2265199"/>
              <a:ext cx="1614311" cy="369332"/>
            </a:xfrm>
            <a:prstGeom prst="rect">
              <a:avLst/>
            </a:prstGeom>
            <a:noFill/>
          </p:spPr>
          <p:txBody>
            <a:bodyPr wrap="square">
              <a:spAutoFit/>
            </a:bodyPr>
            <a:lstStyle/>
            <a:p>
              <a:r>
                <a:rPr kumimoji="1" lang="en-US" altLang="ja-JP" dirty="0">
                  <a:solidFill>
                    <a:srgbClr val="FF0000"/>
                  </a:solidFill>
                </a:rPr>
                <a:t>yolov5</a:t>
              </a:r>
            </a:p>
          </p:txBody>
        </p:sp>
        <p:pic>
          <p:nvPicPr>
            <p:cNvPr id="16" name="図 15">
              <a:extLst>
                <a:ext uri="{FF2B5EF4-FFF2-40B4-BE49-F238E27FC236}">
                  <a16:creationId xmlns:a16="http://schemas.microsoft.com/office/drawing/2014/main" id="{6C1D283F-8411-E5B7-7A94-B75FA9CD74D0}"/>
                </a:ext>
              </a:extLst>
            </p:cNvPr>
            <p:cNvPicPr>
              <a:picLocks noChangeAspect="1"/>
            </p:cNvPicPr>
            <p:nvPr/>
          </p:nvPicPr>
          <p:blipFill>
            <a:blip r:embed="rId3"/>
            <a:stretch>
              <a:fillRect/>
            </a:stretch>
          </p:blipFill>
          <p:spPr>
            <a:xfrm>
              <a:off x="6910106" y="2759286"/>
              <a:ext cx="3420186" cy="2483219"/>
            </a:xfrm>
            <a:prstGeom prst="rect">
              <a:avLst/>
            </a:prstGeom>
          </p:spPr>
        </p:pic>
      </p:grpSp>
    </p:spTree>
    <p:extLst>
      <p:ext uri="{BB962C8B-B14F-4D97-AF65-F5344CB8AC3E}">
        <p14:creationId xmlns:p14="http://schemas.microsoft.com/office/powerpoint/2010/main" val="3361138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A97CF5-EE45-B7BC-ED85-220D9ECE5996}"/>
              </a:ext>
            </a:extLst>
          </p:cNvPr>
          <p:cNvSpPr>
            <a:spLocks noGrp="1"/>
          </p:cNvSpPr>
          <p:nvPr>
            <p:ph type="title"/>
          </p:nvPr>
        </p:nvSpPr>
        <p:spPr>
          <a:xfrm>
            <a:off x="787340" y="320508"/>
            <a:ext cx="8506451" cy="706090"/>
          </a:xfrm>
        </p:spPr>
        <p:txBody>
          <a:bodyPr/>
          <a:lstStyle/>
          <a:p>
            <a:r>
              <a:rPr kumimoji="1" lang="ja-JP" altLang="en-US" dirty="0">
                <a:solidFill>
                  <a:schemeClr val="bg2"/>
                </a:solidFill>
              </a:rPr>
              <a:t>分類精度確認２</a:t>
            </a:r>
            <a:endParaRPr kumimoji="1" lang="ja-JP" altLang="en-US" dirty="0"/>
          </a:p>
        </p:txBody>
      </p:sp>
      <p:sp>
        <p:nvSpPr>
          <p:cNvPr id="3" name="コンテンツ プレースホルダー 2">
            <a:extLst>
              <a:ext uri="{FF2B5EF4-FFF2-40B4-BE49-F238E27FC236}">
                <a16:creationId xmlns:a16="http://schemas.microsoft.com/office/drawing/2014/main" id="{BF2E8FF5-B0A6-CDAD-E12B-E38955FEB02A}"/>
              </a:ext>
            </a:extLst>
          </p:cNvPr>
          <p:cNvSpPr>
            <a:spLocks noGrp="1"/>
          </p:cNvSpPr>
          <p:nvPr>
            <p:ph sz="half" idx="1"/>
          </p:nvPr>
        </p:nvSpPr>
        <p:spPr>
          <a:xfrm>
            <a:off x="787340" y="615963"/>
            <a:ext cx="10804800" cy="4712400"/>
          </a:xfrm>
        </p:spPr>
        <p:txBody>
          <a:bodyPr/>
          <a:lstStyle/>
          <a:p>
            <a:pPr marL="0" indent="0">
              <a:buNone/>
            </a:pPr>
            <a:endParaRPr kumimoji="1" lang="en-US" altLang="ja-JP" dirty="0">
              <a:solidFill>
                <a:schemeClr val="bg2"/>
              </a:solidFill>
            </a:endParaRPr>
          </a:p>
          <a:p>
            <a:pPr marL="0" indent="0">
              <a:buNone/>
            </a:pPr>
            <a:r>
              <a:rPr kumimoji="1" lang="ja-JP" altLang="en-US" dirty="0">
                <a:solidFill>
                  <a:srgbClr val="FF0000"/>
                </a:solidFill>
              </a:rPr>
              <a:t>➞結果：</a:t>
            </a:r>
            <a:endParaRPr kumimoji="1" lang="en-US" altLang="ja-JP" dirty="0">
              <a:solidFill>
                <a:srgbClr val="FF0000"/>
              </a:solidFill>
            </a:endParaRPr>
          </a:p>
          <a:p>
            <a:pPr marL="0" indent="0">
              <a:buNone/>
            </a:pPr>
            <a:r>
              <a:rPr kumimoji="1" lang="ja-JP" altLang="en-US" dirty="0">
                <a:solidFill>
                  <a:schemeClr val="tx1"/>
                </a:solidFill>
              </a:rPr>
              <a:t>①外</a:t>
            </a:r>
            <a:r>
              <a:rPr kumimoji="1" lang="en-US" altLang="ja-JP" dirty="0">
                <a:solidFill>
                  <a:schemeClr val="tx1"/>
                </a:solidFill>
              </a:rPr>
              <a:t>E</a:t>
            </a:r>
            <a:r>
              <a:rPr kumimoji="1" lang="ja-JP" altLang="en-US" dirty="0">
                <a:solidFill>
                  <a:schemeClr val="tx1"/>
                </a:solidFill>
              </a:rPr>
              <a:t>部と素体部の分類結果をマージした総合判定の正解率の比較：</a:t>
            </a:r>
            <a:endParaRPr kumimoji="1" lang="en-US" altLang="ja-JP" dirty="0">
              <a:solidFill>
                <a:schemeClr val="tx1"/>
              </a:solidFill>
            </a:endParaRPr>
          </a:p>
          <a:p>
            <a:pPr marL="0" indent="0">
              <a:buNone/>
            </a:pPr>
            <a:r>
              <a:rPr kumimoji="1" lang="en-US" altLang="ja-JP" dirty="0">
                <a:solidFill>
                  <a:srgbClr val="FF0000"/>
                </a:solidFill>
              </a:rPr>
              <a:t>yolov4</a:t>
            </a:r>
            <a:r>
              <a:rPr kumimoji="1" lang="ja-JP" altLang="en-US" dirty="0">
                <a:solidFill>
                  <a:srgbClr val="FF0000"/>
                </a:solidFill>
              </a:rPr>
              <a:t>で分割した画像で作成された分類モデルを使っても、</a:t>
            </a:r>
            <a:r>
              <a:rPr kumimoji="1" lang="en-US" altLang="ja-JP" dirty="0">
                <a:solidFill>
                  <a:srgbClr val="FF0000"/>
                </a:solidFill>
              </a:rPr>
              <a:t>yolov4</a:t>
            </a:r>
            <a:r>
              <a:rPr kumimoji="1" lang="ja-JP" altLang="en-US" dirty="0">
                <a:solidFill>
                  <a:srgbClr val="FF0000"/>
                </a:solidFill>
              </a:rPr>
              <a:t>に近い分類正解率も得られるようになった。</a:t>
            </a:r>
            <a:endParaRPr kumimoji="1" lang="en-US" altLang="ja-JP" dirty="0">
              <a:solidFill>
                <a:srgbClr val="FF0000"/>
              </a:solidFill>
            </a:endParaRPr>
          </a:p>
          <a:p>
            <a:pPr marL="0" indent="0">
              <a:buNone/>
            </a:pPr>
            <a:endParaRPr kumimoji="1" lang="en-US" altLang="ja-JP"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solidFill>
                <a:schemeClr val="tx1"/>
              </a:solidFill>
            </a:endParaRPr>
          </a:p>
          <a:p>
            <a:pPr marL="0" indent="0">
              <a:buNone/>
            </a:pPr>
            <a:endParaRPr kumimoji="1" lang="en-US" altLang="ja-JP" sz="1800" dirty="0">
              <a:solidFill>
                <a:srgbClr val="FF0000"/>
              </a:solidFill>
            </a:endParaRPr>
          </a:p>
        </p:txBody>
      </p:sp>
      <p:graphicFrame>
        <p:nvGraphicFramePr>
          <p:cNvPr id="14" name="表 14">
            <a:extLst>
              <a:ext uri="{FF2B5EF4-FFF2-40B4-BE49-F238E27FC236}">
                <a16:creationId xmlns:a16="http://schemas.microsoft.com/office/drawing/2014/main" id="{4D065DB4-4EA8-5675-AD99-79332019623C}"/>
              </a:ext>
            </a:extLst>
          </p:cNvPr>
          <p:cNvGraphicFramePr>
            <a:graphicFrameLocks noGrp="1"/>
          </p:cNvGraphicFramePr>
          <p:nvPr>
            <p:extLst>
              <p:ext uri="{D42A27DB-BD31-4B8C-83A1-F6EECF244321}">
                <p14:modId xmlns:p14="http://schemas.microsoft.com/office/powerpoint/2010/main" val="2016645309"/>
              </p:ext>
            </p:extLst>
          </p:nvPr>
        </p:nvGraphicFramePr>
        <p:xfrm>
          <a:off x="3504558" y="3285227"/>
          <a:ext cx="6619330" cy="3252265"/>
        </p:xfrm>
        <a:graphic>
          <a:graphicData uri="http://schemas.openxmlformats.org/drawingml/2006/table">
            <a:tbl>
              <a:tblPr firstRow="1" bandRow="1">
                <a:tableStyleId>{5C22544A-7EE6-4342-B048-85BDC9FD1C3A}</a:tableStyleId>
              </a:tblPr>
              <a:tblGrid>
                <a:gridCol w="1243409">
                  <a:extLst>
                    <a:ext uri="{9D8B030D-6E8A-4147-A177-3AD203B41FA5}">
                      <a16:colId xmlns:a16="http://schemas.microsoft.com/office/drawing/2014/main" val="1929435780"/>
                    </a:ext>
                  </a:extLst>
                </a:gridCol>
                <a:gridCol w="2516432">
                  <a:extLst>
                    <a:ext uri="{9D8B030D-6E8A-4147-A177-3AD203B41FA5}">
                      <a16:colId xmlns:a16="http://schemas.microsoft.com/office/drawing/2014/main" val="718023033"/>
                    </a:ext>
                  </a:extLst>
                </a:gridCol>
                <a:gridCol w="1241778">
                  <a:extLst>
                    <a:ext uri="{9D8B030D-6E8A-4147-A177-3AD203B41FA5}">
                      <a16:colId xmlns:a16="http://schemas.microsoft.com/office/drawing/2014/main" val="2031684409"/>
                    </a:ext>
                  </a:extLst>
                </a:gridCol>
                <a:gridCol w="1617711">
                  <a:extLst>
                    <a:ext uri="{9D8B030D-6E8A-4147-A177-3AD203B41FA5}">
                      <a16:colId xmlns:a16="http://schemas.microsoft.com/office/drawing/2014/main" val="2180458828"/>
                    </a:ext>
                  </a:extLst>
                </a:gridCol>
              </a:tblGrid>
              <a:tr h="524273">
                <a:tc>
                  <a:txBody>
                    <a:bodyPr/>
                    <a:lstStyle/>
                    <a:p>
                      <a:endParaRPr kumimoji="1" lang="ja-JP" altLang="en-US" dirty="0"/>
                    </a:p>
                  </a:txBody>
                  <a:tcPr/>
                </a:tc>
                <a:tc>
                  <a:txBody>
                    <a:bodyPr/>
                    <a:lstStyle/>
                    <a:p>
                      <a:r>
                        <a:rPr kumimoji="1" lang="ja-JP" altLang="en-US" dirty="0"/>
                        <a:t>オリジナル画像</a:t>
                      </a:r>
                    </a:p>
                  </a:txBody>
                  <a:tcPr/>
                </a:tc>
                <a:tc>
                  <a:txBody>
                    <a:bodyPr/>
                    <a:lstStyle/>
                    <a:p>
                      <a:r>
                        <a:rPr kumimoji="1" lang="en-US" altLang="ja-JP" dirty="0"/>
                        <a:t>yolov4</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bg1"/>
                          </a:solidFill>
                        </a:rPr>
                        <a:t>yolov5</a:t>
                      </a:r>
                    </a:p>
                  </a:txBody>
                  <a:tcPr/>
                </a:tc>
                <a:extLst>
                  <a:ext uri="{0D108BD9-81ED-4DB2-BD59-A6C34878D82A}">
                    <a16:rowId xmlns:a16="http://schemas.microsoft.com/office/drawing/2014/main" val="4073537994"/>
                  </a:ext>
                </a:extLst>
              </a:tr>
              <a:tr h="1435265">
                <a:tc>
                  <a:txBody>
                    <a:bodyPr/>
                    <a:lstStyle/>
                    <a:p>
                      <a:r>
                        <a:rPr kumimoji="1" lang="ja-JP" altLang="en-US" dirty="0"/>
                        <a:t>外</a:t>
                      </a:r>
                      <a:r>
                        <a:rPr kumimoji="1" lang="en-US" altLang="ja-JP" dirty="0"/>
                        <a:t>E</a:t>
                      </a:r>
                      <a:r>
                        <a:rPr kumimoji="1" lang="ja-JP" altLang="en-US" dirty="0"/>
                        <a:t>部</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362215133"/>
                  </a:ext>
                </a:extLst>
              </a:tr>
              <a:tr h="1292727">
                <a:tc>
                  <a:txBody>
                    <a:bodyPr/>
                    <a:lstStyle/>
                    <a:p>
                      <a:r>
                        <a:rPr kumimoji="1" lang="ja-JP" altLang="en-US" dirty="0"/>
                        <a:t>素体部</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012682178"/>
                  </a:ext>
                </a:extLst>
              </a:tr>
            </a:tbl>
          </a:graphicData>
        </a:graphic>
      </p:graphicFrame>
      <p:grpSp>
        <p:nvGrpSpPr>
          <p:cNvPr id="30" name="グループ化 29">
            <a:extLst>
              <a:ext uri="{FF2B5EF4-FFF2-40B4-BE49-F238E27FC236}">
                <a16:creationId xmlns:a16="http://schemas.microsoft.com/office/drawing/2014/main" id="{360B0213-66F6-1E1F-7FD2-7BB65E26E89C}"/>
              </a:ext>
            </a:extLst>
          </p:cNvPr>
          <p:cNvGrpSpPr/>
          <p:nvPr/>
        </p:nvGrpSpPr>
        <p:grpSpPr>
          <a:xfrm>
            <a:off x="5319948" y="3853949"/>
            <a:ext cx="1337930" cy="2645879"/>
            <a:chOff x="3053186" y="4064788"/>
            <a:chExt cx="1337930" cy="2645879"/>
          </a:xfrm>
        </p:grpSpPr>
        <p:pic>
          <p:nvPicPr>
            <p:cNvPr id="17" name="図 16" descr="ゲームの画面&#10;&#10;低い精度で自動的に生成された説明">
              <a:extLst>
                <a:ext uri="{FF2B5EF4-FFF2-40B4-BE49-F238E27FC236}">
                  <a16:creationId xmlns:a16="http://schemas.microsoft.com/office/drawing/2014/main" id="{57A50CED-4289-8633-5F81-903B4889A9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3186" y="5467628"/>
              <a:ext cx="1337122" cy="1243039"/>
            </a:xfrm>
            <a:prstGeom prst="rect">
              <a:avLst/>
            </a:prstGeom>
          </p:spPr>
        </p:pic>
        <p:pic>
          <p:nvPicPr>
            <p:cNvPr id="29" name="図 28" descr="モニター画面に映る文字&#10;&#10;自動的に生成された説明">
              <a:extLst>
                <a:ext uri="{FF2B5EF4-FFF2-40B4-BE49-F238E27FC236}">
                  <a16:creationId xmlns:a16="http://schemas.microsoft.com/office/drawing/2014/main" id="{FAEB0388-E722-257E-18F3-D4473C92FA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3186" y="4064788"/>
              <a:ext cx="1337930" cy="1337930"/>
            </a:xfrm>
            <a:prstGeom prst="rect">
              <a:avLst/>
            </a:prstGeom>
          </p:spPr>
        </p:pic>
      </p:grpSp>
      <p:pic>
        <p:nvPicPr>
          <p:cNvPr id="6" name="図 5" descr="光 が含まれている画像&#10;&#10;自動的に生成された説明">
            <a:extLst>
              <a:ext uri="{FF2B5EF4-FFF2-40B4-BE49-F238E27FC236}">
                <a16:creationId xmlns:a16="http://schemas.microsoft.com/office/drawing/2014/main" id="{90C25588-46C4-686A-1269-A9B098F7C4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97549" y="4017151"/>
            <a:ext cx="792484" cy="963832"/>
          </a:xfrm>
          <a:prstGeom prst="rect">
            <a:avLst/>
          </a:prstGeom>
        </p:spPr>
      </p:pic>
      <p:pic>
        <p:nvPicPr>
          <p:cNvPr id="8" name="図 7" descr="人の足&#10;&#10;中程度の精度で自動的に生成された説明">
            <a:extLst>
              <a:ext uri="{FF2B5EF4-FFF2-40B4-BE49-F238E27FC236}">
                <a16:creationId xmlns:a16="http://schemas.microsoft.com/office/drawing/2014/main" id="{FBBE17F7-3E63-5054-4312-59240015B5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85452" y="5462194"/>
            <a:ext cx="1231749" cy="998715"/>
          </a:xfrm>
          <a:prstGeom prst="rect">
            <a:avLst/>
          </a:prstGeom>
        </p:spPr>
      </p:pic>
      <p:pic>
        <p:nvPicPr>
          <p:cNvPr id="12" name="図 11" descr="帽子 が含まれている画像&#10;&#10;自動的に生成された説明">
            <a:extLst>
              <a:ext uri="{FF2B5EF4-FFF2-40B4-BE49-F238E27FC236}">
                <a16:creationId xmlns:a16="http://schemas.microsoft.com/office/drawing/2014/main" id="{1530A5DD-C9F8-4483-2654-5EDC58D3F3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96101" y="5432915"/>
            <a:ext cx="819150" cy="1057275"/>
          </a:xfrm>
          <a:prstGeom prst="rect">
            <a:avLst/>
          </a:prstGeom>
        </p:spPr>
      </p:pic>
      <p:pic>
        <p:nvPicPr>
          <p:cNvPr id="16" name="図 15" descr="黒い背景とぼやけた写真&#10;&#10;低い精度で自動的に生成された説明">
            <a:extLst>
              <a:ext uri="{FF2B5EF4-FFF2-40B4-BE49-F238E27FC236}">
                <a16:creationId xmlns:a16="http://schemas.microsoft.com/office/drawing/2014/main" id="{A4D45B55-5504-30FB-D0D7-33BADE99588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96101" y="3990383"/>
            <a:ext cx="809625" cy="990600"/>
          </a:xfrm>
          <a:prstGeom prst="rect">
            <a:avLst/>
          </a:prstGeom>
        </p:spPr>
      </p:pic>
      <p:graphicFrame>
        <p:nvGraphicFramePr>
          <p:cNvPr id="4" name="表 4">
            <a:extLst>
              <a:ext uri="{FF2B5EF4-FFF2-40B4-BE49-F238E27FC236}">
                <a16:creationId xmlns:a16="http://schemas.microsoft.com/office/drawing/2014/main" id="{407EEE9A-CB70-53CB-D1CD-195CD44CB419}"/>
              </a:ext>
            </a:extLst>
          </p:cNvPr>
          <p:cNvGraphicFramePr>
            <a:graphicFrameLocks noGrp="1"/>
          </p:cNvGraphicFramePr>
          <p:nvPr>
            <p:extLst>
              <p:ext uri="{D42A27DB-BD31-4B8C-83A1-F6EECF244321}">
                <p14:modId xmlns:p14="http://schemas.microsoft.com/office/powerpoint/2010/main" val="364424616"/>
              </p:ext>
            </p:extLst>
          </p:nvPr>
        </p:nvGraphicFramePr>
        <p:xfrm>
          <a:off x="3504558" y="2190969"/>
          <a:ext cx="6619329" cy="741680"/>
        </p:xfrm>
        <a:graphic>
          <a:graphicData uri="http://schemas.openxmlformats.org/drawingml/2006/table">
            <a:tbl>
              <a:tblPr firstRow="1" bandRow="1">
                <a:tableStyleId>{5C22544A-7EE6-4342-B048-85BDC9FD1C3A}</a:tableStyleId>
              </a:tblPr>
              <a:tblGrid>
                <a:gridCol w="2206443">
                  <a:extLst>
                    <a:ext uri="{9D8B030D-6E8A-4147-A177-3AD203B41FA5}">
                      <a16:colId xmlns:a16="http://schemas.microsoft.com/office/drawing/2014/main" val="2602185457"/>
                    </a:ext>
                  </a:extLst>
                </a:gridCol>
                <a:gridCol w="2206443">
                  <a:extLst>
                    <a:ext uri="{9D8B030D-6E8A-4147-A177-3AD203B41FA5}">
                      <a16:colId xmlns:a16="http://schemas.microsoft.com/office/drawing/2014/main" val="1209027923"/>
                    </a:ext>
                  </a:extLst>
                </a:gridCol>
                <a:gridCol w="2206443">
                  <a:extLst>
                    <a:ext uri="{9D8B030D-6E8A-4147-A177-3AD203B41FA5}">
                      <a16:colId xmlns:a16="http://schemas.microsoft.com/office/drawing/2014/main" val="3380249021"/>
                    </a:ext>
                  </a:extLst>
                </a:gridCol>
              </a:tblGrid>
              <a:tr h="370840">
                <a:tc>
                  <a:txBody>
                    <a:bodyPr/>
                    <a:lstStyle/>
                    <a:p>
                      <a:endParaRPr lang="zh-TW" altLang="en-US" dirty="0"/>
                    </a:p>
                  </a:txBody>
                  <a:tcPr/>
                </a:tc>
                <a:tc>
                  <a:txBody>
                    <a:bodyPr/>
                    <a:lstStyle/>
                    <a:p>
                      <a:r>
                        <a:rPr kumimoji="1" lang="en-US" altLang="ja-JP" dirty="0">
                          <a:solidFill>
                            <a:schemeClr val="bg1"/>
                          </a:solidFill>
                        </a:rPr>
                        <a:t>yolov4</a:t>
                      </a:r>
                      <a:endParaRPr lang="zh-TW" altLang="en-US"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bg1"/>
                          </a:solidFill>
                        </a:rPr>
                        <a:t>yolov5</a:t>
                      </a:r>
                      <a:endParaRPr lang="zh-TW" altLang="en-US" dirty="0">
                        <a:solidFill>
                          <a:schemeClr val="bg1"/>
                        </a:solidFill>
                      </a:endParaRPr>
                    </a:p>
                  </a:txBody>
                  <a:tcPr/>
                </a:tc>
                <a:extLst>
                  <a:ext uri="{0D108BD9-81ED-4DB2-BD59-A6C34878D82A}">
                    <a16:rowId xmlns:a16="http://schemas.microsoft.com/office/drawing/2014/main" val="931094905"/>
                  </a:ext>
                </a:extLst>
              </a:tr>
              <a:tr h="370840">
                <a:tc>
                  <a:txBody>
                    <a:bodyPr/>
                    <a:lstStyle/>
                    <a:p>
                      <a:r>
                        <a:rPr kumimoji="1" lang="ja-JP" altLang="en-US" dirty="0">
                          <a:solidFill>
                            <a:schemeClr val="tx1"/>
                          </a:solidFill>
                        </a:rPr>
                        <a:t>分類の正解率</a:t>
                      </a:r>
                      <a:endParaRPr lang="zh-TW" altLang="en-US" dirty="0">
                        <a:solidFill>
                          <a:schemeClr val="tx1"/>
                        </a:solidFill>
                      </a:endParaRPr>
                    </a:p>
                  </a:txBody>
                  <a:tcPr/>
                </a:tc>
                <a:tc>
                  <a:txBody>
                    <a:bodyPr/>
                    <a:lstStyle/>
                    <a:p>
                      <a:r>
                        <a:rPr kumimoji="1" lang="en-US" altLang="ja-JP" dirty="0">
                          <a:solidFill>
                            <a:schemeClr val="tx1"/>
                          </a:solidFill>
                        </a:rPr>
                        <a:t>86.61</a:t>
                      </a:r>
                      <a:r>
                        <a:rPr lang="en-US" altLang="zh-TW" dirty="0">
                          <a:solidFill>
                            <a:schemeClr val="tx1"/>
                          </a:solidFill>
                        </a:rPr>
                        <a:t>%</a:t>
                      </a:r>
                      <a:endParaRPr lang="zh-TW" altLang="en-US" dirty="0">
                        <a:solidFill>
                          <a:schemeClr val="tx1"/>
                        </a:solidFill>
                      </a:endParaRPr>
                    </a:p>
                  </a:txBody>
                  <a:tcPr/>
                </a:tc>
                <a:tc>
                  <a:txBody>
                    <a:bodyPr/>
                    <a:lstStyle/>
                    <a:p>
                      <a:r>
                        <a:rPr kumimoji="1" lang="en-US" altLang="ja-JP" dirty="0">
                          <a:solidFill>
                            <a:schemeClr val="tx1"/>
                          </a:solidFill>
                        </a:rPr>
                        <a:t>84.12%</a:t>
                      </a:r>
                      <a:endParaRPr lang="zh-TW" altLang="en-US" dirty="0">
                        <a:solidFill>
                          <a:schemeClr val="tx1"/>
                        </a:solidFill>
                      </a:endParaRPr>
                    </a:p>
                  </a:txBody>
                  <a:tcPr/>
                </a:tc>
                <a:extLst>
                  <a:ext uri="{0D108BD9-81ED-4DB2-BD59-A6C34878D82A}">
                    <a16:rowId xmlns:a16="http://schemas.microsoft.com/office/drawing/2014/main" val="3886484583"/>
                  </a:ext>
                </a:extLst>
              </a:tr>
            </a:tbl>
          </a:graphicData>
        </a:graphic>
      </p:graphicFrame>
      <p:sp>
        <p:nvSpPr>
          <p:cNvPr id="7" name="テキスト ボックス 6">
            <a:extLst>
              <a:ext uri="{FF2B5EF4-FFF2-40B4-BE49-F238E27FC236}">
                <a16:creationId xmlns:a16="http://schemas.microsoft.com/office/drawing/2014/main" id="{A2917C5A-C156-19AD-2CD0-4AAD83223C56}"/>
              </a:ext>
            </a:extLst>
          </p:cNvPr>
          <p:cNvSpPr txBox="1"/>
          <p:nvPr/>
        </p:nvSpPr>
        <p:spPr>
          <a:xfrm>
            <a:off x="712681" y="3237623"/>
            <a:ext cx="6101542"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solidFill>
              </a:rPr>
              <a:t>②分割結果の比較：</a:t>
            </a:r>
            <a:endParaRPr kumimoji="1" lang="en-US" altLang="ja-JP" sz="2000" dirty="0">
              <a:solidFill>
                <a:schemeClr val="tx1"/>
              </a:solidFill>
            </a:endParaRPr>
          </a:p>
          <a:p>
            <a:pPr marL="0" indent="0">
              <a:lnSpc>
                <a:spcPct val="100000"/>
              </a:lnSpc>
              <a:spcBef>
                <a:spcPts val="0"/>
              </a:spcBef>
              <a:buClrTx/>
              <a:buNone/>
              <a:defRPr/>
            </a:pPr>
            <a:r>
              <a:rPr kumimoji="1" lang="en-US" altLang="ja-JP" sz="2000" dirty="0">
                <a:solidFill>
                  <a:srgbClr val="FF0000"/>
                </a:solidFill>
              </a:rPr>
              <a:t>yolov5 &gt; yolov4</a:t>
            </a:r>
          </a:p>
        </p:txBody>
      </p:sp>
    </p:spTree>
    <p:extLst>
      <p:ext uri="{BB962C8B-B14F-4D97-AF65-F5344CB8AC3E}">
        <p14:creationId xmlns:p14="http://schemas.microsoft.com/office/powerpoint/2010/main" val="4284034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FB8D4E-E475-48A4-7C8B-CA84705972D3}"/>
              </a:ext>
            </a:extLst>
          </p:cNvPr>
          <p:cNvSpPr>
            <a:spLocks noGrp="1"/>
          </p:cNvSpPr>
          <p:nvPr>
            <p:ph type="title"/>
          </p:nvPr>
        </p:nvSpPr>
        <p:spPr/>
        <p:txBody>
          <a:bodyPr/>
          <a:lstStyle/>
          <a:p>
            <a:r>
              <a:rPr lang="en-US" altLang="ja-JP" b="0" dirty="0">
                <a:solidFill>
                  <a:schemeClr val="bg2"/>
                </a:solidFill>
                <a:effectLst/>
                <a:latin typeface="Consolas" panose="020B0609020204030204" pitchFamily="49" charset="0"/>
              </a:rPr>
              <a:t>yolov5 FM1000</a:t>
            </a:r>
            <a:r>
              <a:rPr lang="ja-JP" altLang="en-US" b="0" dirty="0">
                <a:solidFill>
                  <a:schemeClr val="bg2"/>
                </a:solidFill>
                <a:effectLst/>
                <a:latin typeface="Consolas" panose="020B0609020204030204" pitchFamily="49" charset="0"/>
              </a:rPr>
              <a:t>画像での</a:t>
            </a:r>
            <a:r>
              <a:rPr lang="ja-JP" altLang="en-US" dirty="0">
                <a:latin typeface="Consolas" panose="020B0609020204030204" pitchFamily="49" charset="0"/>
              </a:rPr>
              <a:t>評価結論</a:t>
            </a:r>
            <a:endParaRPr kumimoji="1" lang="ja-JP" altLang="en-US" dirty="0"/>
          </a:p>
        </p:txBody>
      </p:sp>
      <p:sp>
        <p:nvSpPr>
          <p:cNvPr id="3" name="テキスト ボックス 2">
            <a:extLst>
              <a:ext uri="{FF2B5EF4-FFF2-40B4-BE49-F238E27FC236}">
                <a16:creationId xmlns:a16="http://schemas.microsoft.com/office/drawing/2014/main" id="{3E73502C-DD93-A01E-1608-3608EA08A34A}"/>
              </a:ext>
            </a:extLst>
          </p:cNvPr>
          <p:cNvSpPr txBox="1"/>
          <p:nvPr/>
        </p:nvSpPr>
        <p:spPr>
          <a:xfrm>
            <a:off x="1415359" y="946408"/>
            <a:ext cx="9214669" cy="4247317"/>
          </a:xfrm>
          <a:prstGeom prst="rect">
            <a:avLst/>
          </a:prstGeom>
          <a:noFill/>
        </p:spPr>
        <p:txBody>
          <a:bodyPr wrap="square">
            <a:spAutoFit/>
          </a:bodyPr>
          <a:lstStyle/>
          <a:p>
            <a:r>
              <a:rPr lang="ja-JP" altLang="en-US" b="0" dirty="0">
                <a:solidFill>
                  <a:schemeClr val="bg2"/>
                </a:solidFill>
                <a:effectLst/>
                <a:latin typeface="Consolas" panose="020B0609020204030204" pitchFamily="49" charset="0"/>
              </a:rPr>
              <a:t>実験方法：</a:t>
            </a:r>
            <a:r>
              <a:rPr lang="en-US" altLang="ja-JP" dirty="0">
                <a:latin typeface="Consolas" panose="020B0609020204030204" pitchFamily="49" charset="0"/>
              </a:rPr>
              <a:t> </a:t>
            </a:r>
          </a:p>
          <a:p>
            <a:r>
              <a:rPr lang="en-US" altLang="ja-JP" dirty="0">
                <a:latin typeface="Consolas" panose="020B0609020204030204" pitchFamily="49" charset="0"/>
              </a:rPr>
              <a:t>yolov5</a:t>
            </a:r>
            <a:r>
              <a:rPr lang="ja-JP" altLang="en-US" dirty="0">
                <a:latin typeface="Consolas" panose="020B0609020204030204" pitchFamily="49" charset="0"/>
              </a:rPr>
              <a:t>を学習させ、</a:t>
            </a:r>
            <a:r>
              <a:rPr lang="ja-JP" altLang="en-US" b="0" dirty="0">
                <a:effectLst/>
                <a:latin typeface="Consolas" panose="020B0609020204030204" pitchFamily="49" charset="0"/>
              </a:rPr>
              <a:t>自動分類ソフトで</a:t>
            </a:r>
            <a:r>
              <a:rPr lang="en-US" altLang="ja-JP" dirty="0">
                <a:latin typeface="Consolas" panose="020B0609020204030204" pitchFamily="49" charset="0"/>
              </a:rPr>
              <a:t>yolov5</a:t>
            </a:r>
            <a:r>
              <a:rPr lang="ja-JP" altLang="en-US" dirty="0">
                <a:latin typeface="Consolas" panose="020B0609020204030204" pitchFamily="49" charset="0"/>
              </a:rPr>
              <a:t>を実行して、</a:t>
            </a:r>
            <a:endParaRPr lang="en-US" altLang="ja-JP" dirty="0">
              <a:latin typeface="Consolas" panose="020B0609020204030204" pitchFamily="49" charset="0"/>
            </a:endParaRPr>
          </a:p>
          <a:p>
            <a:r>
              <a:rPr lang="en-US" altLang="ja-JP" dirty="0">
                <a:latin typeface="Consolas" panose="020B0609020204030204" pitchFamily="49" charset="0"/>
              </a:rPr>
              <a:t>MLCC</a:t>
            </a:r>
            <a:r>
              <a:rPr lang="ja-JP" altLang="en-US" dirty="0">
                <a:latin typeface="Consolas" panose="020B0609020204030204" pitchFamily="49" charset="0"/>
              </a:rPr>
              <a:t>画像を電極と素体に分割して、</a:t>
            </a:r>
            <a:r>
              <a:rPr lang="ja-JP" altLang="en-US" b="0" dirty="0">
                <a:effectLst/>
                <a:latin typeface="Consolas" panose="020B0609020204030204" pitchFamily="49" charset="0"/>
              </a:rPr>
              <a:t>分類モデルで分類する。</a:t>
            </a:r>
            <a:endParaRPr lang="en-US" altLang="ja-JP" b="0" dirty="0">
              <a:effectLst/>
              <a:latin typeface="Consolas" panose="020B0609020204030204" pitchFamily="49" charset="0"/>
            </a:endParaRPr>
          </a:p>
          <a:p>
            <a:r>
              <a:rPr lang="ja-JP" altLang="en-US" dirty="0">
                <a:latin typeface="Consolas" panose="020B0609020204030204" pitchFamily="49" charset="0"/>
              </a:rPr>
              <a:t>分割結果と分類の正解率を評価する。</a:t>
            </a:r>
            <a:endParaRPr lang="en-US" altLang="ja-JP" dirty="0">
              <a:latin typeface="Consolas" panose="020B0609020204030204" pitchFamily="49" charset="0"/>
            </a:endParaRPr>
          </a:p>
          <a:p>
            <a:endParaRPr lang="en-US" altLang="ja-JP" b="0" dirty="0">
              <a:effectLst/>
              <a:latin typeface="Consolas" panose="020B0609020204030204" pitchFamily="49" charset="0"/>
            </a:endParaRPr>
          </a:p>
          <a:p>
            <a:r>
              <a:rPr lang="ja-JP" altLang="en-US" dirty="0">
                <a:solidFill>
                  <a:schemeClr val="bg2"/>
                </a:solidFill>
                <a:latin typeface="Consolas" panose="020B0609020204030204" pitchFamily="49" charset="0"/>
              </a:rPr>
              <a:t>実験結果：</a:t>
            </a:r>
            <a:endParaRPr lang="en-US" altLang="ja-JP" b="0" dirty="0">
              <a:effectLst/>
              <a:latin typeface="Consolas" panose="020B0609020204030204" pitchFamily="49" charset="0"/>
            </a:endParaRPr>
          </a:p>
          <a:p>
            <a:pPr marL="285750" indent="-285750">
              <a:buFont typeface="Arial" panose="020B0604020202020204" pitchFamily="34" charset="0"/>
              <a:buChar char="•"/>
            </a:pPr>
            <a:r>
              <a:rPr kumimoji="1" lang="ja-JP" altLang="en-US" sz="1800" dirty="0"/>
              <a:t>テスト画像①</a:t>
            </a:r>
            <a:r>
              <a:rPr kumimoji="1" lang="en-US" altLang="ja-JP" sz="1800" dirty="0"/>
              <a:t>yolov4</a:t>
            </a:r>
            <a:r>
              <a:rPr kumimoji="1" lang="ja-JP" altLang="en-US" sz="1800" dirty="0"/>
              <a:t>現場分割失敗画像は</a:t>
            </a:r>
            <a:r>
              <a:rPr kumimoji="1" lang="ja-JP" altLang="en-US" dirty="0"/>
              <a:t>、</a:t>
            </a:r>
            <a:r>
              <a:rPr kumimoji="1" lang="en-US" altLang="ja-JP" dirty="0"/>
              <a:t>e</a:t>
            </a:r>
            <a:r>
              <a:rPr kumimoji="1" lang="ja-JP" altLang="en-US" dirty="0"/>
              <a:t>寸が非常に大きい画像のみ</a:t>
            </a:r>
            <a:endParaRPr kumimoji="1" lang="en-US" altLang="ja-JP" dirty="0"/>
          </a:p>
          <a:p>
            <a:r>
              <a:rPr kumimoji="1" lang="ja-JP" altLang="en-US" dirty="0"/>
              <a:t>まだ分割が失敗している。他は分割できるようになった。</a:t>
            </a:r>
            <a:endParaRPr kumimoji="1" lang="en-US" altLang="ja-JP"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dirty="0"/>
          </a:p>
          <a:p>
            <a:pPr marL="285750" indent="-285750">
              <a:buFont typeface="Arial" panose="020B0604020202020204" pitchFamily="34" charset="0"/>
              <a:buChar char="•"/>
            </a:pPr>
            <a:r>
              <a:rPr kumimoji="1" lang="ja-JP" altLang="en-US" dirty="0"/>
              <a:t>テスト画像②</a:t>
            </a:r>
            <a:r>
              <a:rPr kumimoji="1" lang="en-US" altLang="ja-JP" dirty="0"/>
              <a:t>FM5100</a:t>
            </a:r>
            <a:r>
              <a:rPr kumimoji="1" lang="ja-JP" altLang="en-US" dirty="0"/>
              <a:t>分類モデルの学習画像（</a:t>
            </a:r>
            <a:r>
              <a:rPr kumimoji="1" lang="ja-JP" altLang="ja-JP" dirty="0"/>
              <a:t>モデル作成用_20230804</a:t>
            </a:r>
            <a:r>
              <a:rPr kumimoji="1" lang="ja-JP" altLang="en-US" dirty="0"/>
              <a:t>）で現状の</a:t>
            </a:r>
            <a:endParaRPr kumimoji="1" lang="en-US" altLang="ja-JP" dirty="0"/>
          </a:p>
          <a:p>
            <a:r>
              <a:rPr kumimoji="1" lang="en-US" altLang="ja-JP" dirty="0"/>
              <a:t>yolov4</a:t>
            </a:r>
            <a:r>
              <a:rPr kumimoji="1" lang="ja-JP" altLang="en-US" dirty="0"/>
              <a:t>の性能と比較した。</a:t>
            </a:r>
            <a:endParaRPr kumimoji="1" lang="en-US" altLang="ja-JP" dirty="0"/>
          </a:p>
          <a:p>
            <a:pPr marL="0" indent="0">
              <a:buNone/>
            </a:pPr>
            <a:r>
              <a:rPr kumimoji="1" lang="en-US" altLang="ja-JP" dirty="0"/>
              <a:t>yolov5</a:t>
            </a:r>
            <a:r>
              <a:rPr kumimoji="1" lang="ja-JP" altLang="en-US" dirty="0"/>
              <a:t>分割性能が向上しただけでなく、</a:t>
            </a:r>
            <a:r>
              <a:rPr kumimoji="1" lang="en-US" altLang="ja-JP" dirty="0"/>
              <a:t> yolov4</a:t>
            </a:r>
            <a:r>
              <a:rPr kumimoji="1" lang="ja-JP" altLang="en-US" dirty="0"/>
              <a:t>で分割した画像で作成された分類モデルを使っても、</a:t>
            </a:r>
            <a:r>
              <a:rPr kumimoji="1" lang="en-US" altLang="ja-JP" dirty="0"/>
              <a:t>yolov4</a:t>
            </a:r>
            <a:r>
              <a:rPr kumimoji="1" lang="ja-JP" altLang="en-US" dirty="0"/>
              <a:t>に近い分類正解率も得られるようになった。</a:t>
            </a:r>
            <a:endParaRPr kumimoji="1" lang="en-US" altLang="ja-JP" dirty="0"/>
          </a:p>
          <a:p>
            <a:pPr marL="0" indent="0">
              <a:buNone/>
            </a:pPr>
            <a:endParaRPr kumimoji="1" lang="en-US" altLang="ja-JP" dirty="0"/>
          </a:p>
          <a:p>
            <a:endParaRPr kumimoji="1" lang="ja-JP" altLang="en-US" sz="1800" dirty="0"/>
          </a:p>
        </p:txBody>
      </p:sp>
      <p:graphicFrame>
        <p:nvGraphicFramePr>
          <p:cNvPr id="4" name="表 4">
            <a:extLst>
              <a:ext uri="{FF2B5EF4-FFF2-40B4-BE49-F238E27FC236}">
                <a16:creationId xmlns:a16="http://schemas.microsoft.com/office/drawing/2014/main" id="{B49927EA-E100-524B-00E2-D229258157AC}"/>
              </a:ext>
            </a:extLst>
          </p:cNvPr>
          <p:cNvGraphicFramePr>
            <a:graphicFrameLocks noGrp="1"/>
          </p:cNvGraphicFramePr>
          <p:nvPr>
            <p:extLst>
              <p:ext uri="{D42A27DB-BD31-4B8C-83A1-F6EECF244321}">
                <p14:modId xmlns:p14="http://schemas.microsoft.com/office/powerpoint/2010/main" val="1298514365"/>
              </p:ext>
            </p:extLst>
          </p:nvPr>
        </p:nvGraphicFramePr>
        <p:xfrm>
          <a:off x="1800751" y="475297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602185457"/>
                    </a:ext>
                  </a:extLst>
                </a:gridCol>
                <a:gridCol w="2709333">
                  <a:extLst>
                    <a:ext uri="{9D8B030D-6E8A-4147-A177-3AD203B41FA5}">
                      <a16:colId xmlns:a16="http://schemas.microsoft.com/office/drawing/2014/main" val="1209027923"/>
                    </a:ext>
                  </a:extLst>
                </a:gridCol>
                <a:gridCol w="2709333">
                  <a:extLst>
                    <a:ext uri="{9D8B030D-6E8A-4147-A177-3AD203B41FA5}">
                      <a16:colId xmlns:a16="http://schemas.microsoft.com/office/drawing/2014/main" val="3380249021"/>
                    </a:ext>
                  </a:extLst>
                </a:gridCol>
              </a:tblGrid>
              <a:tr h="370840">
                <a:tc>
                  <a:txBody>
                    <a:bodyPr/>
                    <a:lstStyle/>
                    <a:p>
                      <a:endParaRPr lang="zh-TW" altLang="en-US"/>
                    </a:p>
                  </a:txBody>
                  <a:tcPr/>
                </a:tc>
                <a:tc>
                  <a:txBody>
                    <a:bodyPr/>
                    <a:lstStyle/>
                    <a:p>
                      <a:r>
                        <a:rPr kumimoji="1" lang="en-US" altLang="ja-JP" dirty="0">
                          <a:solidFill>
                            <a:schemeClr val="bg1"/>
                          </a:solidFill>
                        </a:rPr>
                        <a:t>yolov4</a:t>
                      </a:r>
                      <a:endParaRPr lang="zh-TW" altLang="en-US"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bg1"/>
                          </a:solidFill>
                        </a:rPr>
                        <a:t>yolov5</a:t>
                      </a:r>
                      <a:endParaRPr lang="zh-TW" altLang="en-US" dirty="0">
                        <a:solidFill>
                          <a:schemeClr val="bg1"/>
                        </a:solidFill>
                      </a:endParaRPr>
                    </a:p>
                  </a:txBody>
                  <a:tcPr/>
                </a:tc>
                <a:extLst>
                  <a:ext uri="{0D108BD9-81ED-4DB2-BD59-A6C34878D82A}">
                    <a16:rowId xmlns:a16="http://schemas.microsoft.com/office/drawing/2014/main" val="931094905"/>
                  </a:ext>
                </a:extLst>
              </a:tr>
              <a:tr h="370840">
                <a:tc>
                  <a:txBody>
                    <a:bodyPr/>
                    <a:lstStyle/>
                    <a:p>
                      <a:r>
                        <a:rPr kumimoji="1" lang="ja-JP" altLang="en-US" dirty="0"/>
                        <a:t>分割失敗画像数</a:t>
                      </a:r>
                      <a:endParaRPr lang="zh-TW" altLang="en-US" dirty="0"/>
                    </a:p>
                  </a:txBody>
                  <a:tcPr/>
                </a:tc>
                <a:tc>
                  <a:txBody>
                    <a:bodyPr/>
                    <a:lstStyle/>
                    <a:p>
                      <a:r>
                        <a:rPr kumimoji="1" lang="en-US" altLang="ja-JP" dirty="0"/>
                        <a:t>49</a:t>
                      </a:r>
                      <a:r>
                        <a:rPr kumimoji="1" lang="ja-JP" altLang="en-US" dirty="0"/>
                        <a:t>枚</a:t>
                      </a:r>
                      <a:endParaRPr lang="zh-TW" altLang="en-US" dirty="0"/>
                    </a:p>
                  </a:txBody>
                  <a:tcPr/>
                </a:tc>
                <a:tc>
                  <a:txBody>
                    <a:bodyPr/>
                    <a:lstStyle/>
                    <a:p>
                      <a:r>
                        <a:rPr kumimoji="1" lang="en-US" altLang="ja-JP" dirty="0"/>
                        <a:t>4</a:t>
                      </a:r>
                      <a:r>
                        <a:rPr kumimoji="1" lang="ja-JP" altLang="en-US" dirty="0"/>
                        <a:t>枚</a:t>
                      </a:r>
                      <a:endParaRPr lang="zh-TW" altLang="en-US" dirty="0"/>
                    </a:p>
                  </a:txBody>
                  <a:tcPr/>
                </a:tc>
                <a:extLst>
                  <a:ext uri="{0D108BD9-81ED-4DB2-BD59-A6C34878D82A}">
                    <a16:rowId xmlns:a16="http://schemas.microsoft.com/office/drawing/2014/main" val="1012000204"/>
                  </a:ext>
                </a:extLst>
              </a:tr>
              <a:tr h="370840">
                <a:tc>
                  <a:txBody>
                    <a:bodyPr/>
                    <a:lstStyle/>
                    <a:p>
                      <a:r>
                        <a:rPr kumimoji="1" lang="ja-JP" altLang="en-US" dirty="0">
                          <a:solidFill>
                            <a:schemeClr val="tx1"/>
                          </a:solidFill>
                        </a:rPr>
                        <a:t>分類の正解率</a:t>
                      </a:r>
                      <a:endParaRPr lang="zh-TW" altLang="en-US" dirty="0">
                        <a:solidFill>
                          <a:schemeClr val="tx1"/>
                        </a:solidFill>
                      </a:endParaRPr>
                    </a:p>
                  </a:txBody>
                  <a:tcPr/>
                </a:tc>
                <a:tc>
                  <a:txBody>
                    <a:bodyPr/>
                    <a:lstStyle/>
                    <a:p>
                      <a:r>
                        <a:rPr kumimoji="1" lang="en-US" altLang="ja-JP" dirty="0">
                          <a:solidFill>
                            <a:schemeClr val="tx1"/>
                          </a:solidFill>
                        </a:rPr>
                        <a:t>86.61</a:t>
                      </a:r>
                      <a:r>
                        <a:rPr lang="en-US" altLang="zh-TW" dirty="0">
                          <a:solidFill>
                            <a:schemeClr val="tx1"/>
                          </a:solidFill>
                        </a:rPr>
                        <a:t>%</a:t>
                      </a:r>
                      <a:endParaRPr lang="zh-TW" altLang="en-US" dirty="0">
                        <a:solidFill>
                          <a:schemeClr val="tx1"/>
                        </a:solidFill>
                      </a:endParaRPr>
                    </a:p>
                  </a:txBody>
                  <a:tcPr/>
                </a:tc>
                <a:tc>
                  <a:txBody>
                    <a:bodyPr/>
                    <a:lstStyle/>
                    <a:p>
                      <a:r>
                        <a:rPr kumimoji="1" lang="en-US" altLang="ja-JP" dirty="0">
                          <a:solidFill>
                            <a:schemeClr val="tx1"/>
                          </a:solidFill>
                        </a:rPr>
                        <a:t>84.12%</a:t>
                      </a:r>
                      <a:endParaRPr lang="zh-TW" altLang="en-US" dirty="0">
                        <a:solidFill>
                          <a:schemeClr val="tx1"/>
                        </a:solidFill>
                      </a:endParaRPr>
                    </a:p>
                  </a:txBody>
                  <a:tcPr/>
                </a:tc>
                <a:extLst>
                  <a:ext uri="{0D108BD9-81ED-4DB2-BD59-A6C34878D82A}">
                    <a16:rowId xmlns:a16="http://schemas.microsoft.com/office/drawing/2014/main" val="3886484583"/>
                  </a:ext>
                </a:extLst>
              </a:tr>
            </a:tbl>
          </a:graphicData>
        </a:graphic>
      </p:graphicFrame>
    </p:spTree>
    <p:extLst>
      <p:ext uri="{BB962C8B-B14F-4D97-AF65-F5344CB8AC3E}">
        <p14:creationId xmlns:p14="http://schemas.microsoft.com/office/powerpoint/2010/main" val="2909987378"/>
      </p:ext>
    </p:extLst>
  </p:cSld>
  <p:clrMapOvr>
    <a:masterClrMapping/>
  </p:clrMapOvr>
</p:sld>
</file>

<file path=ppt/theme/theme1.xml><?xml version="1.0" encoding="utf-8"?>
<a:theme xmlns:a="http://schemas.openxmlformats.org/drawingml/2006/main" name="Murata_Power_Point_Template">
  <a:themeElements>
    <a:clrScheme name="Murata">
      <a:dk1>
        <a:sysClr val="windowText" lastClr="000000"/>
      </a:dk1>
      <a:lt1>
        <a:sysClr val="window" lastClr="FFFFFF"/>
      </a:lt1>
      <a:dk2>
        <a:srgbClr val="5C6770"/>
      </a:dk2>
      <a:lt2>
        <a:srgbClr val="F5002F"/>
      </a:lt2>
      <a:accent1>
        <a:srgbClr val="F5002F"/>
      </a:accent1>
      <a:accent2>
        <a:srgbClr val="525B5C"/>
      </a:accent2>
      <a:accent3>
        <a:srgbClr val="FFC20F"/>
      </a:accent3>
      <a:accent4>
        <a:srgbClr val="6B3077"/>
      </a:accent4>
      <a:accent5>
        <a:srgbClr val="00AFDB"/>
      </a:accent5>
      <a:accent6>
        <a:srgbClr val="91FF66"/>
      </a:accent6>
      <a:hlink>
        <a:srgbClr val="5C6770"/>
      </a:hlink>
      <a:folHlink>
        <a:srgbClr val="BEC2C6"/>
      </a:folHlink>
    </a:clrScheme>
    <a:fontScheme name="Murata">
      <a:majorFont>
        <a:latin typeface="Arial"/>
        <a:ea typeface="Meiryo"/>
        <a:cs typeface=""/>
      </a:majorFont>
      <a:minorFont>
        <a:latin typeface="Arial"/>
        <a:ea typeface="Meiryo"/>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6039</TotalTime>
  <Words>818</Words>
  <Application>Microsoft Office PowerPoint</Application>
  <PresentationFormat>ワイド画面</PresentationFormat>
  <Paragraphs>111</Paragraphs>
  <Slides>11</Slides>
  <Notes>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游ゴシック</vt:lpstr>
      <vt:lpstr>Arial</vt:lpstr>
      <vt:lpstr>Consolas</vt:lpstr>
      <vt:lpstr>Murata_Power_Point_Template</vt:lpstr>
      <vt:lpstr>FM5100　MLCC分割用 yoloの実験結果</vt:lpstr>
      <vt:lpstr>タスクの内容：</vt:lpstr>
      <vt:lpstr>yolov5 を自動分類ソフトに適用して動作確認</vt:lpstr>
      <vt:lpstr>PowerPoint プレゼンテーション</vt:lpstr>
      <vt:lpstr>分類精度確認１</vt:lpstr>
      <vt:lpstr>分類精度確認２</vt:lpstr>
      <vt:lpstr>分類精度確認２</vt:lpstr>
      <vt:lpstr>分類精度確認２</vt:lpstr>
      <vt:lpstr>yolov5 FM1000画像での評価結論</vt:lpstr>
      <vt:lpstr>備考</vt:lpstr>
      <vt:lpstr>yolov5　学習時の注意点</vt:lpstr>
    </vt:vector>
  </TitlesOfParts>
  <Company>murata202206-QU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Shiyousei Chiin/陳　昭成</dc:creator>
  <cp:lastModifiedBy>Ben Chen</cp:lastModifiedBy>
  <cp:revision>511</cp:revision>
  <dcterms:created xsi:type="dcterms:W3CDTF">2023-02-13T01:29:33Z</dcterms:created>
  <dcterms:modified xsi:type="dcterms:W3CDTF">2023-08-31T15:01:45Z</dcterms:modified>
</cp:coreProperties>
</file>