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60" r:id="rId2"/>
    <p:sldId id="2854" r:id="rId3"/>
    <p:sldId id="2874" r:id="rId4"/>
    <p:sldId id="2875" r:id="rId5"/>
    <p:sldId id="2870" r:id="rId6"/>
    <p:sldId id="2869" r:id="rId7"/>
    <p:sldId id="2873" r:id="rId8"/>
    <p:sldId id="2871" r:id="rId9"/>
    <p:sldId id="287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1" autoAdjust="0"/>
    <p:restoredTop sz="63671" autoAdjust="0"/>
  </p:normalViewPr>
  <p:slideViewPr>
    <p:cSldViewPr snapToGrid="0">
      <p:cViewPr varScale="1">
        <p:scale>
          <a:sx n="151" d="100"/>
          <a:sy n="151" d="100"/>
        </p:scale>
        <p:origin x="18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CCEB0-21A1-403A-B5EA-673DD88137B2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CB65-0830-40C8-8C77-1449927E62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39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\00018_0_img00081_Flat_02_lga2.png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\00269_0_img00024_Flat_01_lga1.png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\00389_0_img00007_Flat_03_lga3.png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\00408_0_img00088_Flat_03_lga3.png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\00412_0_img00061_Flat_02_lga2.png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\00413_0_img00093_Flat_01_lga1.png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\00414_0_img00026_Flat_02_lga2.png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\00525_0_img00049_Flat_01_lga1.png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\00414_0_img00039_Flat_02_lga2.png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\00414_0_img00059_Flat_02_lga2.png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\00475_0_img00003_Flat_03_lga3.png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CB65-0830-40C8-8C77-1449927E620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9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\01079_0_img00084_Flat_01_lga1.png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\00009_0_img00031_Flat_01_lga1.png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\00001_0_img00033_Flat_04_lga4.png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\00177_0_img00054_Flat_03_lga3.png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\00286_0_img00006_Flat_01_lga1.png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\00487_0_img00092_Flat_01_lga1.png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\00516_0_img00080_Flat_01_lga1.png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\00516_0_img00083_Flat_02_lga2.png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\00518_0_img00052_Flat_01_lga1.png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CB65-0830-40C8-8C77-1449927E620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88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\00035_0_img00070_Flat_01_lga1.png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\00154_0_img00055_Flat_03_lga3.png</a:t>
            </a:r>
          </a:p>
          <a:p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D:/chin/NGGenerator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評価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/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テストデータ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/LGA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部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電極赤ブク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\00564_0_img00044_Flat_03_lga3.png</a:t>
            </a:r>
            <a:r>
              <a:rPr lang="en-US" altLang="ja-JP" dirty="0"/>
              <a:t> 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CB65-0830-40C8-8C77-1449927E620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96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\00155_0_img00016_Flat_01_lga1.png</a:t>
            </a:r>
          </a:p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\00518_0_img00046_Flat_01_lga1.png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CB65-0830-40C8-8C77-1449927E620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3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\00411_0_img00068_Flat_01_lga1.png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\00045_0_img00075_Flat_01_lga1.png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D:/chin/NGGenerator</a:t>
            </a:r>
            <a:r>
              <a:rPr kumimoji="1" lang="ja-JP" altLang="en-US" dirty="0"/>
              <a:t>評価</a:t>
            </a:r>
            <a:r>
              <a:rPr kumimoji="1" lang="en-US" altLang="ja-JP" dirty="0"/>
              <a:t>/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/LGA</a:t>
            </a:r>
            <a:r>
              <a:rPr kumimoji="1" lang="ja-JP" altLang="en-US" dirty="0"/>
              <a:t>部</a:t>
            </a:r>
            <a:r>
              <a:rPr kumimoji="1" lang="en-US" altLang="ja-JP" dirty="0"/>
              <a:t>\</a:t>
            </a:r>
            <a:r>
              <a:rPr kumimoji="1" lang="ja-JP" altLang="en-US" dirty="0"/>
              <a:t>電極赤ブク</a:t>
            </a:r>
            <a:r>
              <a:rPr kumimoji="1" lang="en-US" altLang="ja-JP" dirty="0"/>
              <a:t>\01241_0_img00071_Flat_01_lga1.png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CB65-0830-40C8-8C77-1449927E620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0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rgbClr val="DEE1E2"/>
          </a:solidFill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gray">
          <a:xfrm>
            <a:off x="47331" y="6436353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smtClean="0">
                <a:solidFill>
                  <a:schemeClr val="bg1"/>
                </a:solidFill>
              </a:rPr>
              <a:pPr lvl="0"/>
              <a:t>‹#›</a:t>
            </a:fld>
            <a:endParaRPr lang="en-GB" sz="1333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 bwMode="gray">
          <a:xfrm>
            <a:off x="757051" y="6456807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murata.com</a:t>
            </a:r>
            <a:r>
              <a:rPr lang="en-US" sz="1067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Copyright © Murata Manufacturing Co., Ltd. All rights</a:t>
            </a:r>
            <a:r>
              <a:rPr lang="en-US" sz="1067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942478" y="6456807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sp>
        <p:nvSpPr>
          <p:cNvPr id="27" name="Parallelogram 26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rgbClr val="7D858D"/>
                </a:solidFill>
              </a:rPr>
              <a:pPr lvl="0"/>
              <a:t>‹#›</a:t>
            </a:fld>
            <a:endParaRPr lang="en-GB" sz="1333" b="1" dirty="0">
              <a:solidFill>
                <a:srgbClr val="7D858D"/>
              </a:solidFill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rgbClr val="7D858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rgbClr val="7D858D"/>
                </a:solidFill>
              </a:rPr>
              <a:pPr lvl="0"/>
              <a:t>21 July 2023</a:t>
            </a:fld>
            <a:endParaRPr lang="en-GB" sz="1067" dirty="0">
              <a:solidFill>
                <a:srgbClr val="7D858D"/>
              </a:solidFill>
            </a:endParaRPr>
          </a:p>
        </p:txBody>
      </p:sp>
      <p:sp>
        <p:nvSpPr>
          <p:cNvPr id="21" name="Parallelogram 20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9" y="274638"/>
            <a:ext cx="1207151" cy="417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9" b="3335"/>
          <a:stretch/>
        </p:blipFill>
        <p:spPr>
          <a:xfrm>
            <a:off x="7920209" y="1463521"/>
            <a:ext cx="4271792" cy="53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57903" y="274637"/>
            <a:ext cx="8506451" cy="706091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GB" b="1">
                <a:latin typeface="+mj-lt"/>
              </a:defRPr>
            </a:lvl1pPr>
          </a:lstStyle>
          <a:p>
            <a:pPr lvl="0"/>
            <a:r>
              <a:rPr lang="en-US" dirty="0"/>
              <a:t>Click to edit 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8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0"/>
          </p:nvPr>
        </p:nvSpPr>
        <p:spPr bwMode="gray">
          <a:xfrm>
            <a:off x="7962749" y="1396428"/>
            <a:ext cx="4392921" cy="5673795"/>
          </a:xfrm>
          <a:custGeom>
            <a:avLst/>
            <a:gdLst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0 w 3048704"/>
              <a:gd name="connsiteY4" fmla="*/ 0 h 5250180"/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5" fmla="*/ 0 w 3048704"/>
              <a:gd name="connsiteY5" fmla="*/ 0 h 5250180"/>
              <a:gd name="connsiteX0" fmla="*/ 704 w 3048704"/>
              <a:gd name="connsiteY0" fmla="*/ 2206163 h 5345603"/>
              <a:gd name="connsiteX1" fmla="*/ 3048704 w 3048704"/>
              <a:gd name="connsiteY1" fmla="*/ 95423 h 5345603"/>
              <a:gd name="connsiteX2" fmla="*/ 3048704 w 3048704"/>
              <a:gd name="connsiteY2" fmla="*/ 5345603 h 5345603"/>
              <a:gd name="connsiteX3" fmla="*/ 0 w 3048704"/>
              <a:gd name="connsiteY3" fmla="*/ 5345603 h 5345603"/>
              <a:gd name="connsiteX4" fmla="*/ 704 w 3048704"/>
              <a:gd name="connsiteY4" fmla="*/ 2206163 h 5345603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704" h="5250180">
                <a:moveTo>
                  <a:pt x="704" y="2110740"/>
                </a:moveTo>
                <a:lnTo>
                  <a:pt x="3048704" y="0"/>
                </a:lnTo>
                <a:lnTo>
                  <a:pt x="3048704" y="5250180"/>
                </a:lnTo>
                <a:lnTo>
                  <a:pt x="0" y="5250180"/>
                </a:lnTo>
                <a:cubicBezTo>
                  <a:pt x="235" y="4203700"/>
                  <a:pt x="469" y="3157220"/>
                  <a:pt x="704" y="211074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EE1E2"/>
            </a:solidFill>
          </a:ln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1467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rgbClr val="DEE1E2"/>
          </a:solidFill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942478" y="6456807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sp>
        <p:nvSpPr>
          <p:cNvPr id="21" name="Parallelogram 20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rgbClr val="7D858D"/>
                </a:solidFill>
              </a:rPr>
              <a:pPr lvl="0"/>
              <a:t>‹#›</a:t>
            </a:fld>
            <a:endParaRPr lang="en-GB" sz="1333" b="1" dirty="0">
              <a:solidFill>
                <a:srgbClr val="7D858D"/>
              </a:solidFill>
            </a:endParaRP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rgbClr val="7D858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rgbClr val="7D858D"/>
                </a:solidFill>
              </a:rPr>
              <a:pPr lvl="0"/>
              <a:t>21 July 2023</a:t>
            </a:fld>
            <a:endParaRPr lang="en-GB" sz="1067" dirty="0">
              <a:solidFill>
                <a:srgbClr val="7D858D"/>
              </a:solidFill>
            </a:endParaRPr>
          </a:p>
        </p:txBody>
      </p:sp>
      <p:sp>
        <p:nvSpPr>
          <p:cNvPr id="13" name="Parallelogram 12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9" y="274638"/>
            <a:ext cx="1207151" cy="4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0"/>
          </p:nvPr>
        </p:nvSpPr>
        <p:spPr bwMode="gray">
          <a:xfrm>
            <a:off x="7962749" y="1396428"/>
            <a:ext cx="4392921" cy="5673795"/>
          </a:xfrm>
          <a:custGeom>
            <a:avLst/>
            <a:gdLst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0 w 3048704"/>
              <a:gd name="connsiteY4" fmla="*/ 0 h 5250180"/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5" fmla="*/ 0 w 3048704"/>
              <a:gd name="connsiteY5" fmla="*/ 0 h 5250180"/>
              <a:gd name="connsiteX0" fmla="*/ 704 w 3048704"/>
              <a:gd name="connsiteY0" fmla="*/ 2206163 h 5345603"/>
              <a:gd name="connsiteX1" fmla="*/ 3048704 w 3048704"/>
              <a:gd name="connsiteY1" fmla="*/ 95423 h 5345603"/>
              <a:gd name="connsiteX2" fmla="*/ 3048704 w 3048704"/>
              <a:gd name="connsiteY2" fmla="*/ 5345603 h 5345603"/>
              <a:gd name="connsiteX3" fmla="*/ 0 w 3048704"/>
              <a:gd name="connsiteY3" fmla="*/ 5345603 h 5345603"/>
              <a:gd name="connsiteX4" fmla="*/ 704 w 3048704"/>
              <a:gd name="connsiteY4" fmla="*/ 2206163 h 5345603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704" h="5250180">
                <a:moveTo>
                  <a:pt x="704" y="2110740"/>
                </a:moveTo>
                <a:lnTo>
                  <a:pt x="3048704" y="0"/>
                </a:lnTo>
                <a:lnTo>
                  <a:pt x="3048704" y="5250180"/>
                </a:lnTo>
                <a:lnTo>
                  <a:pt x="0" y="5250180"/>
                </a:lnTo>
                <a:cubicBezTo>
                  <a:pt x="235" y="4203700"/>
                  <a:pt x="469" y="3157220"/>
                  <a:pt x="704" y="21107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DEE1E2"/>
            </a:solidFill>
          </a:ln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1467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rgbClr val="DEE1E2"/>
          </a:solidFill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16" name="Parallelogram 15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DEE1E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1" name="Parallelogram 20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942478" y="6456807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rgbClr val="7D858D"/>
                </a:solidFill>
              </a:rPr>
              <a:pPr lvl="0"/>
              <a:t>‹#›</a:t>
            </a:fld>
            <a:endParaRPr lang="en-GB" sz="1333" b="1" dirty="0">
              <a:solidFill>
                <a:srgbClr val="7D858D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rgbClr val="7D85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rgbClr val="7D858D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rgbClr val="7D858D"/>
                </a:solidFill>
              </a:rPr>
              <a:pPr lvl="0"/>
              <a:t>21 July 2023</a:t>
            </a:fld>
            <a:endParaRPr lang="en-GB" sz="1067" dirty="0">
              <a:solidFill>
                <a:srgbClr val="7D858D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9" y="274638"/>
            <a:ext cx="1207151" cy="4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7D8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chemeClr val="bg1"/>
                </a:solidFill>
              </a:rPr>
              <a:pPr lvl="0"/>
              <a:t>‹#›</a:t>
            </a:fld>
            <a:endParaRPr lang="en-GB" sz="1333" b="1" dirty="0">
              <a:solidFill>
                <a:schemeClr val="bg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09" y="274388"/>
            <a:ext cx="1209691" cy="417211"/>
          </a:xfrm>
          <a:prstGeom prst="rect">
            <a:avLst/>
          </a:prstGeom>
        </p:spPr>
      </p:pic>
      <p:sp>
        <p:nvSpPr>
          <p:cNvPr id="14" name="Parallelogram 13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9DA4A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16" name="Parallelogram 15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3637"/>
          <a:stretch/>
        </p:blipFill>
        <p:spPr>
          <a:xfrm>
            <a:off x="7947557" y="1493960"/>
            <a:ext cx="4244443" cy="53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7D8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chemeClr val="bg1"/>
                </a:solidFill>
              </a:rPr>
              <a:pPr lvl="0"/>
              <a:t>‹#›</a:t>
            </a:fld>
            <a:endParaRPr lang="en-GB" sz="1333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Parallelogram 18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BEC2C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 bwMode="gray">
          <a:xfrm>
            <a:off x="7975405" y="1412777"/>
            <a:ext cx="4380264" cy="5657447"/>
          </a:xfrm>
          <a:custGeom>
            <a:avLst/>
            <a:gdLst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0 w 3048704"/>
              <a:gd name="connsiteY4" fmla="*/ 0 h 5250180"/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5" fmla="*/ 0 w 3048704"/>
              <a:gd name="connsiteY5" fmla="*/ 0 h 5250180"/>
              <a:gd name="connsiteX0" fmla="*/ 704 w 3048704"/>
              <a:gd name="connsiteY0" fmla="*/ 2206163 h 5345603"/>
              <a:gd name="connsiteX1" fmla="*/ 3048704 w 3048704"/>
              <a:gd name="connsiteY1" fmla="*/ 95423 h 5345603"/>
              <a:gd name="connsiteX2" fmla="*/ 3048704 w 3048704"/>
              <a:gd name="connsiteY2" fmla="*/ 5345603 h 5345603"/>
              <a:gd name="connsiteX3" fmla="*/ 0 w 3048704"/>
              <a:gd name="connsiteY3" fmla="*/ 5345603 h 5345603"/>
              <a:gd name="connsiteX4" fmla="*/ 704 w 3048704"/>
              <a:gd name="connsiteY4" fmla="*/ 2206163 h 5345603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704" h="5250180">
                <a:moveTo>
                  <a:pt x="704" y="2110740"/>
                </a:moveTo>
                <a:lnTo>
                  <a:pt x="3048704" y="0"/>
                </a:lnTo>
                <a:lnTo>
                  <a:pt x="3048704" y="5250180"/>
                </a:lnTo>
                <a:lnTo>
                  <a:pt x="0" y="5250180"/>
                </a:lnTo>
                <a:cubicBezTo>
                  <a:pt x="235" y="4203700"/>
                  <a:pt x="469" y="3157220"/>
                  <a:pt x="704" y="211074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1467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arallelogram 13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09" y="274388"/>
            <a:ext cx="1209691" cy="4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rgbClr val="7D85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 userDrawn="1"/>
        </p:nvSpPr>
        <p:spPr bwMode="gray">
          <a:xfrm rot="16200000" flipV="1">
            <a:off x="925674" y="-265274"/>
            <a:ext cx="6190588" cy="6721137"/>
          </a:xfrm>
          <a:custGeom>
            <a:avLst/>
            <a:gdLst>
              <a:gd name="connsiteX0" fmla="*/ 0 w 9914837"/>
              <a:gd name="connsiteY0" fmla="*/ 5040560 h 5040560"/>
              <a:gd name="connsiteX1" fmla="*/ 3485497 w 9914837"/>
              <a:gd name="connsiteY1" fmla="*/ 0 h 5040560"/>
              <a:gd name="connsiteX2" fmla="*/ 9914837 w 9914837"/>
              <a:gd name="connsiteY2" fmla="*/ 0 h 5040560"/>
              <a:gd name="connsiteX3" fmla="*/ 6429340 w 9914837"/>
              <a:gd name="connsiteY3" fmla="*/ 5040560 h 5040560"/>
              <a:gd name="connsiteX4" fmla="*/ 0 w 9914837"/>
              <a:gd name="connsiteY4" fmla="*/ 5040560 h 5040560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9914837 w 9914837"/>
              <a:gd name="connsiteY2" fmla="*/ 0 h 5040853"/>
              <a:gd name="connsiteX3" fmla="*/ 6429340 w 9914837"/>
              <a:gd name="connsiteY3" fmla="*/ 5040560 h 5040853"/>
              <a:gd name="connsiteX4" fmla="*/ 6190588 w 9914837"/>
              <a:gd name="connsiteY4" fmla="*/ 5040853 h 5040853"/>
              <a:gd name="connsiteX5" fmla="*/ 0 w 9914837"/>
              <a:gd name="connsiteY5" fmla="*/ 5040560 h 5040853"/>
              <a:gd name="connsiteX0" fmla="*/ 0 w 9914837"/>
              <a:gd name="connsiteY0" fmla="*/ 5040560 h 5040853"/>
              <a:gd name="connsiteX1" fmla="*/ 3485497 w 9914837"/>
              <a:gd name="connsiteY1" fmla="*/ 0 h 5040853"/>
              <a:gd name="connsiteX2" fmla="*/ 6190587 w 9914837"/>
              <a:gd name="connsiteY2" fmla="*/ 2127 h 5040853"/>
              <a:gd name="connsiteX3" fmla="*/ 9914837 w 9914837"/>
              <a:gd name="connsiteY3" fmla="*/ 0 h 5040853"/>
              <a:gd name="connsiteX4" fmla="*/ 6429340 w 9914837"/>
              <a:gd name="connsiteY4" fmla="*/ 5040560 h 5040853"/>
              <a:gd name="connsiteX5" fmla="*/ 6190588 w 9914837"/>
              <a:gd name="connsiteY5" fmla="*/ 5040853 h 5040853"/>
              <a:gd name="connsiteX6" fmla="*/ 0 w 9914837"/>
              <a:gd name="connsiteY6" fmla="*/ 5040560 h 5040853"/>
              <a:gd name="connsiteX0" fmla="*/ 0 w 6429340"/>
              <a:gd name="connsiteY0" fmla="*/ 5040560 h 5040853"/>
              <a:gd name="connsiteX1" fmla="*/ 3485497 w 6429340"/>
              <a:gd name="connsiteY1" fmla="*/ 0 h 5040853"/>
              <a:gd name="connsiteX2" fmla="*/ 6190587 w 6429340"/>
              <a:gd name="connsiteY2" fmla="*/ 2127 h 5040853"/>
              <a:gd name="connsiteX3" fmla="*/ 6429340 w 6429340"/>
              <a:gd name="connsiteY3" fmla="*/ 5040560 h 5040853"/>
              <a:gd name="connsiteX4" fmla="*/ 6190588 w 6429340"/>
              <a:gd name="connsiteY4" fmla="*/ 5040853 h 5040853"/>
              <a:gd name="connsiteX5" fmla="*/ 0 w 6429340"/>
              <a:gd name="connsiteY5" fmla="*/ 5040560 h 5040853"/>
              <a:gd name="connsiteX0" fmla="*/ 0 w 6190588"/>
              <a:gd name="connsiteY0" fmla="*/ 5040560 h 5040853"/>
              <a:gd name="connsiteX1" fmla="*/ 3485497 w 6190588"/>
              <a:gd name="connsiteY1" fmla="*/ 0 h 5040853"/>
              <a:gd name="connsiteX2" fmla="*/ 6190587 w 6190588"/>
              <a:gd name="connsiteY2" fmla="*/ 2127 h 5040853"/>
              <a:gd name="connsiteX3" fmla="*/ 6190588 w 6190588"/>
              <a:gd name="connsiteY3" fmla="*/ 5040853 h 5040853"/>
              <a:gd name="connsiteX4" fmla="*/ 0 w 6190588"/>
              <a:gd name="connsiteY4" fmla="*/ 5040560 h 50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588" h="5040853">
                <a:moveTo>
                  <a:pt x="0" y="5040560"/>
                </a:moveTo>
                <a:lnTo>
                  <a:pt x="3485497" y="0"/>
                </a:lnTo>
                <a:lnTo>
                  <a:pt x="6190587" y="2127"/>
                </a:lnTo>
                <a:cubicBezTo>
                  <a:pt x="6190587" y="1681702"/>
                  <a:pt x="6190588" y="3361278"/>
                  <a:pt x="6190588" y="5040853"/>
                </a:cubicBezTo>
                <a:lnTo>
                  <a:pt x="0" y="504056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94453" y="548681"/>
            <a:ext cx="5565643" cy="1872209"/>
          </a:xfrm>
        </p:spPr>
        <p:txBody>
          <a:bodyPr anchor="b" anchorCtr="0">
            <a:normAutofit/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91478" y="2420888"/>
            <a:ext cx="4773193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Parallelogram 18"/>
          <p:cNvSpPr/>
          <p:nvPr userDrawn="1"/>
        </p:nvSpPr>
        <p:spPr bwMode="gray">
          <a:xfrm rot="16200000" flipV="1">
            <a:off x="-327216" y="6436261"/>
            <a:ext cx="1133139" cy="768095"/>
          </a:xfrm>
          <a:prstGeom prst="parallelogram">
            <a:avLst>
              <a:gd name="adj" fmla="val 69149"/>
            </a:avLst>
          </a:prstGeom>
          <a:noFill/>
          <a:ln w="38100">
            <a:solidFill>
              <a:srgbClr val="BEC2C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gray">
          <a:xfrm>
            <a:off x="47331" y="6594785"/>
            <a:ext cx="495596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/>
            <a:fld id="{35031298-4CBC-4EC8-B1EA-1DEB552B8D7C}" type="slidenum">
              <a:rPr lang="en-GB" sz="1333" b="1" smtClean="0">
                <a:solidFill>
                  <a:schemeClr val="bg1"/>
                </a:solidFill>
              </a:rPr>
              <a:pPr lvl="0"/>
              <a:t>‹#›</a:t>
            </a:fld>
            <a:endParaRPr lang="en-GB" sz="1333" b="1" dirty="0">
              <a:solidFill>
                <a:schemeClr val="bg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 bwMode="gray">
          <a:xfrm>
            <a:off x="757051" y="6621451"/>
            <a:ext cx="533894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Date Placeholder 3"/>
          <p:cNvSpPr txBox="1">
            <a:spLocks/>
          </p:cNvSpPr>
          <p:nvPr userDrawn="1"/>
        </p:nvSpPr>
        <p:spPr>
          <a:xfrm>
            <a:off x="4751851" y="662145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9FB042EA-7302-4DB6-8B0F-B44C8CB2054C}" type="datetime4">
              <a:rPr lang="en-GB" sz="1067" smtClean="0">
                <a:solidFill>
                  <a:schemeClr val="bg1"/>
                </a:solidFill>
              </a:rPr>
              <a:pPr lvl="0"/>
              <a:t>21 July 2023</a:t>
            </a:fld>
            <a:endParaRPr lang="en-GB" sz="1067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 bwMode="gray">
          <a:xfrm>
            <a:off x="7962749" y="1396428"/>
            <a:ext cx="4392921" cy="5673795"/>
          </a:xfrm>
          <a:custGeom>
            <a:avLst/>
            <a:gdLst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0 w 3048704"/>
              <a:gd name="connsiteY4" fmla="*/ 0 h 5250180"/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5" fmla="*/ 0 w 3048704"/>
              <a:gd name="connsiteY5" fmla="*/ 0 h 5250180"/>
              <a:gd name="connsiteX0" fmla="*/ 704 w 3048704"/>
              <a:gd name="connsiteY0" fmla="*/ 2206163 h 5345603"/>
              <a:gd name="connsiteX1" fmla="*/ 3048704 w 3048704"/>
              <a:gd name="connsiteY1" fmla="*/ 95423 h 5345603"/>
              <a:gd name="connsiteX2" fmla="*/ 3048704 w 3048704"/>
              <a:gd name="connsiteY2" fmla="*/ 5345603 h 5345603"/>
              <a:gd name="connsiteX3" fmla="*/ 0 w 3048704"/>
              <a:gd name="connsiteY3" fmla="*/ 5345603 h 5345603"/>
              <a:gd name="connsiteX4" fmla="*/ 704 w 3048704"/>
              <a:gd name="connsiteY4" fmla="*/ 2206163 h 5345603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704" h="5250180">
                <a:moveTo>
                  <a:pt x="704" y="2110740"/>
                </a:moveTo>
                <a:lnTo>
                  <a:pt x="3048704" y="0"/>
                </a:lnTo>
                <a:lnTo>
                  <a:pt x="3048704" y="5250180"/>
                </a:lnTo>
                <a:lnTo>
                  <a:pt x="0" y="5250180"/>
                </a:lnTo>
                <a:cubicBezTo>
                  <a:pt x="235" y="4203700"/>
                  <a:pt x="469" y="3157220"/>
                  <a:pt x="704" y="21107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DEE1E2"/>
            </a:solidFill>
          </a:ln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sz="1467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arallelogram 12"/>
          <p:cNvSpPr/>
          <p:nvPr userDrawn="1"/>
        </p:nvSpPr>
        <p:spPr bwMode="gray">
          <a:xfrm rot="16200000">
            <a:off x="7233945" y="2968549"/>
            <a:ext cx="883657" cy="488872"/>
          </a:xfrm>
          <a:prstGeom prst="parallelogram">
            <a:avLst>
              <a:gd name="adj" fmla="val 69149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09" y="274388"/>
            <a:ext cx="1209691" cy="4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57903" y="274637"/>
            <a:ext cx="8506451" cy="706091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GB">
                <a:latin typeface="+mj-lt"/>
              </a:defRPr>
            </a:lvl1pPr>
          </a:lstStyle>
          <a:p>
            <a:pPr lvl="0"/>
            <a:r>
              <a:rPr lang="en-US" dirty="0"/>
              <a:t>Click to edit page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58400" y="1411200"/>
            <a:ext cx="10804800" cy="4712400"/>
          </a:xfrm>
        </p:spPr>
        <p:txBody>
          <a:bodyPr/>
          <a:lstStyle>
            <a:lvl1pPr>
              <a:lnSpc>
                <a:spcPct val="110000"/>
              </a:lnSpc>
              <a:buClr>
                <a:schemeClr val="accent1"/>
              </a:buClr>
              <a:defRPr sz="2667">
                <a:solidFill>
                  <a:schemeClr val="tx2"/>
                </a:solidFill>
                <a:latin typeface="+mn-lt"/>
              </a:defRPr>
            </a:lvl1pPr>
            <a:lvl2pPr>
              <a:lnSpc>
                <a:spcPct val="110000"/>
              </a:lnSpc>
              <a:defRPr sz="2400">
                <a:solidFill>
                  <a:schemeClr val="tx2"/>
                </a:solidFill>
                <a:latin typeface="+mn-lt"/>
              </a:defRPr>
            </a:lvl2pPr>
            <a:lvl3pPr>
              <a:lnSpc>
                <a:spcPct val="110000"/>
              </a:lnSpc>
              <a:defRPr sz="2133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10000"/>
              </a:lnSpc>
              <a:defRPr sz="1867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10000"/>
              </a:lnSpc>
              <a:defRPr sz="1600">
                <a:solidFill>
                  <a:schemeClr val="tx2"/>
                </a:solidFill>
                <a:latin typeface="+mn-lt"/>
              </a:defRPr>
            </a:lvl5pPr>
            <a:lvl6pPr marL="1077357" indent="0">
              <a:lnSpc>
                <a:spcPct val="110000"/>
              </a:lnSpc>
              <a:buNone/>
              <a:defRPr sz="1867">
                <a:latin typeface="+mn-lt"/>
              </a:defRPr>
            </a:lvl6pPr>
            <a:lvl7pPr>
              <a:lnSpc>
                <a:spcPct val="110000"/>
              </a:lnSpc>
              <a:defRPr sz="1867">
                <a:latin typeface="+mn-lt"/>
              </a:defRPr>
            </a:lvl7pPr>
            <a:lvl8pPr>
              <a:lnSpc>
                <a:spcPct val="110000"/>
              </a:lnSpc>
              <a:defRPr sz="1867">
                <a:latin typeface="+mn-lt"/>
              </a:defRPr>
            </a:lvl8pPr>
            <a:lvl9pPr>
              <a:lnSpc>
                <a:spcPct val="110000"/>
              </a:lnSpc>
              <a:defRPr sz="1867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57903" y="274637"/>
            <a:ext cx="8506451" cy="706091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to edit page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758400" y="1411200"/>
            <a:ext cx="5210379" cy="4712400"/>
          </a:xfrm>
        </p:spPr>
        <p:txBody>
          <a:bodyPr/>
          <a:lstStyle>
            <a:lvl1pPr>
              <a:defRPr sz="2667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41973" y="1411200"/>
            <a:ext cx="5210379" cy="4712400"/>
          </a:xfrm>
        </p:spPr>
        <p:txBody>
          <a:bodyPr/>
          <a:lstStyle>
            <a:lvl1pPr>
              <a:defRPr sz="2667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4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57903" y="274637"/>
            <a:ext cx="8506451" cy="706091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to edit page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758400" y="1411200"/>
            <a:ext cx="5210379" cy="4712400"/>
          </a:xfrm>
        </p:spPr>
        <p:txBody>
          <a:bodyPr/>
          <a:lstStyle>
            <a:lvl1pPr>
              <a:defRPr sz="2667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6626034" y="1033802"/>
            <a:ext cx="4501021" cy="5491543"/>
          </a:xfrm>
          <a:custGeom>
            <a:avLst/>
            <a:gdLst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0 w 3048704"/>
              <a:gd name="connsiteY4" fmla="*/ 0 h 5250180"/>
              <a:gd name="connsiteX0" fmla="*/ 0 w 3048704"/>
              <a:gd name="connsiteY0" fmla="*/ 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5" fmla="*/ 0 w 3048704"/>
              <a:gd name="connsiteY5" fmla="*/ 0 h 5250180"/>
              <a:gd name="connsiteX0" fmla="*/ 704 w 3048704"/>
              <a:gd name="connsiteY0" fmla="*/ 2206163 h 5345603"/>
              <a:gd name="connsiteX1" fmla="*/ 3048704 w 3048704"/>
              <a:gd name="connsiteY1" fmla="*/ 95423 h 5345603"/>
              <a:gd name="connsiteX2" fmla="*/ 3048704 w 3048704"/>
              <a:gd name="connsiteY2" fmla="*/ 5345603 h 5345603"/>
              <a:gd name="connsiteX3" fmla="*/ 0 w 3048704"/>
              <a:gd name="connsiteY3" fmla="*/ 5345603 h 5345603"/>
              <a:gd name="connsiteX4" fmla="*/ 704 w 3048704"/>
              <a:gd name="connsiteY4" fmla="*/ 2206163 h 5345603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8704 w 3048704"/>
              <a:gd name="connsiteY2" fmla="*/ 5250180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7518 w 3048704"/>
              <a:gd name="connsiteY2" fmla="*/ 3696809 h 5250180"/>
              <a:gd name="connsiteX3" fmla="*/ 3048704 w 3048704"/>
              <a:gd name="connsiteY3" fmla="*/ 5250180 h 5250180"/>
              <a:gd name="connsiteX4" fmla="*/ 0 w 3048704"/>
              <a:gd name="connsiteY4" fmla="*/ 5250180 h 5250180"/>
              <a:gd name="connsiteX5" fmla="*/ 704 w 3048704"/>
              <a:gd name="connsiteY5" fmla="*/ 2110740 h 5250180"/>
              <a:gd name="connsiteX0" fmla="*/ 704 w 3048704"/>
              <a:gd name="connsiteY0" fmla="*/ 2110740 h 5295437"/>
              <a:gd name="connsiteX1" fmla="*/ 3048704 w 3048704"/>
              <a:gd name="connsiteY1" fmla="*/ 0 h 5295437"/>
              <a:gd name="connsiteX2" fmla="*/ 3047518 w 3048704"/>
              <a:gd name="connsiteY2" fmla="*/ 3696809 h 5295437"/>
              <a:gd name="connsiteX3" fmla="*/ 0 w 3048704"/>
              <a:gd name="connsiteY3" fmla="*/ 5250180 h 5295437"/>
              <a:gd name="connsiteX4" fmla="*/ 704 w 3048704"/>
              <a:gd name="connsiteY4" fmla="*/ 2110740 h 5295437"/>
              <a:gd name="connsiteX0" fmla="*/ 704 w 3048704"/>
              <a:gd name="connsiteY0" fmla="*/ 2110740 h 5250180"/>
              <a:gd name="connsiteX1" fmla="*/ 3048704 w 3048704"/>
              <a:gd name="connsiteY1" fmla="*/ 0 h 5250180"/>
              <a:gd name="connsiteX2" fmla="*/ 3047518 w 3048704"/>
              <a:gd name="connsiteY2" fmla="*/ 3696809 h 5250180"/>
              <a:gd name="connsiteX3" fmla="*/ 0 w 3048704"/>
              <a:gd name="connsiteY3" fmla="*/ 5250180 h 5250180"/>
              <a:gd name="connsiteX4" fmla="*/ 704 w 3048704"/>
              <a:gd name="connsiteY4" fmla="*/ 2110740 h 5250180"/>
              <a:gd name="connsiteX0" fmla="*/ 7 w 3048007"/>
              <a:gd name="connsiteY0" fmla="*/ 2110740 h 5266860"/>
              <a:gd name="connsiteX1" fmla="*/ 3048007 w 3048007"/>
              <a:gd name="connsiteY1" fmla="*/ 0 h 5266860"/>
              <a:gd name="connsiteX2" fmla="*/ 3046821 w 3048007"/>
              <a:gd name="connsiteY2" fmla="*/ 3696809 h 5266860"/>
              <a:gd name="connsiteX3" fmla="*/ 5238 w 3048007"/>
              <a:gd name="connsiteY3" fmla="*/ 5266860 h 5266860"/>
              <a:gd name="connsiteX4" fmla="*/ 7 w 3048007"/>
              <a:gd name="connsiteY4" fmla="*/ 2110740 h 5266860"/>
              <a:gd name="connsiteX0" fmla="*/ 7 w 3048007"/>
              <a:gd name="connsiteY0" fmla="*/ 2110740 h 5255741"/>
              <a:gd name="connsiteX1" fmla="*/ 3048007 w 3048007"/>
              <a:gd name="connsiteY1" fmla="*/ 0 h 5255741"/>
              <a:gd name="connsiteX2" fmla="*/ 3046821 w 3048007"/>
              <a:gd name="connsiteY2" fmla="*/ 3696809 h 5255741"/>
              <a:gd name="connsiteX3" fmla="*/ 5238 w 3048007"/>
              <a:gd name="connsiteY3" fmla="*/ 5255741 h 5255741"/>
              <a:gd name="connsiteX4" fmla="*/ 7 w 3048007"/>
              <a:gd name="connsiteY4" fmla="*/ 2110740 h 5255741"/>
              <a:gd name="connsiteX0" fmla="*/ 7 w 3048007"/>
              <a:gd name="connsiteY0" fmla="*/ 2110740 h 5255741"/>
              <a:gd name="connsiteX1" fmla="*/ 3048007 w 3048007"/>
              <a:gd name="connsiteY1" fmla="*/ 0 h 5255741"/>
              <a:gd name="connsiteX2" fmla="*/ 3046821 w 3048007"/>
              <a:gd name="connsiteY2" fmla="*/ 3696809 h 5255741"/>
              <a:gd name="connsiteX3" fmla="*/ 5238 w 3048007"/>
              <a:gd name="connsiteY3" fmla="*/ 5255741 h 5255741"/>
              <a:gd name="connsiteX4" fmla="*/ 7 w 3048007"/>
              <a:gd name="connsiteY4" fmla="*/ 2110740 h 5255741"/>
              <a:gd name="connsiteX0" fmla="*/ 7 w 3273433"/>
              <a:gd name="connsiteY0" fmla="*/ 2217261 h 5362262"/>
              <a:gd name="connsiteX1" fmla="*/ 3048007 w 3273433"/>
              <a:gd name="connsiteY1" fmla="*/ 106521 h 5362262"/>
              <a:gd name="connsiteX2" fmla="*/ 3046821 w 3273433"/>
              <a:gd name="connsiteY2" fmla="*/ 678799 h 5362262"/>
              <a:gd name="connsiteX3" fmla="*/ 3046821 w 3273433"/>
              <a:gd name="connsiteY3" fmla="*/ 3803330 h 5362262"/>
              <a:gd name="connsiteX4" fmla="*/ 5238 w 3273433"/>
              <a:gd name="connsiteY4" fmla="*/ 5362262 h 5362262"/>
              <a:gd name="connsiteX5" fmla="*/ 7 w 3273433"/>
              <a:gd name="connsiteY5" fmla="*/ 2217261 h 5362262"/>
              <a:gd name="connsiteX0" fmla="*/ 7 w 3273433"/>
              <a:gd name="connsiteY0" fmla="*/ 2217261 h 5362262"/>
              <a:gd name="connsiteX1" fmla="*/ 3048007 w 3273433"/>
              <a:gd name="connsiteY1" fmla="*/ 106521 h 5362262"/>
              <a:gd name="connsiteX2" fmla="*/ 3046821 w 3273433"/>
              <a:gd name="connsiteY2" fmla="*/ 678799 h 5362262"/>
              <a:gd name="connsiteX3" fmla="*/ 3046821 w 3273433"/>
              <a:gd name="connsiteY3" fmla="*/ 3803330 h 5362262"/>
              <a:gd name="connsiteX4" fmla="*/ 5238 w 3273433"/>
              <a:gd name="connsiteY4" fmla="*/ 5362262 h 5362262"/>
              <a:gd name="connsiteX5" fmla="*/ 7 w 3273433"/>
              <a:gd name="connsiteY5" fmla="*/ 2217261 h 5362262"/>
              <a:gd name="connsiteX0" fmla="*/ 7 w 3048007"/>
              <a:gd name="connsiteY0" fmla="*/ 2110740 h 5255741"/>
              <a:gd name="connsiteX1" fmla="*/ 3048007 w 3048007"/>
              <a:gd name="connsiteY1" fmla="*/ 0 h 5255741"/>
              <a:gd name="connsiteX2" fmla="*/ 3046821 w 3048007"/>
              <a:gd name="connsiteY2" fmla="*/ 572278 h 5255741"/>
              <a:gd name="connsiteX3" fmla="*/ 3046821 w 3048007"/>
              <a:gd name="connsiteY3" fmla="*/ 3696809 h 5255741"/>
              <a:gd name="connsiteX4" fmla="*/ 5238 w 3048007"/>
              <a:gd name="connsiteY4" fmla="*/ 5255741 h 5255741"/>
              <a:gd name="connsiteX5" fmla="*/ 7 w 3048007"/>
              <a:gd name="connsiteY5" fmla="*/ 2110740 h 5255741"/>
              <a:gd name="connsiteX0" fmla="*/ 7 w 3046821"/>
              <a:gd name="connsiteY0" fmla="*/ 1538462 h 4683463"/>
              <a:gd name="connsiteX1" fmla="*/ 3046821 w 3046821"/>
              <a:gd name="connsiteY1" fmla="*/ 0 h 4683463"/>
              <a:gd name="connsiteX2" fmla="*/ 3046821 w 3046821"/>
              <a:gd name="connsiteY2" fmla="*/ 3124531 h 4683463"/>
              <a:gd name="connsiteX3" fmla="*/ 5238 w 3046821"/>
              <a:gd name="connsiteY3" fmla="*/ 4683463 h 4683463"/>
              <a:gd name="connsiteX4" fmla="*/ 7 w 3046821"/>
              <a:gd name="connsiteY4" fmla="*/ 1538462 h 4683463"/>
              <a:gd name="connsiteX0" fmla="*/ 227017 w 3273831"/>
              <a:gd name="connsiteY0" fmla="*/ 1538462 h 4683463"/>
              <a:gd name="connsiteX1" fmla="*/ 3273831 w 3273831"/>
              <a:gd name="connsiteY1" fmla="*/ 0 h 4683463"/>
              <a:gd name="connsiteX2" fmla="*/ 3273831 w 3273831"/>
              <a:gd name="connsiteY2" fmla="*/ 3124531 h 4683463"/>
              <a:gd name="connsiteX3" fmla="*/ 232248 w 3273831"/>
              <a:gd name="connsiteY3" fmla="*/ 4683463 h 4683463"/>
              <a:gd name="connsiteX4" fmla="*/ 223631 w 3273831"/>
              <a:gd name="connsiteY4" fmla="*/ 1642881 h 4683463"/>
              <a:gd name="connsiteX5" fmla="*/ 227017 w 3273831"/>
              <a:gd name="connsiteY5" fmla="*/ 1538462 h 4683463"/>
              <a:gd name="connsiteX0" fmla="*/ 227017 w 3273831"/>
              <a:gd name="connsiteY0" fmla="*/ 1538462 h 4683463"/>
              <a:gd name="connsiteX1" fmla="*/ 3273831 w 3273831"/>
              <a:gd name="connsiteY1" fmla="*/ 0 h 4683463"/>
              <a:gd name="connsiteX2" fmla="*/ 3273831 w 3273831"/>
              <a:gd name="connsiteY2" fmla="*/ 3124531 h 4683463"/>
              <a:gd name="connsiteX3" fmla="*/ 232248 w 3273831"/>
              <a:gd name="connsiteY3" fmla="*/ 4683463 h 4683463"/>
              <a:gd name="connsiteX4" fmla="*/ 223631 w 3273831"/>
              <a:gd name="connsiteY4" fmla="*/ 1642881 h 4683463"/>
              <a:gd name="connsiteX5" fmla="*/ 227017 w 3273831"/>
              <a:gd name="connsiteY5" fmla="*/ 1538462 h 4683463"/>
              <a:gd name="connsiteX0" fmla="*/ 227017 w 3273831"/>
              <a:gd name="connsiteY0" fmla="*/ 1538462 h 4683463"/>
              <a:gd name="connsiteX1" fmla="*/ 3273831 w 3273831"/>
              <a:gd name="connsiteY1" fmla="*/ 0 h 4683463"/>
              <a:gd name="connsiteX2" fmla="*/ 3273831 w 3273831"/>
              <a:gd name="connsiteY2" fmla="*/ 3124531 h 4683463"/>
              <a:gd name="connsiteX3" fmla="*/ 232248 w 3273831"/>
              <a:gd name="connsiteY3" fmla="*/ 4683463 h 4683463"/>
              <a:gd name="connsiteX4" fmla="*/ 223631 w 3273831"/>
              <a:gd name="connsiteY4" fmla="*/ 1642881 h 4683463"/>
              <a:gd name="connsiteX5" fmla="*/ 227017 w 3273831"/>
              <a:gd name="connsiteY5" fmla="*/ 1538462 h 4683463"/>
              <a:gd name="connsiteX0" fmla="*/ 227017 w 3273831"/>
              <a:gd name="connsiteY0" fmla="*/ 1538462 h 4683463"/>
              <a:gd name="connsiteX1" fmla="*/ 297809 w 3273831"/>
              <a:gd name="connsiteY1" fmla="*/ 1501110 h 4683463"/>
              <a:gd name="connsiteX2" fmla="*/ 3273831 w 3273831"/>
              <a:gd name="connsiteY2" fmla="*/ 0 h 4683463"/>
              <a:gd name="connsiteX3" fmla="*/ 3273831 w 3273831"/>
              <a:gd name="connsiteY3" fmla="*/ 3124531 h 4683463"/>
              <a:gd name="connsiteX4" fmla="*/ 232248 w 3273831"/>
              <a:gd name="connsiteY4" fmla="*/ 4683463 h 4683463"/>
              <a:gd name="connsiteX5" fmla="*/ 223631 w 3273831"/>
              <a:gd name="connsiteY5" fmla="*/ 1642881 h 4683463"/>
              <a:gd name="connsiteX6" fmla="*/ 227017 w 3273831"/>
              <a:gd name="connsiteY6" fmla="*/ 1538462 h 4683463"/>
              <a:gd name="connsiteX0" fmla="*/ 227017 w 3273831"/>
              <a:gd name="connsiteY0" fmla="*/ 1538462 h 4683463"/>
              <a:gd name="connsiteX1" fmla="*/ 297809 w 3273831"/>
              <a:gd name="connsiteY1" fmla="*/ 1501110 h 4683463"/>
              <a:gd name="connsiteX2" fmla="*/ 3273831 w 3273831"/>
              <a:gd name="connsiteY2" fmla="*/ 0 h 4683463"/>
              <a:gd name="connsiteX3" fmla="*/ 3273831 w 3273831"/>
              <a:gd name="connsiteY3" fmla="*/ 3124531 h 4683463"/>
              <a:gd name="connsiteX4" fmla="*/ 232248 w 3273831"/>
              <a:gd name="connsiteY4" fmla="*/ 4683463 h 4683463"/>
              <a:gd name="connsiteX5" fmla="*/ 223631 w 3273831"/>
              <a:gd name="connsiteY5" fmla="*/ 1642881 h 4683463"/>
              <a:gd name="connsiteX6" fmla="*/ 227017 w 3273831"/>
              <a:gd name="connsiteY6" fmla="*/ 1538462 h 4683463"/>
              <a:gd name="connsiteX0" fmla="*/ 169942 w 3220142"/>
              <a:gd name="connsiteY0" fmla="*/ 1642881 h 4683463"/>
              <a:gd name="connsiteX1" fmla="*/ 244120 w 3220142"/>
              <a:gd name="connsiteY1" fmla="*/ 1501110 h 4683463"/>
              <a:gd name="connsiteX2" fmla="*/ 3220142 w 3220142"/>
              <a:gd name="connsiteY2" fmla="*/ 0 h 4683463"/>
              <a:gd name="connsiteX3" fmla="*/ 3220142 w 3220142"/>
              <a:gd name="connsiteY3" fmla="*/ 3124531 h 4683463"/>
              <a:gd name="connsiteX4" fmla="*/ 178559 w 3220142"/>
              <a:gd name="connsiteY4" fmla="*/ 4683463 h 4683463"/>
              <a:gd name="connsiteX5" fmla="*/ 169942 w 3220142"/>
              <a:gd name="connsiteY5" fmla="*/ 1642881 h 4683463"/>
              <a:gd name="connsiteX0" fmla="*/ 172216 w 3222416"/>
              <a:gd name="connsiteY0" fmla="*/ 1642881 h 4683463"/>
              <a:gd name="connsiteX1" fmla="*/ 246394 w 3222416"/>
              <a:gd name="connsiteY1" fmla="*/ 1501110 h 4683463"/>
              <a:gd name="connsiteX2" fmla="*/ 3222416 w 3222416"/>
              <a:gd name="connsiteY2" fmla="*/ 0 h 4683463"/>
              <a:gd name="connsiteX3" fmla="*/ 3222416 w 3222416"/>
              <a:gd name="connsiteY3" fmla="*/ 3124531 h 4683463"/>
              <a:gd name="connsiteX4" fmla="*/ 180833 w 3222416"/>
              <a:gd name="connsiteY4" fmla="*/ 4683463 h 4683463"/>
              <a:gd name="connsiteX5" fmla="*/ 172216 w 3222416"/>
              <a:gd name="connsiteY5" fmla="*/ 1642881 h 4683463"/>
              <a:gd name="connsiteX0" fmla="*/ 1847 w 3052047"/>
              <a:gd name="connsiteY0" fmla="*/ 1642881 h 4683463"/>
              <a:gd name="connsiteX1" fmla="*/ 76025 w 3052047"/>
              <a:gd name="connsiteY1" fmla="*/ 1501110 h 4683463"/>
              <a:gd name="connsiteX2" fmla="*/ 3052047 w 3052047"/>
              <a:gd name="connsiteY2" fmla="*/ 0 h 4683463"/>
              <a:gd name="connsiteX3" fmla="*/ 3052047 w 3052047"/>
              <a:gd name="connsiteY3" fmla="*/ 3124531 h 4683463"/>
              <a:gd name="connsiteX4" fmla="*/ 10464 w 3052047"/>
              <a:gd name="connsiteY4" fmla="*/ 4683463 h 4683463"/>
              <a:gd name="connsiteX5" fmla="*/ 1847 w 3052047"/>
              <a:gd name="connsiteY5" fmla="*/ 1642881 h 4683463"/>
              <a:gd name="connsiteX0" fmla="*/ 1847 w 3052047"/>
              <a:gd name="connsiteY0" fmla="*/ 1642881 h 4683463"/>
              <a:gd name="connsiteX1" fmla="*/ 76025 w 3052047"/>
              <a:gd name="connsiteY1" fmla="*/ 1501110 h 4683463"/>
              <a:gd name="connsiteX2" fmla="*/ 3052047 w 3052047"/>
              <a:gd name="connsiteY2" fmla="*/ 0 h 4683463"/>
              <a:gd name="connsiteX3" fmla="*/ 3052047 w 3052047"/>
              <a:gd name="connsiteY3" fmla="*/ 3124531 h 4683463"/>
              <a:gd name="connsiteX4" fmla="*/ 10464 w 3052047"/>
              <a:gd name="connsiteY4" fmla="*/ 4683463 h 4683463"/>
              <a:gd name="connsiteX5" fmla="*/ 1847 w 3052047"/>
              <a:gd name="connsiteY5" fmla="*/ 1642881 h 4683463"/>
              <a:gd name="connsiteX0" fmla="*/ 1847 w 3052047"/>
              <a:gd name="connsiteY0" fmla="*/ 1642881 h 4683463"/>
              <a:gd name="connsiteX1" fmla="*/ 76025 w 3052047"/>
              <a:gd name="connsiteY1" fmla="*/ 1501110 h 4683463"/>
              <a:gd name="connsiteX2" fmla="*/ 3052047 w 3052047"/>
              <a:gd name="connsiteY2" fmla="*/ 0 h 4683463"/>
              <a:gd name="connsiteX3" fmla="*/ 3052047 w 3052047"/>
              <a:gd name="connsiteY3" fmla="*/ 3124531 h 4683463"/>
              <a:gd name="connsiteX4" fmla="*/ 10464 w 3052047"/>
              <a:gd name="connsiteY4" fmla="*/ 4683463 h 4683463"/>
              <a:gd name="connsiteX5" fmla="*/ 1847 w 3052047"/>
              <a:gd name="connsiteY5" fmla="*/ 1642881 h 4683463"/>
              <a:gd name="connsiteX0" fmla="*/ 1847 w 3052047"/>
              <a:gd name="connsiteY0" fmla="*/ 1642881 h 4683463"/>
              <a:gd name="connsiteX1" fmla="*/ 76025 w 3052047"/>
              <a:gd name="connsiteY1" fmla="*/ 1501110 h 4683463"/>
              <a:gd name="connsiteX2" fmla="*/ 3052047 w 3052047"/>
              <a:gd name="connsiteY2" fmla="*/ 0 h 4683463"/>
              <a:gd name="connsiteX3" fmla="*/ 3052047 w 3052047"/>
              <a:gd name="connsiteY3" fmla="*/ 3124531 h 4683463"/>
              <a:gd name="connsiteX4" fmla="*/ 10464 w 3052047"/>
              <a:gd name="connsiteY4" fmla="*/ 4683463 h 4683463"/>
              <a:gd name="connsiteX5" fmla="*/ 1847 w 3052047"/>
              <a:gd name="connsiteY5" fmla="*/ 1642881 h 4683463"/>
              <a:gd name="connsiteX0" fmla="*/ 8282 w 3058482"/>
              <a:gd name="connsiteY0" fmla="*/ 1642881 h 4683463"/>
              <a:gd name="connsiteX1" fmla="*/ 64658 w 3058482"/>
              <a:gd name="connsiteY1" fmla="*/ 1512230 h 4683463"/>
              <a:gd name="connsiteX2" fmla="*/ 3058482 w 3058482"/>
              <a:gd name="connsiteY2" fmla="*/ 0 h 4683463"/>
              <a:gd name="connsiteX3" fmla="*/ 3058482 w 3058482"/>
              <a:gd name="connsiteY3" fmla="*/ 3124531 h 4683463"/>
              <a:gd name="connsiteX4" fmla="*/ 16899 w 3058482"/>
              <a:gd name="connsiteY4" fmla="*/ 4683463 h 4683463"/>
              <a:gd name="connsiteX5" fmla="*/ 8282 w 3058482"/>
              <a:gd name="connsiteY5" fmla="*/ 1642881 h 4683463"/>
              <a:gd name="connsiteX0" fmla="*/ 0 w 3050200"/>
              <a:gd name="connsiteY0" fmla="*/ 1642881 h 4683463"/>
              <a:gd name="connsiteX1" fmla="*/ 56376 w 3050200"/>
              <a:gd name="connsiteY1" fmla="*/ 1512230 h 4683463"/>
              <a:gd name="connsiteX2" fmla="*/ 3050200 w 3050200"/>
              <a:gd name="connsiteY2" fmla="*/ 0 h 4683463"/>
              <a:gd name="connsiteX3" fmla="*/ 3050200 w 3050200"/>
              <a:gd name="connsiteY3" fmla="*/ 3124531 h 4683463"/>
              <a:gd name="connsiteX4" fmla="*/ 8617 w 3050200"/>
              <a:gd name="connsiteY4" fmla="*/ 4683463 h 4683463"/>
              <a:gd name="connsiteX5" fmla="*/ 0 w 3050200"/>
              <a:gd name="connsiteY5" fmla="*/ 1642881 h 4683463"/>
              <a:gd name="connsiteX0" fmla="*/ 1181 w 3051381"/>
              <a:gd name="connsiteY0" fmla="*/ 1642881 h 4683463"/>
              <a:gd name="connsiteX1" fmla="*/ 57557 w 3051381"/>
              <a:gd name="connsiteY1" fmla="*/ 1512230 h 4683463"/>
              <a:gd name="connsiteX2" fmla="*/ 3051381 w 3051381"/>
              <a:gd name="connsiteY2" fmla="*/ 0 h 4683463"/>
              <a:gd name="connsiteX3" fmla="*/ 3051381 w 3051381"/>
              <a:gd name="connsiteY3" fmla="*/ 3124531 h 4683463"/>
              <a:gd name="connsiteX4" fmla="*/ 9798 w 3051381"/>
              <a:gd name="connsiteY4" fmla="*/ 4683463 h 4683463"/>
              <a:gd name="connsiteX5" fmla="*/ 1181 w 3051381"/>
              <a:gd name="connsiteY5" fmla="*/ 1642881 h 4683463"/>
              <a:gd name="connsiteX0" fmla="*/ 1181 w 3051381"/>
              <a:gd name="connsiteY0" fmla="*/ 1590064 h 4683463"/>
              <a:gd name="connsiteX1" fmla="*/ 57557 w 3051381"/>
              <a:gd name="connsiteY1" fmla="*/ 1512230 h 4683463"/>
              <a:gd name="connsiteX2" fmla="*/ 3051381 w 3051381"/>
              <a:gd name="connsiteY2" fmla="*/ 0 h 4683463"/>
              <a:gd name="connsiteX3" fmla="*/ 3051381 w 3051381"/>
              <a:gd name="connsiteY3" fmla="*/ 3124531 h 4683463"/>
              <a:gd name="connsiteX4" fmla="*/ 9798 w 3051381"/>
              <a:gd name="connsiteY4" fmla="*/ 4683463 h 4683463"/>
              <a:gd name="connsiteX5" fmla="*/ 1181 w 3051381"/>
              <a:gd name="connsiteY5" fmla="*/ 1590064 h 4683463"/>
              <a:gd name="connsiteX0" fmla="*/ 36 w 3050236"/>
              <a:gd name="connsiteY0" fmla="*/ 1590064 h 4683463"/>
              <a:gd name="connsiteX1" fmla="*/ 56412 w 3050236"/>
              <a:gd name="connsiteY1" fmla="*/ 1512230 h 4683463"/>
              <a:gd name="connsiteX2" fmla="*/ 3050236 w 3050236"/>
              <a:gd name="connsiteY2" fmla="*/ 0 h 4683463"/>
              <a:gd name="connsiteX3" fmla="*/ 3050236 w 3050236"/>
              <a:gd name="connsiteY3" fmla="*/ 3124531 h 4683463"/>
              <a:gd name="connsiteX4" fmla="*/ 8653 w 3050236"/>
              <a:gd name="connsiteY4" fmla="*/ 4683463 h 4683463"/>
              <a:gd name="connsiteX5" fmla="*/ 36 w 3050236"/>
              <a:gd name="connsiteY5" fmla="*/ 1590064 h 4683463"/>
              <a:gd name="connsiteX0" fmla="*/ 86 w 3050286"/>
              <a:gd name="connsiteY0" fmla="*/ 1590064 h 4683463"/>
              <a:gd name="connsiteX1" fmla="*/ 56462 w 3050286"/>
              <a:gd name="connsiteY1" fmla="*/ 1512230 h 4683463"/>
              <a:gd name="connsiteX2" fmla="*/ 3050286 w 3050286"/>
              <a:gd name="connsiteY2" fmla="*/ 0 h 4683463"/>
              <a:gd name="connsiteX3" fmla="*/ 3050286 w 3050286"/>
              <a:gd name="connsiteY3" fmla="*/ 3124531 h 4683463"/>
              <a:gd name="connsiteX4" fmla="*/ 8703 w 3050286"/>
              <a:gd name="connsiteY4" fmla="*/ 4683463 h 4683463"/>
              <a:gd name="connsiteX5" fmla="*/ 86 w 3050286"/>
              <a:gd name="connsiteY5" fmla="*/ 1590064 h 4683463"/>
              <a:gd name="connsiteX0" fmla="*/ 51 w 3050251"/>
              <a:gd name="connsiteY0" fmla="*/ 1590064 h 4683463"/>
              <a:gd name="connsiteX1" fmla="*/ 56427 w 3050251"/>
              <a:gd name="connsiteY1" fmla="*/ 1512230 h 4683463"/>
              <a:gd name="connsiteX2" fmla="*/ 3050251 w 3050251"/>
              <a:gd name="connsiteY2" fmla="*/ 0 h 4683463"/>
              <a:gd name="connsiteX3" fmla="*/ 3050251 w 3050251"/>
              <a:gd name="connsiteY3" fmla="*/ 3124531 h 4683463"/>
              <a:gd name="connsiteX4" fmla="*/ 8668 w 3050251"/>
              <a:gd name="connsiteY4" fmla="*/ 4683463 h 4683463"/>
              <a:gd name="connsiteX5" fmla="*/ 51 w 3050251"/>
              <a:gd name="connsiteY5" fmla="*/ 1590064 h 4683463"/>
              <a:gd name="connsiteX0" fmla="*/ 217262 w 3267462"/>
              <a:gd name="connsiteY0" fmla="*/ 1590064 h 4949628"/>
              <a:gd name="connsiteX1" fmla="*/ 273638 w 3267462"/>
              <a:gd name="connsiteY1" fmla="*/ 1512230 h 4949628"/>
              <a:gd name="connsiteX2" fmla="*/ 3267462 w 3267462"/>
              <a:gd name="connsiteY2" fmla="*/ 0 h 4949628"/>
              <a:gd name="connsiteX3" fmla="*/ 3267462 w 3267462"/>
              <a:gd name="connsiteY3" fmla="*/ 3124531 h 4949628"/>
              <a:gd name="connsiteX4" fmla="*/ 225879 w 3267462"/>
              <a:gd name="connsiteY4" fmla="*/ 4683463 h 4949628"/>
              <a:gd name="connsiteX5" fmla="*/ 223193 w 3267462"/>
              <a:gd name="connsiteY5" fmla="*/ 4633982 h 4949628"/>
              <a:gd name="connsiteX6" fmla="*/ 217262 w 3267462"/>
              <a:gd name="connsiteY6" fmla="*/ 1590064 h 4949628"/>
              <a:gd name="connsiteX0" fmla="*/ 217262 w 3267462"/>
              <a:gd name="connsiteY0" fmla="*/ 1590064 h 4949628"/>
              <a:gd name="connsiteX1" fmla="*/ 273638 w 3267462"/>
              <a:gd name="connsiteY1" fmla="*/ 1512230 h 4949628"/>
              <a:gd name="connsiteX2" fmla="*/ 3267462 w 3267462"/>
              <a:gd name="connsiteY2" fmla="*/ 0 h 4949628"/>
              <a:gd name="connsiteX3" fmla="*/ 3267462 w 3267462"/>
              <a:gd name="connsiteY3" fmla="*/ 3124531 h 4949628"/>
              <a:gd name="connsiteX4" fmla="*/ 225879 w 3267462"/>
              <a:gd name="connsiteY4" fmla="*/ 4683463 h 4949628"/>
              <a:gd name="connsiteX5" fmla="*/ 223193 w 3267462"/>
              <a:gd name="connsiteY5" fmla="*/ 4633982 h 4949628"/>
              <a:gd name="connsiteX6" fmla="*/ 217262 w 3267462"/>
              <a:gd name="connsiteY6" fmla="*/ 1590064 h 4949628"/>
              <a:gd name="connsiteX0" fmla="*/ 217262 w 3267462"/>
              <a:gd name="connsiteY0" fmla="*/ 1590064 h 4949628"/>
              <a:gd name="connsiteX1" fmla="*/ 273638 w 3267462"/>
              <a:gd name="connsiteY1" fmla="*/ 1512230 h 4949628"/>
              <a:gd name="connsiteX2" fmla="*/ 3267462 w 3267462"/>
              <a:gd name="connsiteY2" fmla="*/ 0 h 4949628"/>
              <a:gd name="connsiteX3" fmla="*/ 3267462 w 3267462"/>
              <a:gd name="connsiteY3" fmla="*/ 3124531 h 4949628"/>
              <a:gd name="connsiteX4" fmla="*/ 273634 w 3267462"/>
              <a:gd name="connsiteY4" fmla="*/ 4661780 h 4949628"/>
              <a:gd name="connsiteX5" fmla="*/ 225879 w 3267462"/>
              <a:gd name="connsiteY5" fmla="*/ 4683463 h 4949628"/>
              <a:gd name="connsiteX6" fmla="*/ 223193 w 3267462"/>
              <a:gd name="connsiteY6" fmla="*/ 4633982 h 4949628"/>
              <a:gd name="connsiteX7" fmla="*/ 217262 w 3267462"/>
              <a:gd name="connsiteY7" fmla="*/ 1590064 h 4949628"/>
              <a:gd name="connsiteX0" fmla="*/ 51 w 3050251"/>
              <a:gd name="connsiteY0" fmla="*/ 1590064 h 4661780"/>
              <a:gd name="connsiteX1" fmla="*/ 56427 w 3050251"/>
              <a:gd name="connsiteY1" fmla="*/ 1512230 h 4661780"/>
              <a:gd name="connsiteX2" fmla="*/ 3050251 w 3050251"/>
              <a:gd name="connsiteY2" fmla="*/ 0 h 4661780"/>
              <a:gd name="connsiteX3" fmla="*/ 3050251 w 3050251"/>
              <a:gd name="connsiteY3" fmla="*/ 3124531 h 4661780"/>
              <a:gd name="connsiteX4" fmla="*/ 56423 w 3050251"/>
              <a:gd name="connsiteY4" fmla="*/ 4661780 h 4661780"/>
              <a:gd name="connsiteX5" fmla="*/ 5982 w 3050251"/>
              <a:gd name="connsiteY5" fmla="*/ 4633982 h 4661780"/>
              <a:gd name="connsiteX6" fmla="*/ 51 w 3050251"/>
              <a:gd name="connsiteY6" fmla="*/ 1590064 h 4661780"/>
              <a:gd name="connsiteX0" fmla="*/ 51 w 3050251"/>
              <a:gd name="connsiteY0" fmla="*/ 1590064 h 4661780"/>
              <a:gd name="connsiteX1" fmla="*/ 56427 w 3050251"/>
              <a:gd name="connsiteY1" fmla="*/ 1512230 h 4661780"/>
              <a:gd name="connsiteX2" fmla="*/ 3050251 w 3050251"/>
              <a:gd name="connsiteY2" fmla="*/ 0 h 4661780"/>
              <a:gd name="connsiteX3" fmla="*/ 3050251 w 3050251"/>
              <a:gd name="connsiteY3" fmla="*/ 3124531 h 4661780"/>
              <a:gd name="connsiteX4" fmla="*/ 56423 w 3050251"/>
              <a:gd name="connsiteY4" fmla="*/ 4661780 h 4661780"/>
              <a:gd name="connsiteX5" fmla="*/ 5982 w 3050251"/>
              <a:gd name="connsiteY5" fmla="*/ 4633982 h 4661780"/>
              <a:gd name="connsiteX6" fmla="*/ 51 w 3050251"/>
              <a:gd name="connsiteY6" fmla="*/ 1590064 h 4661780"/>
              <a:gd name="connsiteX0" fmla="*/ 51 w 3050251"/>
              <a:gd name="connsiteY0" fmla="*/ 1590064 h 4666558"/>
              <a:gd name="connsiteX1" fmla="*/ 56427 w 3050251"/>
              <a:gd name="connsiteY1" fmla="*/ 1512230 h 4666558"/>
              <a:gd name="connsiteX2" fmla="*/ 3050251 w 3050251"/>
              <a:gd name="connsiteY2" fmla="*/ 0 h 4666558"/>
              <a:gd name="connsiteX3" fmla="*/ 3050251 w 3050251"/>
              <a:gd name="connsiteY3" fmla="*/ 3124531 h 4666558"/>
              <a:gd name="connsiteX4" fmla="*/ 56423 w 3050251"/>
              <a:gd name="connsiteY4" fmla="*/ 4661780 h 4666558"/>
              <a:gd name="connsiteX5" fmla="*/ 5982 w 3050251"/>
              <a:gd name="connsiteY5" fmla="*/ 4633982 h 4666558"/>
              <a:gd name="connsiteX6" fmla="*/ 51 w 3050251"/>
              <a:gd name="connsiteY6" fmla="*/ 1590064 h 4666558"/>
              <a:gd name="connsiteX0" fmla="*/ 51 w 3050251"/>
              <a:gd name="connsiteY0" fmla="*/ 1590064 h 4668575"/>
              <a:gd name="connsiteX1" fmla="*/ 56427 w 3050251"/>
              <a:gd name="connsiteY1" fmla="*/ 1512230 h 4668575"/>
              <a:gd name="connsiteX2" fmla="*/ 3050251 w 3050251"/>
              <a:gd name="connsiteY2" fmla="*/ 0 h 4668575"/>
              <a:gd name="connsiteX3" fmla="*/ 3050251 w 3050251"/>
              <a:gd name="connsiteY3" fmla="*/ 3124531 h 4668575"/>
              <a:gd name="connsiteX4" fmla="*/ 56423 w 3050251"/>
              <a:gd name="connsiteY4" fmla="*/ 4661780 h 4668575"/>
              <a:gd name="connsiteX5" fmla="*/ 5982 w 3050251"/>
              <a:gd name="connsiteY5" fmla="*/ 4633982 h 4668575"/>
              <a:gd name="connsiteX6" fmla="*/ 51 w 3050251"/>
              <a:gd name="connsiteY6" fmla="*/ 1590064 h 4668575"/>
              <a:gd name="connsiteX0" fmla="*/ 42 w 3050242"/>
              <a:gd name="connsiteY0" fmla="*/ 1590064 h 4668575"/>
              <a:gd name="connsiteX1" fmla="*/ 59329 w 3050242"/>
              <a:gd name="connsiteY1" fmla="*/ 1525864 h 4668575"/>
              <a:gd name="connsiteX2" fmla="*/ 3050242 w 3050242"/>
              <a:gd name="connsiteY2" fmla="*/ 0 h 4668575"/>
              <a:gd name="connsiteX3" fmla="*/ 3050242 w 3050242"/>
              <a:gd name="connsiteY3" fmla="*/ 3124531 h 4668575"/>
              <a:gd name="connsiteX4" fmla="*/ 56414 w 3050242"/>
              <a:gd name="connsiteY4" fmla="*/ 4661780 h 4668575"/>
              <a:gd name="connsiteX5" fmla="*/ 5973 w 3050242"/>
              <a:gd name="connsiteY5" fmla="*/ 4633982 h 4668575"/>
              <a:gd name="connsiteX6" fmla="*/ 42 w 3050242"/>
              <a:gd name="connsiteY6" fmla="*/ 1590064 h 4668575"/>
              <a:gd name="connsiteX0" fmla="*/ 10 w 3096779"/>
              <a:gd name="connsiteY0" fmla="*/ 1669147 h 4668575"/>
              <a:gd name="connsiteX1" fmla="*/ 105866 w 3096779"/>
              <a:gd name="connsiteY1" fmla="*/ 1525864 h 4668575"/>
              <a:gd name="connsiteX2" fmla="*/ 3096779 w 3096779"/>
              <a:gd name="connsiteY2" fmla="*/ 0 h 4668575"/>
              <a:gd name="connsiteX3" fmla="*/ 3096779 w 3096779"/>
              <a:gd name="connsiteY3" fmla="*/ 3124531 h 4668575"/>
              <a:gd name="connsiteX4" fmla="*/ 102951 w 3096779"/>
              <a:gd name="connsiteY4" fmla="*/ 4661780 h 4668575"/>
              <a:gd name="connsiteX5" fmla="*/ 52510 w 3096779"/>
              <a:gd name="connsiteY5" fmla="*/ 4633982 h 4668575"/>
              <a:gd name="connsiteX6" fmla="*/ 10 w 3096779"/>
              <a:gd name="connsiteY6" fmla="*/ 1669147 h 4668575"/>
              <a:gd name="connsiteX0" fmla="*/ 31 w 3056052"/>
              <a:gd name="connsiteY0" fmla="*/ 1669147 h 4668575"/>
              <a:gd name="connsiteX1" fmla="*/ 65139 w 3056052"/>
              <a:gd name="connsiteY1" fmla="*/ 1525864 h 4668575"/>
              <a:gd name="connsiteX2" fmla="*/ 3056052 w 3056052"/>
              <a:gd name="connsiteY2" fmla="*/ 0 h 4668575"/>
              <a:gd name="connsiteX3" fmla="*/ 3056052 w 3056052"/>
              <a:gd name="connsiteY3" fmla="*/ 3124531 h 4668575"/>
              <a:gd name="connsiteX4" fmla="*/ 62224 w 3056052"/>
              <a:gd name="connsiteY4" fmla="*/ 4661780 h 4668575"/>
              <a:gd name="connsiteX5" fmla="*/ 11783 w 3056052"/>
              <a:gd name="connsiteY5" fmla="*/ 4633982 h 4668575"/>
              <a:gd name="connsiteX6" fmla="*/ 31 w 3056052"/>
              <a:gd name="connsiteY6" fmla="*/ 1669147 h 4668575"/>
              <a:gd name="connsiteX0" fmla="*/ 31 w 3056052"/>
              <a:gd name="connsiteY0" fmla="*/ 1669147 h 4668575"/>
              <a:gd name="connsiteX1" fmla="*/ 65139 w 3056052"/>
              <a:gd name="connsiteY1" fmla="*/ 1525864 h 4668575"/>
              <a:gd name="connsiteX2" fmla="*/ 3056052 w 3056052"/>
              <a:gd name="connsiteY2" fmla="*/ 0 h 4668575"/>
              <a:gd name="connsiteX3" fmla="*/ 3056052 w 3056052"/>
              <a:gd name="connsiteY3" fmla="*/ 3124531 h 4668575"/>
              <a:gd name="connsiteX4" fmla="*/ 62224 w 3056052"/>
              <a:gd name="connsiteY4" fmla="*/ 4661780 h 4668575"/>
              <a:gd name="connsiteX5" fmla="*/ 11783 w 3056052"/>
              <a:gd name="connsiteY5" fmla="*/ 4633982 h 4668575"/>
              <a:gd name="connsiteX6" fmla="*/ 31 w 3056052"/>
              <a:gd name="connsiteY6" fmla="*/ 1669147 h 4668575"/>
              <a:gd name="connsiteX0" fmla="*/ 84 w 3056105"/>
              <a:gd name="connsiteY0" fmla="*/ 1669147 h 4668575"/>
              <a:gd name="connsiteX1" fmla="*/ 65192 w 3056105"/>
              <a:gd name="connsiteY1" fmla="*/ 1525864 h 4668575"/>
              <a:gd name="connsiteX2" fmla="*/ 3056105 w 3056105"/>
              <a:gd name="connsiteY2" fmla="*/ 0 h 4668575"/>
              <a:gd name="connsiteX3" fmla="*/ 3056105 w 3056105"/>
              <a:gd name="connsiteY3" fmla="*/ 3124531 h 4668575"/>
              <a:gd name="connsiteX4" fmla="*/ 62277 w 3056105"/>
              <a:gd name="connsiteY4" fmla="*/ 4661780 h 4668575"/>
              <a:gd name="connsiteX5" fmla="*/ 11836 w 3056105"/>
              <a:gd name="connsiteY5" fmla="*/ 4633982 h 4668575"/>
              <a:gd name="connsiteX6" fmla="*/ 84 w 3056105"/>
              <a:gd name="connsiteY6" fmla="*/ 1669147 h 4668575"/>
              <a:gd name="connsiteX0" fmla="*/ 485 w 3056506"/>
              <a:gd name="connsiteY0" fmla="*/ 1669147 h 4668575"/>
              <a:gd name="connsiteX1" fmla="*/ 65593 w 3056506"/>
              <a:gd name="connsiteY1" fmla="*/ 1525864 h 4668575"/>
              <a:gd name="connsiteX2" fmla="*/ 3056506 w 3056506"/>
              <a:gd name="connsiteY2" fmla="*/ 0 h 4668575"/>
              <a:gd name="connsiteX3" fmla="*/ 3056506 w 3056506"/>
              <a:gd name="connsiteY3" fmla="*/ 3124531 h 4668575"/>
              <a:gd name="connsiteX4" fmla="*/ 62678 w 3056506"/>
              <a:gd name="connsiteY4" fmla="*/ 4661780 h 4668575"/>
              <a:gd name="connsiteX5" fmla="*/ 12237 w 3056506"/>
              <a:gd name="connsiteY5" fmla="*/ 4633982 h 4668575"/>
              <a:gd name="connsiteX6" fmla="*/ 485 w 3056506"/>
              <a:gd name="connsiteY6" fmla="*/ 1669147 h 4668575"/>
              <a:gd name="connsiteX0" fmla="*/ 17 w 3056038"/>
              <a:gd name="connsiteY0" fmla="*/ 1669147 h 4668575"/>
              <a:gd name="connsiteX1" fmla="*/ 108784 w 3056038"/>
              <a:gd name="connsiteY1" fmla="*/ 1411331 h 4668575"/>
              <a:gd name="connsiteX2" fmla="*/ 3056038 w 3056038"/>
              <a:gd name="connsiteY2" fmla="*/ 0 h 4668575"/>
              <a:gd name="connsiteX3" fmla="*/ 3056038 w 3056038"/>
              <a:gd name="connsiteY3" fmla="*/ 3124531 h 4668575"/>
              <a:gd name="connsiteX4" fmla="*/ 62210 w 3056038"/>
              <a:gd name="connsiteY4" fmla="*/ 4661780 h 4668575"/>
              <a:gd name="connsiteX5" fmla="*/ 11769 w 3056038"/>
              <a:gd name="connsiteY5" fmla="*/ 4633982 h 4668575"/>
              <a:gd name="connsiteX6" fmla="*/ 17 w 3056038"/>
              <a:gd name="connsiteY6" fmla="*/ 1669147 h 4668575"/>
              <a:gd name="connsiteX0" fmla="*/ 12 w 3056033"/>
              <a:gd name="connsiteY0" fmla="*/ 1669147 h 4668575"/>
              <a:gd name="connsiteX1" fmla="*/ 129153 w 3056033"/>
              <a:gd name="connsiteY1" fmla="*/ 1490413 h 4668575"/>
              <a:gd name="connsiteX2" fmla="*/ 3056033 w 3056033"/>
              <a:gd name="connsiteY2" fmla="*/ 0 h 4668575"/>
              <a:gd name="connsiteX3" fmla="*/ 3056033 w 3056033"/>
              <a:gd name="connsiteY3" fmla="*/ 3124531 h 4668575"/>
              <a:gd name="connsiteX4" fmla="*/ 62205 w 3056033"/>
              <a:gd name="connsiteY4" fmla="*/ 4661780 h 4668575"/>
              <a:gd name="connsiteX5" fmla="*/ 11764 w 3056033"/>
              <a:gd name="connsiteY5" fmla="*/ 4633982 h 4668575"/>
              <a:gd name="connsiteX6" fmla="*/ 12 w 3056033"/>
              <a:gd name="connsiteY6" fmla="*/ 1669147 h 4668575"/>
              <a:gd name="connsiteX0" fmla="*/ 589 w 3056610"/>
              <a:gd name="connsiteY0" fmla="*/ 1669147 h 4668575"/>
              <a:gd name="connsiteX1" fmla="*/ 129730 w 3056610"/>
              <a:gd name="connsiteY1" fmla="*/ 1490413 h 4668575"/>
              <a:gd name="connsiteX2" fmla="*/ 3056610 w 3056610"/>
              <a:gd name="connsiteY2" fmla="*/ 0 h 4668575"/>
              <a:gd name="connsiteX3" fmla="*/ 3056610 w 3056610"/>
              <a:gd name="connsiteY3" fmla="*/ 3124531 h 4668575"/>
              <a:gd name="connsiteX4" fmla="*/ 62782 w 3056610"/>
              <a:gd name="connsiteY4" fmla="*/ 4661780 h 4668575"/>
              <a:gd name="connsiteX5" fmla="*/ 12341 w 3056610"/>
              <a:gd name="connsiteY5" fmla="*/ 4633982 h 4668575"/>
              <a:gd name="connsiteX6" fmla="*/ 589 w 3056610"/>
              <a:gd name="connsiteY6" fmla="*/ 1669147 h 4668575"/>
              <a:gd name="connsiteX0" fmla="*/ 61174 w 3117195"/>
              <a:gd name="connsiteY0" fmla="*/ 1669147 h 4672279"/>
              <a:gd name="connsiteX1" fmla="*/ 190315 w 3117195"/>
              <a:gd name="connsiteY1" fmla="*/ 1490413 h 4672279"/>
              <a:gd name="connsiteX2" fmla="*/ 3117195 w 3117195"/>
              <a:gd name="connsiteY2" fmla="*/ 0 h 4672279"/>
              <a:gd name="connsiteX3" fmla="*/ 3117195 w 3117195"/>
              <a:gd name="connsiteY3" fmla="*/ 3124531 h 4672279"/>
              <a:gd name="connsiteX4" fmla="*/ 123367 w 3117195"/>
              <a:gd name="connsiteY4" fmla="*/ 4661780 h 4672279"/>
              <a:gd name="connsiteX5" fmla="*/ 162 w 3117195"/>
              <a:gd name="connsiteY5" fmla="*/ 4644890 h 4672279"/>
              <a:gd name="connsiteX6" fmla="*/ 61174 w 3117195"/>
              <a:gd name="connsiteY6" fmla="*/ 1669147 h 4672279"/>
              <a:gd name="connsiteX0" fmla="*/ 3683 w 3059704"/>
              <a:gd name="connsiteY0" fmla="*/ 1669147 h 4664457"/>
              <a:gd name="connsiteX1" fmla="*/ 132824 w 3059704"/>
              <a:gd name="connsiteY1" fmla="*/ 1490413 h 4664457"/>
              <a:gd name="connsiteX2" fmla="*/ 3059704 w 3059704"/>
              <a:gd name="connsiteY2" fmla="*/ 0 h 4664457"/>
              <a:gd name="connsiteX3" fmla="*/ 3059704 w 3059704"/>
              <a:gd name="connsiteY3" fmla="*/ 3124531 h 4664457"/>
              <a:gd name="connsiteX4" fmla="*/ 65876 w 3059704"/>
              <a:gd name="connsiteY4" fmla="*/ 4661780 h 4664457"/>
              <a:gd name="connsiteX5" fmla="*/ 882 w 3059704"/>
              <a:gd name="connsiteY5" fmla="*/ 4601258 h 4664457"/>
              <a:gd name="connsiteX6" fmla="*/ 3683 w 3059704"/>
              <a:gd name="connsiteY6" fmla="*/ 1669147 h 4664457"/>
              <a:gd name="connsiteX0" fmla="*/ 3683 w 3059704"/>
              <a:gd name="connsiteY0" fmla="*/ 1669147 h 4749992"/>
              <a:gd name="connsiteX1" fmla="*/ 132824 w 3059704"/>
              <a:gd name="connsiteY1" fmla="*/ 1490413 h 4749992"/>
              <a:gd name="connsiteX2" fmla="*/ 3059704 w 3059704"/>
              <a:gd name="connsiteY2" fmla="*/ 0 h 4749992"/>
              <a:gd name="connsiteX3" fmla="*/ 3059704 w 3059704"/>
              <a:gd name="connsiteY3" fmla="*/ 3124531 h 4749992"/>
              <a:gd name="connsiteX4" fmla="*/ 202672 w 3059704"/>
              <a:gd name="connsiteY4" fmla="*/ 4749044 h 4749992"/>
              <a:gd name="connsiteX5" fmla="*/ 882 w 3059704"/>
              <a:gd name="connsiteY5" fmla="*/ 4601258 h 4749992"/>
              <a:gd name="connsiteX6" fmla="*/ 3683 w 3059704"/>
              <a:gd name="connsiteY6" fmla="*/ 1669147 h 4749992"/>
              <a:gd name="connsiteX0" fmla="*/ 3683 w 3059704"/>
              <a:gd name="connsiteY0" fmla="*/ 1669147 h 4651813"/>
              <a:gd name="connsiteX1" fmla="*/ 132824 w 3059704"/>
              <a:gd name="connsiteY1" fmla="*/ 1490413 h 4651813"/>
              <a:gd name="connsiteX2" fmla="*/ 3059704 w 3059704"/>
              <a:gd name="connsiteY2" fmla="*/ 0 h 4651813"/>
              <a:gd name="connsiteX3" fmla="*/ 3059704 w 3059704"/>
              <a:gd name="connsiteY3" fmla="*/ 3124531 h 4651813"/>
              <a:gd name="connsiteX4" fmla="*/ 135729 w 3059704"/>
              <a:gd name="connsiteY4" fmla="*/ 4648145 h 4651813"/>
              <a:gd name="connsiteX5" fmla="*/ 882 w 3059704"/>
              <a:gd name="connsiteY5" fmla="*/ 4601258 h 4651813"/>
              <a:gd name="connsiteX6" fmla="*/ 3683 w 3059704"/>
              <a:gd name="connsiteY6" fmla="*/ 1669147 h 4651813"/>
              <a:gd name="connsiteX0" fmla="*/ 3683 w 3059704"/>
              <a:gd name="connsiteY0" fmla="*/ 1669147 h 4673667"/>
              <a:gd name="connsiteX1" fmla="*/ 132824 w 3059704"/>
              <a:gd name="connsiteY1" fmla="*/ 1490413 h 4673667"/>
              <a:gd name="connsiteX2" fmla="*/ 3059704 w 3059704"/>
              <a:gd name="connsiteY2" fmla="*/ 0 h 4673667"/>
              <a:gd name="connsiteX3" fmla="*/ 3059704 w 3059704"/>
              <a:gd name="connsiteY3" fmla="*/ 3124531 h 4673667"/>
              <a:gd name="connsiteX4" fmla="*/ 135729 w 3059704"/>
              <a:gd name="connsiteY4" fmla="*/ 4648145 h 4673667"/>
              <a:gd name="connsiteX5" fmla="*/ 882 w 3059704"/>
              <a:gd name="connsiteY5" fmla="*/ 4601258 h 4673667"/>
              <a:gd name="connsiteX6" fmla="*/ 3683 w 3059704"/>
              <a:gd name="connsiteY6" fmla="*/ 1669147 h 4673667"/>
              <a:gd name="connsiteX0" fmla="*/ 3683 w 3059704"/>
              <a:gd name="connsiteY0" fmla="*/ 1669147 h 4685257"/>
              <a:gd name="connsiteX1" fmla="*/ 132824 w 3059704"/>
              <a:gd name="connsiteY1" fmla="*/ 1490413 h 4685257"/>
              <a:gd name="connsiteX2" fmla="*/ 3059704 w 3059704"/>
              <a:gd name="connsiteY2" fmla="*/ 0 h 4685257"/>
              <a:gd name="connsiteX3" fmla="*/ 3059704 w 3059704"/>
              <a:gd name="connsiteY3" fmla="*/ 3124531 h 4685257"/>
              <a:gd name="connsiteX4" fmla="*/ 135729 w 3059704"/>
              <a:gd name="connsiteY4" fmla="*/ 4648145 h 4685257"/>
              <a:gd name="connsiteX5" fmla="*/ 882 w 3059704"/>
              <a:gd name="connsiteY5" fmla="*/ 4601258 h 4685257"/>
              <a:gd name="connsiteX6" fmla="*/ 3683 w 3059704"/>
              <a:gd name="connsiteY6" fmla="*/ 1669147 h 4685257"/>
              <a:gd name="connsiteX0" fmla="*/ 3683 w 3059704"/>
              <a:gd name="connsiteY0" fmla="*/ 1669147 h 4683777"/>
              <a:gd name="connsiteX1" fmla="*/ 132824 w 3059704"/>
              <a:gd name="connsiteY1" fmla="*/ 1490413 h 4683777"/>
              <a:gd name="connsiteX2" fmla="*/ 3059704 w 3059704"/>
              <a:gd name="connsiteY2" fmla="*/ 0 h 4683777"/>
              <a:gd name="connsiteX3" fmla="*/ 3059704 w 3059704"/>
              <a:gd name="connsiteY3" fmla="*/ 3124531 h 4683777"/>
              <a:gd name="connsiteX4" fmla="*/ 135729 w 3059704"/>
              <a:gd name="connsiteY4" fmla="*/ 4648145 h 4683777"/>
              <a:gd name="connsiteX5" fmla="*/ 882 w 3059704"/>
              <a:gd name="connsiteY5" fmla="*/ 4601258 h 4683777"/>
              <a:gd name="connsiteX6" fmla="*/ 3683 w 3059704"/>
              <a:gd name="connsiteY6" fmla="*/ 1669147 h 4683777"/>
              <a:gd name="connsiteX0" fmla="*/ 3683 w 3059704"/>
              <a:gd name="connsiteY0" fmla="*/ 1669147 h 4684975"/>
              <a:gd name="connsiteX1" fmla="*/ 132824 w 3059704"/>
              <a:gd name="connsiteY1" fmla="*/ 1490413 h 4684975"/>
              <a:gd name="connsiteX2" fmla="*/ 3059704 w 3059704"/>
              <a:gd name="connsiteY2" fmla="*/ 0 h 4684975"/>
              <a:gd name="connsiteX3" fmla="*/ 3059704 w 3059704"/>
              <a:gd name="connsiteY3" fmla="*/ 3124531 h 4684975"/>
              <a:gd name="connsiteX4" fmla="*/ 135729 w 3059704"/>
              <a:gd name="connsiteY4" fmla="*/ 4648145 h 4684975"/>
              <a:gd name="connsiteX5" fmla="*/ 882 w 3059704"/>
              <a:gd name="connsiteY5" fmla="*/ 4601258 h 4684975"/>
              <a:gd name="connsiteX6" fmla="*/ 3683 w 3059704"/>
              <a:gd name="connsiteY6" fmla="*/ 1669147 h 4684975"/>
              <a:gd name="connsiteX0" fmla="*/ 3683 w 3059704"/>
              <a:gd name="connsiteY0" fmla="*/ 1669147 h 4683777"/>
              <a:gd name="connsiteX1" fmla="*/ 132824 w 3059704"/>
              <a:gd name="connsiteY1" fmla="*/ 1490413 h 4683777"/>
              <a:gd name="connsiteX2" fmla="*/ 3059704 w 3059704"/>
              <a:gd name="connsiteY2" fmla="*/ 0 h 4683777"/>
              <a:gd name="connsiteX3" fmla="*/ 3059704 w 3059704"/>
              <a:gd name="connsiteY3" fmla="*/ 3124531 h 4683777"/>
              <a:gd name="connsiteX4" fmla="*/ 135729 w 3059704"/>
              <a:gd name="connsiteY4" fmla="*/ 4648145 h 4683777"/>
              <a:gd name="connsiteX5" fmla="*/ 882 w 3059704"/>
              <a:gd name="connsiteY5" fmla="*/ 4601258 h 4683777"/>
              <a:gd name="connsiteX6" fmla="*/ 3683 w 3059704"/>
              <a:gd name="connsiteY6" fmla="*/ 1669147 h 4683777"/>
              <a:gd name="connsiteX0" fmla="*/ 3683 w 3059704"/>
              <a:gd name="connsiteY0" fmla="*/ 1669147 h 4683777"/>
              <a:gd name="connsiteX1" fmla="*/ 132824 w 3059704"/>
              <a:gd name="connsiteY1" fmla="*/ 1490413 h 4683777"/>
              <a:gd name="connsiteX2" fmla="*/ 3059704 w 3059704"/>
              <a:gd name="connsiteY2" fmla="*/ 0 h 4683777"/>
              <a:gd name="connsiteX3" fmla="*/ 3059704 w 3059704"/>
              <a:gd name="connsiteY3" fmla="*/ 3124531 h 4683777"/>
              <a:gd name="connsiteX4" fmla="*/ 3024777 w 3059704"/>
              <a:gd name="connsiteY4" fmla="*/ 3146924 h 4683777"/>
              <a:gd name="connsiteX5" fmla="*/ 135729 w 3059704"/>
              <a:gd name="connsiteY5" fmla="*/ 4648145 h 4683777"/>
              <a:gd name="connsiteX6" fmla="*/ 882 w 3059704"/>
              <a:gd name="connsiteY6" fmla="*/ 4601258 h 4683777"/>
              <a:gd name="connsiteX7" fmla="*/ 3683 w 3059704"/>
              <a:gd name="connsiteY7" fmla="*/ 1669147 h 4683777"/>
              <a:gd name="connsiteX0" fmla="*/ 3683 w 3059704"/>
              <a:gd name="connsiteY0" fmla="*/ 1669147 h 4683777"/>
              <a:gd name="connsiteX1" fmla="*/ 132824 w 3059704"/>
              <a:gd name="connsiteY1" fmla="*/ 1490413 h 4683777"/>
              <a:gd name="connsiteX2" fmla="*/ 3059704 w 3059704"/>
              <a:gd name="connsiteY2" fmla="*/ 0 h 4683777"/>
              <a:gd name="connsiteX3" fmla="*/ 3059704 w 3059704"/>
              <a:gd name="connsiteY3" fmla="*/ 3124531 h 4683777"/>
              <a:gd name="connsiteX4" fmla="*/ 3024777 w 3059704"/>
              <a:gd name="connsiteY4" fmla="*/ 3286000 h 4683777"/>
              <a:gd name="connsiteX5" fmla="*/ 135729 w 3059704"/>
              <a:gd name="connsiteY5" fmla="*/ 4648145 h 4683777"/>
              <a:gd name="connsiteX6" fmla="*/ 882 w 3059704"/>
              <a:gd name="connsiteY6" fmla="*/ 4601258 h 4683777"/>
              <a:gd name="connsiteX7" fmla="*/ 3683 w 3059704"/>
              <a:gd name="connsiteY7" fmla="*/ 1669147 h 4683777"/>
              <a:gd name="connsiteX0" fmla="*/ 3683 w 3249425"/>
              <a:gd name="connsiteY0" fmla="*/ 1669147 h 4683777"/>
              <a:gd name="connsiteX1" fmla="*/ 132824 w 3249425"/>
              <a:gd name="connsiteY1" fmla="*/ 1490413 h 4683777"/>
              <a:gd name="connsiteX2" fmla="*/ 3059704 w 3249425"/>
              <a:gd name="connsiteY2" fmla="*/ 0 h 4683777"/>
              <a:gd name="connsiteX3" fmla="*/ 3059704 w 3249425"/>
              <a:gd name="connsiteY3" fmla="*/ 3124531 h 4683777"/>
              <a:gd name="connsiteX4" fmla="*/ 3024777 w 3249425"/>
              <a:gd name="connsiteY4" fmla="*/ 3286000 h 4683777"/>
              <a:gd name="connsiteX5" fmla="*/ 135729 w 3249425"/>
              <a:gd name="connsiteY5" fmla="*/ 4648145 h 4683777"/>
              <a:gd name="connsiteX6" fmla="*/ 882 w 3249425"/>
              <a:gd name="connsiteY6" fmla="*/ 4601258 h 4683777"/>
              <a:gd name="connsiteX7" fmla="*/ 3683 w 3249425"/>
              <a:gd name="connsiteY7" fmla="*/ 1669147 h 4683777"/>
              <a:gd name="connsiteX0" fmla="*/ 3683 w 3117989"/>
              <a:gd name="connsiteY0" fmla="*/ 1669147 h 4683777"/>
              <a:gd name="connsiteX1" fmla="*/ 132824 w 3117989"/>
              <a:gd name="connsiteY1" fmla="*/ 1490413 h 4683777"/>
              <a:gd name="connsiteX2" fmla="*/ 3059704 w 3117989"/>
              <a:gd name="connsiteY2" fmla="*/ 0 h 4683777"/>
              <a:gd name="connsiteX3" fmla="*/ 3059704 w 3117989"/>
              <a:gd name="connsiteY3" fmla="*/ 3124531 h 4683777"/>
              <a:gd name="connsiteX4" fmla="*/ 3024777 w 3117989"/>
              <a:gd name="connsiteY4" fmla="*/ 3286000 h 4683777"/>
              <a:gd name="connsiteX5" fmla="*/ 135729 w 3117989"/>
              <a:gd name="connsiteY5" fmla="*/ 4648145 h 4683777"/>
              <a:gd name="connsiteX6" fmla="*/ 882 w 3117989"/>
              <a:gd name="connsiteY6" fmla="*/ 4601258 h 4683777"/>
              <a:gd name="connsiteX7" fmla="*/ 3683 w 3117989"/>
              <a:gd name="connsiteY7" fmla="*/ 1669147 h 4683777"/>
              <a:gd name="connsiteX0" fmla="*/ 3683 w 3142730"/>
              <a:gd name="connsiteY0" fmla="*/ 1669147 h 4683777"/>
              <a:gd name="connsiteX1" fmla="*/ 132824 w 3142730"/>
              <a:gd name="connsiteY1" fmla="*/ 1490413 h 4683777"/>
              <a:gd name="connsiteX2" fmla="*/ 3059704 w 3142730"/>
              <a:gd name="connsiteY2" fmla="*/ 0 h 4683777"/>
              <a:gd name="connsiteX3" fmla="*/ 3059704 w 3142730"/>
              <a:gd name="connsiteY3" fmla="*/ 3124531 h 4683777"/>
              <a:gd name="connsiteX4" fmla="*/ 3024777 w 3142730"/>
              <a:gd name="connsiteY4" fmla="*/ 3286000 h 4683777"/>
              <a:gd name="connsiteX5" fmla="*/ 135729 w 3142730"/>
              <a:gd name="connsiteY5" fmla="*/ 4648145 h 4683777"/>
              <a:gd name="connsiteX6" fmla="*/ 882 w 3142730"/>
              <a:gd name="connsiteY6" fmla="*/ 4601258 h 4683777"/>
              <a:gd name="connsiteX7" fmla="*/ 3683 w 3142730"/>
              <a:gd name="connsiteY7" fmla="*/ 1669147 h 4683777"/>
              <a:gd name="connsiteX0" fmla="*/ 3683 w 3131857"/>
              <a:gd name="connsiteY0" fmla="*/ 1669147 h 4683777"/>
              <a:gd name="connsiteX1" fmla="*/ 132824 w 3131857"/>
              <a:gd name="connsiteY1" fmla="*/ 1490413 h 4683777"/>
              <a:gd name="connsiteX2" fmla="*/ 3059704 w 3131857"/>
              <a:gd name="connsiteY2" fmla="*/ 0 h 4683777"/>
              <a:gd name="connsiteX3" fmla="*/ 3059704 w 3131857"/>
              <a:gd name="connsiteY3" fmla="*/ 3124531 h 4683777"/>
              <a:gd name="connsiteX4" fmla="*/ 3004403 w 3131857"/>
              <a:gd name="connsiteY4" fmla="*/ 3174194 h 4683777"/>
              <a:gd name="connsiteX5" fmla="*/ 135729 w 3131857"/>
              <a:gd name="connsiteY5" fmla="*/ 4648145 h 4683777"/>
              <a:gd name="connsiteX6" fmla="*/ 882 w 3131857"/>
              <a:gd name="connsiteY6" fmla="*/ 4601258 h 4683777"/>
              <a:gd name="connsiteX7" fmla="*/ 3683 w 3131857"/>
              <a:gd name="connsiteY7" fmla="*/ 1669147 h 4683777"/>
              <a:gd name="connsiteX0" fmla="*/ 3683 w 3227649"/>
              <a:gd name="connsiteY0" fmla="*/ 1669147 h 4683777"/>
              <a:gd name="connsiteX1" fmla="*/ 132824 w 3227649"/>
              <a:gd name="connsiteY1" fmla="*/ 1490413 h 4683777"/>
              <a:gd name="connsiteX2" fmla="*/ 3059704 w 3227649"/>
              <a:gd name="connsiteY2" fmla="*/ 0 h 4683777"/>
              <a:gd name="connsiteX3" fmla="*/ 3199410 w 3227649"/>
              <a:gd name="connsiteY3" fmla="*/ 3034540 h 4683777"/>
              <a:gd name="connsiteX4" fmla="*/ 3004403 w 3227649"/>
              <a:gd name="connsiteY4" fmla="*/ 3174194 h 4683777"/>
              <a:gd name="connsiteX5" fmla="*/ 135729 w 3227649"/>
              <a:gd name="connsiteY5" fmla="*/ 4648145 h 4683777"/>
              <a:gd name="connsiteX6" fmla="*/ 882 w 3227649"/>
              <a:gd name="connsiteY6" fmla="*/ 4601258 h 4683777"/>
              <a:gd name="connsiteX7" fmla="*/ 3683 w 3227649"/>
              <a:gd name="connsiteY7" fmla="*/ 1669147 h 4683777"/>
              <a:gd name="connsiteX0" fmla="*/ 3683 w 3134780"/>
              <a:gd name="connsiteY0" fmla="*/ 1669147 h 4683777"/>
              <a:gd name="connsiteX1" fmla="*/ 132824 w 3134780"/>
              <a:gd name="connsiteY1" fmla="*/ 1490413 h 4683777"/>
              <a:gd name="connsiteX2" fmla="*/ 3059704 w 3134780"/>
              <a:gd name="connsiteY2" fmla="*/ 0 h 4683777"/>
              <a:gd name="connsiteX3" fmla="*/ 3065525 w 3134780"/>
              <a:gd name="connsiteY3" fmla="*/ 3061810 h 4683777"/>
              <a:gd name="connsiteX4" fmla="*/ 3004403 w 3134780"/>
              <a:gd name="connsiteY4" fmla="*/ 3174194 h 4683777"/>
              <a:gd name="connsiteX5" fmla="*/ 135729 w 3134780"/>
              <a:gd name="connsiteY5" fmla="*/ 4648145 h 4683777"/>
              <a:gd name="connsiteX6" fmla="*/ 882 w 3134780"/>
              <a:gd name="connsiteY6" fmla="*/ 4601258 h 4683777"/>
              <a:gd name="connsiteX7" fmla="*/ 3683 w 3134780"/>
              <a:gd name="connsiteY7" fmla="*/ 1669147 h 4683777"/>
              <a:gd name="connsiteX0" fmla="*/ 3683 w 3107698"/>
              <a:gd name="connsiteY0" fmla="*/ 1669147 h 4683777"/>
              <a:gd name="connsiteX1" fmla="*/ 132824 w 3107698"/>
              <a:gd name="connsiteY1" fmla="*/ 1490413 h 4683777"/>
              <a:gd name="connsiteX2" fmla="*/ 3059704 w 3107698"/>
              <a:gd name="connsiteY2" fmla="*/ 0 h 4683777"/>
              <a:gd name="connsiteX3" fmla="*/ 3065525 w 3107698"/>
              <a:gd name="connsiteY3" fmla="*/ 3061810 h 4683777"/>
              <a:gd name="connsiteX4" fmla="*/ 2934550 w 3107698"/>
              <a:gd name="connsiteY4" fmla="*/ 3348720 h 4683777"/>
              <a:gd name="connsiteX5" fmla="*/ 135729 w 3107698"/>
              <a:gd name="connsiteY5" fmla="*/ 4648145 h 4683777"/>
              <a:gd name="connsiteX6" fmla="*/ 882 w 3107698"/>
              <a:gd name="connsiteY6" fmla="*/ 4601258 h 4683777"/>
              <a:gd name="connsiteX7" fmla="*/ 3683 w 3107698"/>
              <a:gd name="connsiteY7" fmla="*/ 1669147 h 4683777"/>
              <a:gd name="connsiteX0" fmla="*/ 3683 w 3108550"/>
              <a:gd name="connsiteY0" fmla="*/ 1669147 h 4683777"/>
              <a:gd name="connsiteX1" fmla="*/ 132824 w 3108550"/>
              <a:gd name="connsiteY1" fmla="*/ 1490413 h 4683777"/>
              <a:gd name="connsiteX2" fmla="*/ 3059704 w 3108550"/>
              <a:gd name="connsiteY2" fmla="*/ 0 h 4683777"/>
              <a:gd name="connsiteX3" fmla="*/ 3065525 w 3108550"/>
              <a:gd name="connsiteY3" fmla="*/ 3061810 h 4683777"/>
              <a:gd name="connsiteX4" fmla="*/ 2937461 w 3108550"/>
              <a:gd name="connsiteY4" fmla="*/ 3209644 h 4683777"/>
              <a:gd name="connsiteX5" fmla="*/ 135729 w 3108550"/>
              <a:gd name="connsiteY5" fmla="*/ 4648145 h 4683777"/>
              <a:gd name="connsiteX6" fmla="*/ 882 w 3108550"/>
              <a:gd name="connsiteY6" fmla="*/ 4601258 h 4683777"/>
              <a:gd name="connsiteX7" fmla="*/ 3683 w 3108550"/>
              <a:gd name="connsiteY7" fmla="*/ 1669147 h 4683777"/>
              <a:gd name="connsiteX0" fmla="*/ 3683 w 3091569"/>
              <a:gd name="connsiteY0" fmla="*/ 1669147 h 4683777"/>
              <a:gd name="connsiteX1" fmla="*/ 132824 w 3091569"/>
              <a:gd name="connsiteY1" fmla="*/ 1490413 h 4683777"/>
              <a:gd name="connsiteX2" fmla="*/ 3059704 w 3091569"/>
              <a:gd name="connsiteY2" fmla="*/ 0 h 4683777"/>
              <a:gd name="connsiteX3" fmla="*/ 3065525 w 3091569"/>
              <a:gd name="connsiteY3" fmla="*/ 3061810 h 4683777"/>
              <a:gd name="connsiteX4" fmla="*/ 2937461 w 3091569"/>
              <a:gd name="connsiteY4" fmla="*/ 3209644 h 4683777"/>
              <a:gd name="connsiteX5" fmla="*/ 135729 w 3091569"/>
              <a:gd name="connsiteY5" fmla="*/ 4648145 h 4683777"/>
              <a:gd name="connsiteX6" fmla="*/ 882 w 3091569"/>
              <a:gd name="connsiteY6" fmla="*/ 4601258 h 4683777"/>
              <a:gd name="connsiteX7" fmla="*/ 3683 w 3091569"/>
              <a:gd name="connsiteY7" fmla="*/ 1669147 h 4683777"/>
              <a:gd name="connsiteX0" fmla="*/ 3683 w 3066771"/>
              <a:gd name="connsiteY0" fmla="*/ 1669147 h 4683777"/>
              <a:gd name="connsiteX1" fmla="*/ 132824 w 3066771"/>
              <a:gd name="connsiteY1" fmla="*/ 1490413 h 4683777"/>
              <a:gd name="connsiteX2" fmla="*/ 3059704 w 3066771"/>
              <a:gd name="connsiteY2" fmla="*/ 0 h 4683777"/>
              <a:gd name="connsiteX3" fmla="*/ 3065525 w 3066771"/>
              <a:gd name="connsiteY3" fmla="*/ 3061810 h 4683777"/>
              <a:gd name="connsiteX4" fmla="*/ 2937461 w 3066771"/>
              <a:gd name="connsiteY4" fmla="*/ 3209644 h 4683777"/>
              <a:gd name="connsiteX5" fmla="*/ 135729 w 3066771"/>
              <a:gd name="connsiteY5" fmla="*/ 4648145 h 4683777"/>
              <a:gd name="connsiteX6" fmla="*/ 882 w 3066771"/>
              <a:gd name="connsiteY6" fmla="*/ 4601258 h 4683777"/>
              <a:gd name="connsiteX7" fmla="*/ 3683 w 3066771"/>
              <a:gd name="connsiteY7" fmla="*/ 1669147 h 4683777"/>
              <a:gd name="connsiteX0" fmla="*/ 3683 w 3066771"/>
              <a:gd name="connsiteY0" fmla="*/ 1669147 h 4683777"/>
              <a:gd name="connsiteX1" fmla="*/ 132824 w 3066771"/>
              <a:gd name="connsiteY1" fmla="*/ 1490413 h 4683777"/>
              <a:gd name="connsiteX2" fmla="*/ 3059704 w 3066771"/>
              <a:gd name="connsiteY2" fmla="*/ 0 h 4683777"/>
              <a:gd name="connsiteX3" fmla="*/ 3065525 w 3066771"/>
              <a:gd name="connsiteY3" fmla="*/ 3061810 h 4683777"/>
              <a:gd name="connsiteX4" fmla="*/ 2937461 w 3066771"/>
              <a:gd name="connsiteY4" fmla="*/ 3209644 h 4683777"/>
              <a:gd name="connsiteX5" fmla="*/ 135729 w 3066771"/>
              <a:gd name="connsiteY5" fmla="*/ 4648145 h 4683777"/>
              <a:gd name="connsiteX6" fmla="*/ 882 w 3066771"/>
              <a:gd name="connsiteY6" fmla="*/ 4601258 h 4683777"/>
              <a:gd name="connsiteX7" fmla="*/ 3683 w 3066771"/>
              <a:gd name="connsiteY7" fmla="*/ 1669147 h 4683777"/>
              <a:gd name="connsiteX0" fmla="*/ 3683 w 3066846"/>
              <a:gd name="connsiteY0" fmla="*/ 1669147 h 4683777"/>
              <a:gd name="connsiteX1" fmla="*/ 132824 w 3066846"/>
              <a:gd name="connsiteY1" fmla="*/ 1490413 h 4683777"/>
              <a:gd name="connsiteX2" fmla="*/ 3059704 w 3066846"/>
              <a:gd name="connsiteY2" fmla="*/ 0 h 4683777"/>
              <a:gd name="connsiteX3" fmla="*/ 3065525 w 3066846"/>
              <a:gd name="connsiteY3" fmla="*/ 3061810 h 4683777"/>
              <a:gd name="connsiteX4" fmla="*/ 2937461 w 3066846"/>
              <a:gd name="connsiteY4" fmla="*/ 3209644 h 4683777"/>
              <a:gd name="connsiteX5" fmla="*/ 135729 w 3066846"/>
              <a:gd name="connsiteY5" fmla="*/ 4648145 h 4683777"/>
              <a:gd name="connsiteX6" fmla="*/ 882 w 3066846"/>
              <a:gd name="connsiteY6" fmla="*/ 4601258 h 4683777"/>
              <a:gd name="connsiteX7" fmla="*/ 3683 w 3066846"/>
              <a:gd name="connsiteY7" fmla="*/ 1669147 h 4683777"/>
              <a:gd name="connsiteX0" fmla="*/ 3683 w 3065726"/>
              <a:gd name="connsiteY0" fmla="*/ 1669147 h 4683777"/>
              <a:gd name="connsiteX1" fmla="*/ 132824 w 3065726"/>
              <a:gd name="connsiteY1" fmla="*/ 1490413 h 4683777"/>
              <a:gd name="connsiteX2" fmla="*/ 3059704 w 3065726"/>
              <a:gd name="connsiteY2" fmla="*/ 0 h 4683777"/>
              <a:gd name="connsiteX3" fmla="*/ 3065525 w 3065726"/>
              <a:gd name="connsiteY3" fmla="*/ 3061810 h 4683777"/>
              <a:gd name="connsiteX4" fmla="*/ 2937461 w 3065726"/>
              <a:gd name="connsiteY4" fmla="*/ 3209644 h 4683777"/>
              <a:gd name="connsiteX5" fmla="*/ 135729 w 3065726"/>
              <a:gd name="connsiteY5" fmla="*/ 4648145 h 4683777"/>
              <a:gd name="connsiteX6" fmla="*/ 882 w 3065726"/>
              <a:gd name="connsiteY6" fmla="*/ 4601258 h 4683777"/>
              <a:gd name="connsiteX7" fmla="*/ 3683 w 3065726"/>
              <a:gd name="connsiteY7" fmla="*/ 1669147 h 4683777"/>
              <a:gd name="connsiteX0" fmla="*/ 3683 w 3277265"/>
              <a:gd name="connsiteY0" fmla="*/ 1909187 h 4923817"/>
              <a:gd name="connsiteX1" fmla="*/ 132824 w 3277265"/>
              <a:gd name="connsiteY1" fmla="*/ 1730453 h 4923817"/>
              <a:gd name="connsiteX2" fmla="*/ 3059704 w 3277265"/>
              <a:gd name="connsiteY2" fmla="*/ 240040 h 4923817"/>
              <a:gd name="connsiteX3" fmla="*/ 3062613 w 3277265"/>
              <a:gd name="connsiteY3" fmla="*/ 321847 h 4923817"/>
              <a:gd name="connsiteX4" fmla="*/ 3065525 w 3277265"/>
              <a:gd name="connsiteY4" fmla="*/ 3301850 h 4923817"/>
              <a:gd name="connsiteX5" fmla="*/ 2937461 w 3277265"/>
              <a:gd name="connsiteY5" fmla="*/ 3449684 h 4923817"/>
              <a:gd name="connsiteX6" fmla="*/ 135729 w 3277265"/>
              <a:gd name="connsiteY6" fmla="*/ 4888185 h 4923817"/>
              <a:gd name="connsiteX7" fmla="*/ 882 w 3277265"/>
              <a:gd name="connsiteY7" fmla="*/ 4841298 h 4923817"/>
              <a:gd name="connsiteX8" fmla="*/ 3683 w 3277265"/>
              <a:gd name="connsiteY8" fmla="*/ 1909187 h 4923817"/>
              <a:gd name="connsiteX0" fmla="*/ 3683 w 3133621"/>
              <a:gd name="connsiteY0" fmla="*/ 1902023 h 4916653"/>
              <a:gd name="connsiteX1" fmla="*/ 132824 w 3133621"/>
              <a:gd name="connsiteY1" fmla="*/ 1723289 h 4916653"/>
              <a:gd name="connsiteX2" fmla="*/ 2838503 w 3133621"/>
              <a:gd name="connsiteY2" fmla="*/ 249237 h 4916653"/>
              <a:gd name="connsiteX3" fmla="*/ 3062613 w 3133621"/>
              <a:gd name="connsiteY3" fmla="*/ 314683 h 4916653"/>
              <a:gd name="connsiteX4" fmla="*/ 3065525 w 3133621"/>
              <a:gd name="connsiteY4" fmla="*/ 3294686 h 4916653"/>
              <a:gd name="connsiteX5" fmla="*/ 2937461 w 3133621"/>
              <a:gd name="connsiteY5" fmla="*/ 3442520 h 4916653"/>
              <a:gd name="connsiteX6" fmla="*/ 135729 w 3133621"/>
              <a:gd name="connsiteY6" fmla="*/ 4881021 h 4916653"/>
              <a:gd name="connsiteX7" fmla="*/ 882 w 3133621"/>
              <a:gd name="connsiteY7" fmla="*/ 4834134 h 4916653"/>
              <a:gd name="connsiteX8" fmla="*/ 3683 w 3133621"/>
              <a:gd name="connsiteY8" fmla="*/ 1902023 h 4916653"/>
              <a:gd name="connsiteX0" fmla="*/ 3683 w 3191844"/>
              <a:gd name="connsiteY0" fmla="*/ 1880956 h 4895586"/>
              <a:gd name="connsiteX1" fmla="*/ 132824 w 3191844"/>
              <a:gd name="connsiteY1" fmla="*/ 1702222 h 4895586"/>
              <a:gd name="connsiteX2" fmla="*/ 2838503 w 3191844"/>
              <a:gd name="connsiteY2" fmla="*/ 228170 h 4895586"/>
              <a:gd name="connsiteX3" fmla="*/ 3167392 w 3191844"/>
              <a:gd name="connsiteY3" fmla="*/ 331793 h 4895586"/>
              <a:gd name="connsiteX4" fmla="*/ 3065525 w 3191844"/>
              <a:gd name="connsiteY4" fmla="*/ 3273619 h 4895586"/>
              <a:gd name="connsiteX5" fmla="*/ 2937461 w 3191844"/>
              <a:gd name="connsiteY5" fmla="*/ 3421453 h 4895586"/>
              <a:gd name="connsiteX6" fmla="*/ 135729 w 3191844"/>
              <a:gd name="connsiteY6" fmla="*/ 4859954 h 4895586"/>
              <a:gd name="connsiteX7" fmla="*/ 882 w 3191844"/>
              <a:gd name="connsiteY7" fmla="*/ 4813067 h 4895586"/>
              <a:gd name="connsiteX8" fmla="*/ 3683 w 3191844"/>
              <a:gd name="connsiteY8" fmla="*/ 1880956 h 4895586"/>
              <a:gd name="connsiteX0" fmla="*/ 3683 w 3196901"/>
              <a:gd name="connsiteY0" fmla="*/ 1756529 h 4771159"/>
              <a:gd name="connsiteX1" fmla="*/ 132824 w 3196901"/>
              <a:gd name="connsiteY1" fmla="*/ 1577795 h 4771159"/>
              <a:gd name="connsiteX2" fmla="*/ 2838503 w 3196901"/>
              <a:gd name="connsiteY2" fmla="*/ 103743 h 4771159"/>
              <a:gd name="connsiteX3" fmla="*/ 3167392 w 3196901"/>
              <a:gd name="connsiteY3" fmla="*/ 207366 h 4771159"/>
              <a:gd name="connsiteX4" fmla="*/ 3065525 w 3196901"/>
              <a:gd name="connsiteY4" fmla="*/ 3149192 h 4771159"/>
              <a:gd name="connsiteX5" fmla="*/ 2937461 w 3196901"/>
              <a:gd name="connsiteY5" fmla="*/ 3297026 h 4771159"/>
              <a:gd name="connsiteX6" fmla="*/ 135729 w 3196901"/>
              <a:gd name="connsiteY6" fmla="*/ 4735527 h 4771159"/>
              <a:gd name="connsiteX7" fmla="*/ 882 w 3196901"/>
              <a:gd name="connsiteY7" fmla="*/ 4688640 h 4771159"/>
              <a:gd name="connsiteX8" fmla="*/ 3683 w 3196901"/>
              <a:gd name="connsiteY8" fmla="*/ 1756529 h 4771159"/>
              <a:gd name="connsiteX0" fmla="*/ 3683 w 3196900"/>
              <a:gd name="connsiteY0" fmla="*/ 1756529 h 4771159"/>
              <a:gd name="connsiteX1" fmla="*/ 132824 w 3196900"/>
              <a:gd name="connsiteY1" fmla="*/ 1577795 h 4771159"/>
              <a:gd name="connsiteX2" fmla="*/ 2838503 w 3196900"/>
              <a:gd name="connsiteY2" fmla="*/ 103743 h 4771159"/>
              <a:gd name="connsiteX3" fmla="*/ 3167392 w 3196900"/>
              <a:gd name="connsiteY3" fmla="*/ 207366 h 4771159"/>
              <a:gd name="connsiteX4" fmla="*/ 3065525 w 3196900"/>
              <a:gd name="connsiteY4" fmla="*/ 3149192 h 4771159"/>
              <a:gd name="connsiteX5" fmla="*/ 2937461 w 3196900"/>
              <a:gd name="connsiteY5" fmla="*/ 3297026 h 4771159"/>
              <a:gd name="connsiteX6" fmla="*/ 135729 w 3196900"/>
              <a:gd name="connsiteY6" fmla="*/ 4735527 h 4771159"/>
              <a:gd name="connsiteX7" fmla="*/ 882 w 3196900"/>
              <a:gd name="connsiteY7" fmla="*/ 4688640 h 4771159"/>
              <a:gd name="connsiteX8" fmla="*/ 3683 w 3196900"/>
              <a:gd name="connsiteY8" fmla="*/ 1756529 h 4771159"/>
              <a:gd name="connsiteX0" fmla="*/ 3683 w 3253522"/>
              <a:gd name="connsiteY0" fmla="*/ 1740263 h 4754893"/>
              <a:gd name="connsiteX1" fmla="*/ 132824 w 3253522"/>
              <a:gd name="connsiteY1" fmla="*/ 1561529 h 4754893"/>
              <a:gd name="connsiteX2" fmla="*/ 2963657 w 3253522"/>
              <a:gd name="connsiteY2" fmla="*/ 109293 h 4754893"/>
              <a:gd name="connsiteX3" fmla="*/ 3167392 w 3253522"/>
              <a:gd name="connsiteY3" fmla="*/ 191100 h 4754893"/>
              <a:gd name="connsiteX4" fmla="*/ 3065525 w 3253522"/>
              <a:gd name="connsiteY4" fmla="*/ 3132926 h 4754893"/>
              <a:gd name="connsiteX5" fmla="*/ 2937461 w 3253522"/>
              <a:gd name="connsiteY5" fmla="*/ 3280760 h 4754893"/>
              <a:gd name="connsiteX6" fmla="*/ 135729 w 3253522"/>
              <a:gd name="connsiteY6" fmla="*/ 4719261 h 4754893"/>
              <a:gd name="connsiteX7" fmla="*/ 882 w 3253522"/>
              <a:gd name="connsiteY7" fmla="*/ 4672374 h 4754893"/>
              <a:gd name="connsiteX8" fmla="*/ 3683 w 3253522"/>
              <a:gd name="connsiteY8" fmla="*/ 1740263 h 4754893"/>
              <a:gd name="connsiteX0" fmla="*/ 3683 w 3167939"/>
              <a:gd name="connsiteY0" fmla="*/ 1656695 h 4671325"/>
              <a:gd name="connsiteX1" fmla="*/ 132824 w 3167939"/>
              <a:gd name="connsiteY1" fmla="*/ 1477961 h 4671325"/>
              <a:gd name="connsiteX2" fmla="*/ 2963657 w 3167939"/>
              <a:gd name="connsiteY2" fmla="*/ 25725 h 4671325"/>
              <a:gd name="connsiteX3" fmla="*/ 3167392 w 3167939"/>
              <a:gd name="connsiteY3" fmla="*/ 107532 h 4671325"/>
              <a:gd name="connsiteX4" fmla="*/ 3065525 w 3167939"/>
              <a:gd name="connsiteY4" fmla="*/ 3049358 h 4671325"/>
              <a:gd name="connsiteX5" fmla="*/ 2937461 w 3167939"/>
              <a:gd name="connsiteY5" fmla="*/ 3197192 h 4671325"/>
              <a:gd name="connsiteX6" fmla="*/ 135729 w 3167939"/>
              <a:gd name="connsiteY6" fmla="*/ 4635693 h 4671325"/>
              <a:gd name="connsiteX7" fmla="*/ 882 w 3167939"/>
              <a:gd name="connsiteY7" fmla="*/ 4588806 h 4671325"/>
              <a:gd name="connsiteX8" fmla="*/ 3683 w 3167939"/>
              <a:gd name="connsiteY8" fmla="*/ 1656695 h 4671325"/>
              <a:gd name="connsiteX0" fmla="*/ 3683 w 3065727"/>
              <a:gd name="connsiteY0" fmla="*/ 1663969 h 4678599"/>
              <a:gd name="connsiteX1" fmla="*/ 132824 w 3065727"/>
              <a:gd name="connsiteY1" fmla="*/ 1485235 h 4678599"/>
              <a:gd name="connsiteX2" fmla="*/ 2963657 w 3065727"/>
              <a:gd name="connsiteY2" fmla="*/ 32999 h 4678599"/>
              <a:gd name="connsiteX3" fmla="*/ 3062613 w 3065727"/>
              <a:gd name="connsiteY3" fmla="*/ 92990 h 4678599"/>
              <a:gd name="connsiteX4" fmla="*/ 3065525 w 3065727"/>
              <a:gd name="connsiteY4" fmla="*/ 3056632 h 4678599"/>
              <a:gd name="connsiteX5" fmla="*/ 2937461 w 3065727"/>
              <a:gd name="connsiteY5" fmla="*/ 3204466 h 4678599"/>
              <a:gd name="connsiteX6" fmla="*/ 135729 w 3065727"/>
              <a:gd name="connsiteY6" fmla="*/ 4642967 h 4678599"/>
              <a:gd name="connsiteX7" fmla="*/ 882 w 3065727"/>
              <a:gd name="connsiteY7" fmla="*/ 4596080 h 4678599"/>
              <a:gd name="connsiteX8" fmla="*/ 3683 w 3065727"/>
              <a:gd name="connsiteY8" fmla="*/ 1663969 h 4678599"/>
              <a:gd name="connsiteX0" fmla="*/ 3683 w 3065727"/>
              <a:gd name="connsiteY0" fmla="*/ 1655027 h 4669657"/>
              <a:gd name="connsiteX1" fmla="*/ 132824 w 3065727"/>
              <a:gd name="connsiteY1" fmla="*/ 1476293 h 4669657"/>
              <a:gd name="connsiteX2" fmla="*/ 2963657 w 3065727"/>
              <a:gd name="connsiteY2" fmla="*/ 24057 h 4669657"/>
              <a:gd name="connsiteX3" fmla="*/ 3062613 w 3065727"/>
              <a:gd name="connsiteY3" fmla="*/ 84048 h 4669657"/>
              <a:gd name="connsiteX4" fmla="*/ 3065525 w 3065727"/>
              <a:gd name="connsiteY4" fmla="*/ 3047690 h 4669657"/>
              <a:gd name="connsiteX5" fmla="*/ 2937461 w 3065727"/>
              <a:gd name="connsiteY5" fmla="*/ 3195524 h 4669657"/>
              <a:gd name="connsiteX6" fmla="*/ 135729 w 3065727"/>
              <a:gd name="connsiteY6" fmla="*/ 4634025 h 4669657"/>
              <a:gd name="connsiteX7" fmla="*/ 882 w 3065727"/>
              <a:gd name="connsiteY7" fmla="*/ 4587138 h 4669657"/>
              <a:gd name="connsiteX8" fmla="*/ 3683 w 3065727"/>
              <a:gd name="connsiteY8" fmla="*/ 1655027 h 4669657"/>
              <a:gd name="connsiteX0" fmla="*/ 3683 w 3065727"/>
              <a:gd name="connsiteY0" fmla="*/ 1653817 h 4668447"/>
              <a:gd name="connsiteX1" fmla="*/ 132824 w 3065727"/>
              <a:gd name="connsiteY1" fmla="*/ 1475083 h 4668447"/>
              <a:gd name="connsiteX2" fmla="*/ 2963657 w 3065727"/>
              <a:gd name="connsiteY2" fmla="*/ 22847 h 4668447"/>
              <a:gd name="connsiteX3" fmla="*/ 3062613 w 3065727"/>
              <a:gd name="connsiteY3" fmla="*/ 82838 h 4668447"/>
              <a:gd name="connsiteX4" fmla="*/ 3065525 w 3065727"/>
              <a:gd name="connsiteY4" fmla="*/ 3046480 h 4668447"/>
              <a:gd name="connsiteX5" fmla="*/ 2937461 w 3065727"/>
              <a:gd name="connsiteY5" fmla="*/ 3194314 h 4668447"/>
              <a:gd name="connsiteX6" fmla="*/ 135729 w 3065727"/>
              <a:gd name="connsiteY6" fmla="*/ 4632815 h 4668447"/>
              <a:gd name="connsiteX7" fmla="*/ 882 w 3065727"/>
              <a:gd name="connsiteY7" fmla="*/ 4585928 h 4668447"/>
              <a:gd name="connsiteX8" fmla="*/ 3683 w 3065727"/>
              <a:gd name="connsiteY8" fmla="*/ 1653817 h 4668447"/>
              <a:gd name="connsiteX0" fmla="*/ 3683 w 3065727"/>
              <a:gd name="connsiteY0" fmla="*/ 1658763 h 4673393"/>
              <a:gd name="connsiteX1" fmla="*/ 132824 w 3065727"/>
              <a:gd name="connsiteY1" fmla="*/ 1480029 h 4673393"/>
              <a:gd name="connsiteX2" fmla="*/ 2963657 w 3065727"/>
              <a:gd name="connsiteY2" fmla="*/ 27793 h 4673393"/>
              <a:gd name="connsiteX3" fmla="*/ 3062613 w 3065727"/>
              <a:gd name="connsiteY3" fmla="*/ 87784 h 4673393"/>
              <a:gd name="connsiteX4" fmla="*/ 3065525 w 3065727"/>
              <a:gd name="connsiteY4" fmla="*/ 3051426 h 4673393"/>
              <a:gd name="connsiteX5" fmla="*/ 2937461 w 3065727"/>
              <a:gd name="connsiteY5" fmla="*/ 3199260 h 4673393"/>
              <a:gd name="connsiteX6" fmla="*/ 135729 w 3065727"/>
              <a:gd name="connsiteY6" fmla="*/ 4637761 h 4673393"/>
              <a:gd name="connsiteX7" fmla="*/ 882 w 3065727"/>
              <a:gd name="connsiteY7" fmla="*/ 4590874 h 4673393"/>
              <a:gd name="connsiteX8" fmla="*/ 3683 w 3065727"/>
              <a:gd name="connsiteY8" fmla="*/ 1658763 h 4673393"/>
              <a:gd name="connsiteX0" fmla="*/ 3683 w 3065727"/>
              <a:gd name="connsiteY0" fmla="*/ 1658003 h 4672633"/>
              <a:gd name="connsiteX1" fmla="*/ 132824 w 3065727"/>
              <a:gd name="connsiteY1" fmla="*/ 1479269 h 4672633"/>
              <a:gd name="connsiteX2" fmla="*/ 2963657 w 3065727"/>
              <a:gd name="connsiteY2" fmla="*/ 27033 h 4672633"/>
              <a:gd name="connsiteX3" fmla="*/ 3062613 w 3065727"/>
              <a:gd name="connsiteY3" fmla="*/ 87024 h 4672633"/>
              <a:gd name="connsiteX4" fmla="*/ 3065525 w 3065727"/>
              <a:gd name="connsiteY4" fmla="*/ 3050666 h 4672633"/>
              <a:gd name="connsiteX5" fmla="*/ 2937461 w 3065727"/>
              <a:gd name="connsiteY5" fmla="*/ 3198500 h 4672633"/>
              <a:gd name="connsiteX6" fmla="*/ 135729 w 3065727"/>
              <a:gd name="connsiteY6" fmla="*/ 4637001 h 4672633"/>
              <a:gd name="connsiteX7" fmla="*/ 882 w 3065727"/>
              <a:gd name="connsiteY7" fmla="*/ 4590114 h 4672633"/>
              <a:gd name="connsiteX8" fmla="*/ 3683 w 3065727"/>
              <a:gd name="connsiteY8" fmla="*/ 1658003 h 467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5727" h="4672633">
                <a:moveTo>
                  <a:pt x="3683" y="1658003"/>
                </a:moveTo>
                <a:cubicBezTo>
                  <a:pt x="2745" y="1524145"/>
                  <a:pt x="-8720" y="1551986"/>
                  <a:pt x="132824" y="1479269"/>
                </a:cubicBezTo>
                <a:lnTo>
                  <a:pt x="2963657" y="27033"/>
                </a:lnTo>
                <a:cubicBezTo>
                  <a:pt x="3044479" y="-16847"/>
                  <a:pt x="3067464" y="-14233"/>
                  <a:pt x="3062613" y="87024"/>
                </a:cubicBezTo>
                <a:cubicBezTo>
                  <a:pt x="3063584" y="1074905"/>
                  <a:pt x="3064554" y="2062785"/>
                  <a:pt x="3065525" y="3050666"/>
                </a:cubicBezTo>
                <a:cubicBezTo>
                  <a:pt x="3068435" y="3159290"/>
                  <a:pt x="3040600" y="3146360"/>
                  <a:pt x="2937461" y="3198500"/>
                </a:cubicBezTo>
                <a:lnTo>
                  <a:pt x="135729" y="4637001"/>
                </a:lnTo>
                <a:cubicBezTo>
                  <a:pt x="2152" y="4701788"/>
                  <a:pt x="8624" y="4673537"/>
                  <a:pt x="882" y="4590114"/>
                </a:cubicBezTo>
                <a:cubicBezTo>
                  <a:pt x="-3035" y="3601836"/>
                  <a:pt x="7600" y="2646281"/>
                  <a:pt x="3683" y="1658003"/>
                </a:cubicBezTo>
                <a:close/>
              </a:path>
            </a:pathLst>
          </a:custGeom>
          <a:ln>
            <a:noFill/>
          </a:ln>
        </p:spPr>
        <p:txBody>
          <a:bodyPr lIns="0" tIns="0" rIns="0" bIns="0" anchor="ctr" anchorCtr="1">
            <a:noAutofit/>
          </a:bodyPr>
          <a:lstStyle>
            <a:lvl1pPr marL="0" indent="0" algn="ctr">
              <a:buNone/>
              <a:defRPr lang="en-GB" dirty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52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57903" y="274640"/>
            <a:ext cx="8506451" cy="67477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57904" y="1412777"/>
            <a:ext cx="10803385" cy="4713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757903" y="949415"/>
            <a:ext cx="10577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728885" y="6595548"/>
            <a:ext cx="35225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lvl="0" algn="l"/>
            <a:fld id="{35031298-4CBC-4EC8-B1EA-1DEB552B8D7C}" type="slidenum">
              <a:rPr lang="en-GB" sz="1333" b="1" smtClean="0">
                <a:solidFill>
                  <a:schemeClr val="tx2"/>
                </a:solidFill>
              </a:rPr>
              <a:pPr lvl="0" algn="l"/>
              <a:t>‹#›</a:t>
            </a:fld>
            <a:endParaRPr lang="en-GB" sz="1333" b="1" dirty="0">
              <a:solidFill>
                <a:schemeClr val="tx2"/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 bwMode="gray">
          <a:xfrm>
            <a:off x="6192013" y="6620476"/>
            <a:ext cx="4090809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lvl="0" algn="r">
              <a:defRPr sz="1000">
                <a:solidFill>
                  <a:schemeClr val="tx2"/>
                </a:solidFill>
              </a:defRPr>
            </a:lvl1pPr>
          </a:lstStyle>
          <a:p>
            <a:pPr marL="0" lvl="0" algn="l" defTabSz="1219170" rtl="0" eaLnBrk="1" latinLnBrk="0" hangingPunct="1"/>
            <a:r>
              <a:rPr lang="en-US" sz="1067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Murata Manufacturing Co., Ltd. All rights</a:t>
            </a:r>
            <a:r>
              <a:rPr lang="en-US" sz="1067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reserved.</a:t>
            </a:r>
            <a:endParaRPr lang="en-GB" sz="1067" kern="1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Date Placeholder 3"/>
          <p:cNvSpPr txBox="1">
            <a:spLocks/>
          </p:cNvSpPr>
          <p:nvPr/>
        </p:nvSpPr>
        <p:spPr>
          <a:xfrm>
            <a:off x="9762738" y="6628171"/>
            <a:ext cx="1785703" cy="1642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/>
            <a:fld id="{9FB042EA-7302-4DB6-8B0F-B44C8CB2054C}" type="datetime4">
              <a:rPr lang="en-GB" sz="1067" smtClean="0"/>
              <a:pPr lvl="0" algn="r"/>
              <a:t>21 July 2023</a:t>
            </a:fld>
            <a:endParaRPr lang="en-GB" sz="1067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4" y="2"/>
            <a:ext cx="532027" cy="1316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9" y="274638"/>
            <a:ext cx="1207151" cy="4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457189" marR="0" indent="-457189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F142B"/>
        </a:buClr>
        <a:buSzTx/>
        <a:buFont typeface="Arial" pitchFamily="34" charset="0"/>
        <a:buChar char="•"/>
        <a:tabLst/>
        <a:defRPr sz="2667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990575" marR="0" indent="-38099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F142B"/>
        </a:buClr>
        <a:buSzTx/>
        <a:buFont typeface="Arial" pitchFamily="34" charset="0"/>
        <a:buChar char="–"/>
        <a:tabLst/>
        <a:defRPr sz="2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523962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F142B"/>
        </a:buClr>
        <a:buSzTx/>
        <a:buFont typeface="Arial" pitchFamily="34" charset="0"/>
        <a:buChar char="•"/>
        <a:tabLst/>
        <a:defRPr sz="2133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2133547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F142B"/>
        </a:buClr>
        <a:buSzTx/>
        <a:buFont typeface="Arial" pitchFamily="34" charset="0"/>
        <a:buChar char="–"/>
        <a:tabLst/>
        <a:defRPr sz="1867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743131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CF142B"/>
        </a:buClr>
        <a:buSzTx/>
        <a:buFont typeface="Arial" pitchFamily="34" charset="0"/>
        <a:buChar char="»"/>
        <a:tabLst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1437181" indent="-359824" algn="l" defTabSz="1219170" rtl="0" eaLnBrk="1" latinLnBrk="0" hangingPunct="1">
        <a:lnSpc>
          <a:spcPct val="110000"/>
        </a:lnSpc>
        <a:spcBef>
          <a:spcPts val="0"/>
        </a:spcBef>
        <a:spcAft>
          <a:spcPts val="1067"/>
        </a:spcAft>
        <a:buClr>
          <a:schemeClr val="bg2"/>
        </a:buClr>
        <a:buFont typeface="Arial" panose="020B0604020202020204" pitchFamily="34" charset="0"/>
        <a:buChar char="–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797006" indent="-359824" algn="l" defTabSz="1219170" rtl="0" eaLnBrk="1" latinLnBrk="0" hangingPunct="1">
        <a:lnSpc>
          <a:spcPct val="110000"/>
        </a:lnSpc>
        <a:spcBef>
          <a:spcPts val="0"/>
        </a:spcBef>
        <a:spcAft>
          <a:spcPts val="1067"/>
        </a:spcAft>
        <a:buClr>
          <a:schemeClr val="bg2"/>
        </a:buClr>
        <a:buFont typeface="Arial" panose="020B0604020202020204" pitchFamily="34" charset="0"/>
        <a:buChar char="–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156830" indent="-357708" algn="l" defTabSz="1219170" rtl="0" eaLnBrk="1" latinLnBrk="0" hangingPunct="1">
        <a:lnSpc>
          <a:spcPct val="110000"/>
        </a:lnSpc>
        <a:spcBef>
          <a:spcPts val="0"/>
        </a:spcBef>
        <a:spcAft>
          <a:spcPts val="1067"/>
        </a:spcAft>
        <a:buClr>
          <a:schemeClr val="bg2"/>
        </a:buClr>
        <a:buFont typeface="Arial" panose="020B0604020202020204" pitchFamily="34" charset="0"/>
        <a:buChar char="–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514537" indent="-359824" algn="l" defTabSz="1219170" rtl="0" eaLnBrk="1" latinLnBrk="0" hangingPunct="1">
        <a:lnSpc>
          <a:spcPct val="110000"/>
        </a:lnSpc>
        <a:spcBef>
          <a:spcPts val="0"/>
        </a:spcBef>
        <a:spcAft>
          <a:spcPts val="1067"/>
        </a:spcAft>
        <a:buClr>
          <a:schemeClr val="bg2"/>
        </a:buClr>
        <a:buFont typeface="Arial" panose="020B0604020202020204" pitchFamily="34" charset="0"/>
        <a:buChar char="–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87D33AA-94DF-4813-BE91-DF9820BC3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804" y="536648"/>
            <a:ext cx="6500270" cy="1872209"/>
          </a:xfrm>
        </p:spPr>
        <p:txBody>
          <a:bodyPr/>
          <a:lstStyle/>
          <a:p>
            <a:r>
              <a:rPr lang="ja-JP" altLang="en-US" dirty="0"/>
              <a:t>偽と本物学習失敗成功比較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478" y="3397492"/>
            <a:ext cx="4773193" cy="1752600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P623</a:t>
            </a:r>
            <a:r>
              <a:rPr lang="ja-JP" altLang="en-US" dirty="0"/>
              <a:t>　陳　昭成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5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C1FC1-8284-476D-A3AC-CB4B2780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86" y="220278"/>
            <a:ext cx="9178524" cy="706091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電極赤ブクの偽画像・本物画像のみの判定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失敗成功比較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6CE138-4897-45E6-95B1-57B12A258634}"/>
              </a:ext>
            </a:extLst>
          </p:cNvPr>
          <p:cNvSpPr txBox="1"/>
          <p:nvPr/>
        </p:nvSpPr>
        <p:spPr>
          <a:xfrm>
            <a:off x="1772439" y="439253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③教師データ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:</a:t>
            </a:r>
          </a:p>
          <a:p>
            <a:pPr defTabSz="1219170"/>
            <a:r>
              <a:rPr lang="ja-JP" altLang="en-US" sz="2400" dirty="0">
                <a:solidFill>
                  <a:srgbClr val="FF0000"/>
                </a:solidFill>
                <a:latin typeface="Arial"/>
                <a:ea typeface="Meiryo"/>
              </a:rPr>
              <a:t>偽電極赤ブク</a:t>
            </a:r>
            <a:r>
              <a:rPr lang="en-US" altLang="ja-JP" sz="2400" dirty="0">
                <a:solidFill>
                  <a:srgbClr val="FF0000"/>
                </a:solidFill>
                <a:latin typeface="Arial"/>
                <a:ea typeface="Meiryo"/>
              </a:rPr>
              <a:t>100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ea typeface="Meiryo"/>
              </a:rPr>
              <a:t>枚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、本物良品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100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枚</a:t>
            </a:r>
            <a:endParaRPr lang="en-US" altLang="ja-JP" sz="2400" dirty="0">
              <a:solidFill>
                <a:prstClr val="black"/>
              </a:solidFill>
              <a:latin typeface="Arial"/>
              <a:ea typeface="Meiryo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DF000A-6E17-494C-9FDC-E7F81BC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55" y="2971725"/>
            <a:ext cx="4609497" cy="11500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9ECCC2-BD8E-4518-AE46-00B19FE6379A}"/>
              </a:ext>
            </a:extLst>
          </p:cNvPr>
          <p:cNvSpPr txBox="1"/>
          <p:nvPr/>
        </p:nvSpPr>
        <p:spPr>
          <a:xfrm>
            <a:off x="1772439" y="29961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②教師データ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:</a:t>
            </a:r>
          </a:p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本物赤ブク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32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枚、本物良品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100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枚</a:t>
            </a:r>
            <a:endParaRPr lang="en-US" altLang="ja-JP" sz="2400" dirty="0">
              <a:solidFill>
                <a:prstClr val="black"/>
              </a:solidFill>
              <a:latin typeface="Arial"/>
              <a:ea typeface="Meiryo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92C785B-45A0-4163-A568-32D9C9E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31" y="4411328"/>
            <a:ext cx="4609497" cy="115927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455A012-4F32-4FDC-A7BB-39B253CC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21" y="1493375"/>
            <a:ext cx="4592717" cy="118882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CDD5CF-2B8C-49F1-BF81-5B475D7B3FFD}"/>
              </a:ext>
            </a:extLst>
          </p:cNvPr>
          <p:cNvSpPr txBox="1"/>
          <p:nvPr/>
        </p:nvSpPr>
        <p:spPr>
          <a:xfrm>
            <a:off x="1772439" y="14933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①教師データ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:</a:t>
            </a:r>
          </a:p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本物赤ブク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32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枚、　　本物良品</a:t>
            </a:r>
            <a:r>
              <a:rPr lang="en-US" altLang="ja-JP" sz="2400" dirty="0">
                <a:solidFill>
                  <a:prstClr val="black"/>
                </a:solidFill>
                <a:latin typeface="Arial"/>
                <a:ea typeface="Meiryo"/>
              </a:rPr>
              <a:t>100</a:t>
            </a:r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枚</a:t>
            </a:r>
            <a:endParaRPr lang="en-US" altLang="ja-JP" sz="2400" dirty="0">
              <a:solidFill>
                <a:prstClr val="black"/>
              </a:solidFill>
              <a:latin typeface="Arial"/>
              <a:ea typeface="Meiryo"/>
            </a:endParaRPr>
          </a:p>
          <a:p>
            <a:pPr defTabSz="1219170"/>
            <a:r>
              <a:rPr lang="ja-JP" altLang="en-US" sz="2400" dirty="0">
                <a:solidFill>
                  <a:prstClr val="black"/>
                </a:solidFill>
                <a:latin typeface="Arial"/>
                <a:ea typeface="Meiryo"/>
              </a:rPr>
              <a:t>＋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ea typeface="Meiryo"/>
              </a:rPr>
              <a:t>偽電極赤ブク</a:t>
            </a:r>
            <a:r>
              <a:rPr lang="en-US" altLang="ja-JP" sz="2400" dirty="0">
                <a:solidFill>
                  <a:srgbClr val="FF0000"/>
                </a:solidFill>
                <a:latin typeface="Arial"/>
                <a:ea typeface="Meiryo"/>
              </a:rPr>
              <a:t>100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ea typeface="Meiryo"/>
              </a:rPr>
              <a:t>枚</a:t>
            </a:r>
            <a:endParaRPr lang="en-US" altLang="ja-JP" sz="2400" dirty="0">
              <a:solidFill>
                <a:prstClr val="black"/>
              </a:solidFill>
              <a:latin typeface="Arial"/>
              <a:ea typeface="Meiryo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7A0EA4-2BB0-4884-AD80-4C9D5B6794DA}"/>
              </a:ext>
            </a:extLst>
          </p:cNvPr>
          <p:cNvSpPr/>
          <p:nvPr/>
        </p:nvSpPr>
        <p:spPr>
          <a:xfrm>
            <a:off x="489354" y="2748013"/>
            <a:ext cx="11567336" cy="14518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A2B7F8-1B61-4A5B-85F2-E2AA6750488C}"/>
              </a:ext>
            </a:extLst>
          </p:cNvPr>
          <p:cNvSpPr/>
          <p:nvPr/>
        </p:nvSpPr>
        <p:spPr>
          <a:xfrm>
            <a:off x="489354" y="4263190"/>
            <a:ext cx="11567336" cy="145181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46BA5E-DE62-42B6-84AD-D2BAAE494FB5}"/>
              </a:ext>
            </a:extLst>
          </p:cNvPr>
          <p:cNvSpPr txBox="1"/>
          <p:nvPr/>
        </p:nvSpPr>
        <p:spPr>
          <a:xfrm>
            <a:off x="489354" y="1667323"/>
            <a:ext cx="1224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chemeClr val="tx1"/>
                </a:solidFill>
              </a:rPr>
              <a:t>偽画像＋</a:t>
            </a:r>
            <a:endParaRPr kumimoji="1" lang="en-US" altLang="ja-JP" sz="1800" b="1" dirty="0">
              <a:solidFill>
                <a:schemeClr val="tx1"/>
              </a:solidFill>
            </a:endParaRPr>
          </a:p>
          <a:p>
            <a:r>
              <a:rPr kumimoji="1" lang="ja-JP" altLang="en-US" sz="1800" b="1" dirty="0">
                <a:solidFill>
                  <a:schemeClr val="tx1"/>
                </a:solidFill>
              </a:rPr>
              <a:t>本物画像</a:t>
            </a:r>
            <a:endParaRPr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A3B328-B190-4B2E-8ECF-22CA08AE5607}"/>
              </a:ext>
            </a:extLst>
          </p:cNvPr>
          <p:cNvSpPr txBox="1"/>
          <p:nvPr/>
        </p:nvSpPr>
        <p:spPr>
          <a:xfrm>
            <a:off x="489354" y="3030858"/>
            <a:ext cx="1354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本物</a:t>
            </a:r>
            <a:r>
              <a:rPr kumimoji="1" lang="ja-JP" altLang="en-US" sz="1800" b="1" dirty="0">
                <a:solidFill>
                  <a:schemeClr val="tx1"/>
                </a:solidFill>
              </a:rPr>
              <a:t>画像</a:t>
            </a:r>
            <a:endParaRPr kumimoji="1" lang="en-US" altLang="ja-JP" sz="1800" b="1" dirty="0">
              <a:solidFill>
                <a:schemeClr val="tx1"/>
              </a:solidFill>
            </a:endParaRPr>
          </a:p>
          <a:p>
            <a:r>
              <a:rPr kumimoji="1" lang="ja-JP" altLang="en-US" sz="1800" b="1" dirty="0">
                <a:solidFill>
                  <a:schemeClr val="tx1"/>
                </a:solidFill>
              </a:rPr>
              <a:t>のみ</a:t>
            </a:r>
            <a:endParaRPr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D4640D-0914-48C8-9917-40CE4352A0CA}"/>
              </a:ext>
            </a:extLst>
          </p:cNvPr>
          <p:cNvSpPr txBox="1"/>
          <p:nvPr/>
        </p:nvSpPr>
        <p:spPr>
          <a:xfrm>
            <a:off x="489354" y="4614924"/>
            <a:ext cx="1354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chemeClr val="tx1"/>
                </a:solidFill>
              </a:rPr>
              <a:t>偽画像</a:t>
            </a:r>
            <a:endParaRPr kumimoji="1" lang="en-US" altLang="ja-JP" sz="1800" b="1" dirty="0">
              <a:solidFill>
                <a:schemeClr val="tx1"/>
              </a:solidFill>
            </a:endParaRPr>
          </a:p>
          <a:p>
            <a:r>
              <a:rPr kumimoji="1" lang="ja-JP" altLang="en-US" sz="1800" b="1" dirty="0">
                <a:solidFill>
                  <a:schemeClr val="tx1"/>
                </a:solidFill>
              </a:rPr>
              <a:t>のみ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398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6FDCC-6874-4E4F-8916-62FA66D7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結論：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BFE456-6374-44BA-8504-D96C0AB2E1B9}"/>
              </a:ext>
            </a:extLst>
          </p:cNvPr>
          <p:cNvSpPr txBox="1"/>
          <p:nvPr/>
        </p:nvSpPr>
        <p:spPr>
          <a:xfrm>
            <a:off x="909544" y="1135176"/>
            <a:ext cx="1057221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偽画像＋本物画像のモデルは、</a:t>
            </a:r>
            <a:endParaRPr kumimoji="1" lang="en-US" altLang="ja-JP" sz="2800" dirty="0"/>
          </a:p>
          <a:p>
            <a:r>
              <a:rPr kumimoji="1" lang="ja-JP" altLang="en-US" sz="2800" dirty="0"/>
              <a:t>本物画像のみと偽画像のみが見逃した赤ブクを検出する能力が</a:t>
            </a:r>
            <a:endParaRPr kumimoji="1" lang="en-US" altLang="ja-JP" sz="2800" dirty="0"/>
          </a:p>
          <a:p>
            <a:r>
              <a:rPr kumimoji="1" lang="ja-JP" altLang="en-US" sz="2800" dirty="0"/>
              <a:t>ある。</a:t>
            </a:r>
            <a:endParaRPr kumimoji="1" lang="en-US" altLang="ja-JP" sz="28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本物画像のみは、見逃したのは薄い赤ブク（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6/173</a:t>
            </a:r>
            <a:r>
              <a:rPr kumimoji="1" lang="ja-JP" altLang="en-US" sz="2400" dirty="0"/>
              <a:t>枚）</a:t>
            </a:r>
            <a:endParaRPr kumimoji="1" lang="en-US" altLang="ja-JP" sz="2400" dirty="0"/>
          </a:p>
          <a:p>
            <a:r>
              <a:rPr lang="ja-JP" altLang="en-US" sz="2400" dirty="0"/>
              <a:t>偽画像のみは、</a:t>
            </a:r>
            <a:r>
              <a:rPr kumimoji="1" lang="ja-JP" altLang="en-US" sz="2400" dirty="0"/>
              <a:t>見逃したのは濃くて小さな赤ブク（</a:t>
            </a:r>
            <a:r>
              <a:rPr kumimoji="1" lang="en-US" altLang="ja-JP" sz="2400" dirty="0"/>
              <a:t>26/173</a:t>
            </a:r>
            <a:r>
              <a:rPr kumimoji="1" lang="ja-JP" altLang="en-US" sz="2400" dirty="0"/>
              <a:t>枚）</a:t>
            </a:r>
            <a:endParaRPr lang="en-US" altLang="ja-JP" sz="2400" dirty="0"/>
          </a:p>
          <a:p>
            <a:r>
              <a:rPr kumimoji="1" lang="ja-JP" altLang="en-US" sz="2400" dirty="0"/>
              <a:t>偽画像＋本物画像のモデル</a:t>
            </a:r>
            <a:r>
              <a:rPr lang="ja-JP" altLang="en-US" sz="2400" dirty="0"/>
              <a:t>は、上記の</a:t>
            </a:r>
            <a:r>
              <a:rPr lang="en-US" altLang="ja-JP" sz="2400" dirty="0"/>
              <a:t>95%</a:t>
            </a:r>
            <a:r>
              <a:rPr lang="ja-JP" altLang="en-US" sz="2400" dirty="0"/>
              <a:t>見逃した画像</a:t>
            </a:r>
            <a:r>
              <a:rPr lang="en-US" altLang="ja-JP" sz="2400" dirty="0"/>
              <a:t>(40/42=16+26</a:t>
            </a:r>
            <a:r>
              <a:rPr lang="ja-JP" altLang="en-US" sz="2400" dirty="0"/>
              <a:t>枚</a:t>
            </a:r>
            <a:r>
              <a:rPr lang="en-US" altLang="ja-JP" sz="2400" dirty="0"/>
              <a:t>)</a:t>
            </a:r>
            <a:r>
              <a:rPr lang="ja-JP" altLang="en-US" sz="2400" dirty="0"/>
              <a:t>を検出できるようになった。</a:t>
            </a:r>
            <a:endParaRPr lang="en-US" altLang="ja-JP" sz="2400" dirty="0"/>
          </a:p>
          <a:p>
            <a:endParaRPr lang="en-US" altLang="ja-JP" sz="20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30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6FDCC-6874-4E4F-8916-62FA66D7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結論：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BFE456-6374-44BA-8504-D96C0AB2E1B9}"/>
              </a:ext>
            </a:extLst>
          </p:cNvPr>
          <p:cNvSpPr txBox="1"/>
          <p:nvPr/>
        </p:nvSpPr>
        <p:spPr>
          <a:xfrm>
            <a:off x="909544" y="1135176"/>
            <a:ext cx="111269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偽画像＋本物画像のモデルでも見逃したのは、</a:t>
            </a:r>
            <a:endParaRPr lang="en-US" altLang="ja-JP" sz="2800" dirty="0"/>
          </a:p>
          <a:p>
            <a:r>
              <a:rPr kumimoji="1" lang="ja-JP" altLang="en-US" sz="2800" dirty="0"/>
              <a:t>①</a:t>
            </a:r>
            <a:r>
              <a:rPr kumimoji="1" lang="ja-JP" altLang="en-US" sz="2800" dirty="0">
                <a:highlight>
                  <a:srgbClr val="FFFF00"/>
                </a:highlight>
              </a:rPr>
              <a:t>色が薄くて電極のエッジにある</a:t>
            </a:r>
            <a:r>
              <a:rPr lang="ja-JP" altLang="en-US" sz="2800" dirty="0">
                <a:highlight>
                  <a:srgbClr val="FFFF00"/>
                </a:highlight>
              </a:rPr>
              <a:t>小さな赤ブク</a:t>
            </a:r>
            <a:r>
              <a:rPr lang="ja-JP" altLang="en-US" sz="2800" dirty="0"/>
              <a:t>。</a:t>
            </a:r>
            <a:r>
              <a:rPr kumimoji="1" lang="ja-JP" altLang="en-US" sz="2800" dirty="0"/>
              <a:t>（</a:t>
            </a:r>
            <a:r>
              <a:rPr kumimoji="1" lang="en-US" altLang="ja-JP" sz="2800" dirty="0"/>
              <a:t>2/</a:t>
            </a:r>
            <a:r>
              <a:rPr lang="en-US" altLang="ja-JP" sz="2800" dirty="0"/>
              <a:t>42=16+26</a:t>
            </a:r>
            <a:r>
              <a:rPr kumimoji="1" lang="ja-JP" altLang="en-US" sz="2800" dirty="0"/>
              <a:t>枚）</a:t>
            </a:r>
            <a:endParaRPr lang="en-US" altLang="ja-JP" sz="2800" dirty="0"/>
          </a:p>
          <a:p>
            <a:r>
              <a:rPr lang="ja-JP" altLang="en-US" sz="2400" dirty="0"/>
              <a:t>このような偽画像を訓練画像に追加したら、改善する可能性がある。</a:t>
            </a:r>
            <a:endParaRPr lang="en-US" altLang="ja-JP" sz="2400" dirty="0"/>
          </a:p>
          <a:p>
            <a:endParaRPr kumimoji="1" lang="en-US" altLang="ja-JP" sz="2000" dirty="0"/>
          </a:p>
          <a:p>
            <a:r>
              <a:rPr lang="ja-JP" altLang="en-US" sz="2800" dirty="0"/>
              <a:t>②本物画像のみで検出できた</a:t>
            </a:r>
            <a:r>
              <a:rPr lang="en-US" altLang="ja-JP" sz="2800" dirty="0"/>
              <a:t>3</a:t>
            </a:r>
            <a:r>
              <a:rPr lang="ja-JP" altLang="en-US" sz="2800" dirty="0"/>
              <a:t>枚の画像。共通点はなさそう。</a:t>
            </a:r>
            <a:endParaRPr lang="en-US" altLang="ja-JP" sz="2800" dirty="0"/>
          </a:p>
          <a:p>
            <a:endParaRPr kumimoji="1" lang="en-US" altLang="ja-JP" sz="18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4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7E834-7A11-4EDC-A5C6-849BC871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03" y="274637"/>
            <a:ext cx="9797802" cy="706091"/>
          </a:xfrm>
        </p:spPr>
        <p:txBody>
          <a:bodyPr/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偽画像のみは検出できないが、本物画像のみは検出できた赤ブク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2278BE-9B42-4B5E-861A-4757FF05B4E4}"/>
              </a:ext>
            </a:extLst>
          </p:cNvPr>
          <p:cNvSpPr txBox="1"/>
          <p:nvPr/>
        </p:nvSpPr>
        <p:spPr>
          <a:xfrm>
            <a:off x="3646250" y="1052022"/>
            <a:ext cx="8307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</a:rPr>
              <a:t>見逃した</a:t>
            </a:r>
            <a:r>
              <a:rPr kumimoji="1" lang="ja-JP" altLang="en-US" sz="2400" dirty="0">
                <a:solidFill>
                  <a:srgbClr val="0070C0"/>
                </a:solidFill>
              </a:rPr>
              <a:t>画像の共通点：色が濃くて小さな赤ブク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➞偽画像＋本物画像のモデルで検出できるようになった。</a:t>
            </a:r>
            <a:endParaRPr lang="ja-JP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0CFE099-EF64-4B20-927C-7FAF70CBBE61}"/>
              </a:ext>
            </a:extLst>
          </p:cNvPr>
          <p:cNvGrpSpPr/>
          <p:nvPr/>
        </p:nvGrpSpPr>
        <p:grpSpPr>
          <a:xfrm>
            <a:off x="3639657" y="1883019"/>
            <a:ext cx="8108041" cy="5941025"/>
            <a:chOff x="1629702" y="1839886"/>
            <a:chExt cx="8108041" cy="594102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3C188DC-A3A9-4300-9A5C-43D61E8E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439" y="4847993"/>
              <a:ext cx="2496783" cy="1353678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E68D3A7-BC4E-4C5A-A44F-DFC09980C568}"/>
                </a:ext>
              </a:extLst>
            </p:cNvPr>
            <p:cNvGrpSpPr/>
            <p:nvPr/>
          </p:nvGrpSpPr>
          <p:grpSpPr>
            <a:xfrm>
              <a:off x="1629702" y="1839886"/>
              <a:ext cx="8108041" cy="5941025"/>
              <a:chOff x="1629702" y="1839886"/>
              <a:chExt cx="8108041" cy="5941025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1697663-0803-4B52-B91F-EE99FC9C29DD}"/>
                  </a:ext>
                </a:extLst>
              </p:cNvPr>
              <p:cNvGrpSpPr/>
              <p:nvPr/>
            </p:nvGrpSpPr>
            <p:grpSpPr>
              <a:xfrm>
                <a:off x="1629702" y="1839886"/>
                <a:ext cx="8108041" cy="4404743"/>
                <a:chOff x="727810" y="1702053"/>
                <a:chExt cx="8677509" cy="4750756"/>
              </a:xfrm>
            </p:grpSpPr>
            <p:pic>
              <p:nvPicPr>
                <p:cNvPr id="4" name="図 3">
                  <a:extLst>
                    <a:ext uri="{FF2B5EF4-FFF2-40B4-BE49-F238E27FC236}">
                      <a16:creationId xmlns:a16="http://schemas.microsoft.com/office/drawing/2014/main" id="{C6432437-0F5C-43B1-8597-268E552AB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866" y="1702053"/>
                  <a:ext cx="2704339" cy="1448753"/>
                </a:xfrm>
                <a:prstGeom prst="rect">
                  <a:avLst/>
                </a:prstGeom>
              </p:spPr>
            </p:pic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6EB28F3E-5465-4F7D-9911-E187DE4EE8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4971" y="1705418"/>
                  <a:ext cx="2780348" cy="1445388"/>
                </a:xfrm>
                <a:prstGeom prst="rect">
                  <a:avLst/>
                </a:prstGeom>
              </p:spPr>
            </p:pic>
            <p:pic>
              <p:nvPicPr>
                <p:cNvPr id="10" name="図 9">
                  <a:extLst>
                    <a:ext uri="{FF2B5EF4-FFF2-40B4-BE49-F238E27FC236}">
                      <a16:creationId xmlns:a16="http://schemas.microsoft.com/office/drawing/2014/main" id="{98D294F5-2897-4AC7-95E8-3812F8916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903" y="3300759"/>
                  <a:ext cx="2672144" cy="1448753"/>
                </a:xfrm>
                <a:prstGeom prst="rect">
                  <a:avLst/>
                </a:prstGeom>
              </p:spPr>
            </p:pic>
            <p:pic>
              <p:nvPicPr>
                <p:cNvPr id="12" name="図 11">
                  <a:extLst>
                    <a:ext uri="{FF2B5EF4-FFF2-40B4-BE49-F238E27FC236}">
                      <a16:creationId xmlns:a16="http://schemas.microsoft.com/office/drawing/2014/main" id="{E8131ED3-0D60-4229-A694-D4502C47D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2114" y="1702054"/>
                  <a:ext cx="2699947" cy="1448752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77FDD5C1-4087-469B-B9A3-58060B633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948" y="3256831"/>
                  <a:ext cx="2672144" cy="1480947"/>
                </a:xfrm>
                <a:prstGeom prst="rect">
                  <a:avLst/>
                </a:prstGeom>
              </p:spPr>
            </p:pic>
            <p:pic>
              <p:nvPicPr>
                <p:cNvPr id="18" name="図 17">
                  <a:extLst>
                    <a:ext uri="{FF2B5EF4-FFF2-40B4-BE49-F238E27FC236}">
                      <a16:creationId xmlns:a16="http://schemas.microsoft.com/office/drawing/2014/main" id="{FD224039-C2BB-4FD6-AD82-1A64AB6D23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810" y="4946461"/>
                  <a:ext cx="2724271" cy="1506348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D133EC51-B7E5-4D24-9566-461921128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1771" y="3275360"/>
                  <a:ext cx="2743166" cy="1474152"/>
                </a:xfrm>
                <a:prstGeom prst="rect">
                  <a:avLst/>
                </a:prstGeom>
              </p:spPr>
            </p:pic>
          </p:grp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E946D660-4E8A-48D1-8D5C-751C2867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702" y="6427233"/>
                <a:ext cx="2545489" cy="1353678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85B3E219-6A4F-4D6C-9405-1CA958C4B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776" y="6427233"/>
                <a:ext cx="2563144" cy="1353677"/>
              </a:xfrm>
              <a:prstGeom prst="rect">
                <a:avLst/>
              </a:prstGeom>
            </p:spPr>
          </p:pic>
        </p:grp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84B08C61-E200-45A8-804A-A4708B3B1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776" y="4847993"/>
              <a:ext cx="2563144" cy="1409868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ABFAB29-9EE0-46C2-A5AE-85EBA200C620}"/>
              </a:ext>
            </a:extLst>
          </p:cNvPr>
          <p:cNvGrpSpPr/>
          <p:nvPr/>
        </p:nvGrpSpPr>
        <p:grpSpPr>
          <a:xfrm>
            <a:off x="170275" y="2934781"/>
            <a:ext cx="2642698" cy="3021775"/>
            <a:chOff x="170275" y="2934781"/>
            <a:chExt cx="2642698" cy="3021775"/>
          </a:xfrm>
          <a:solidFill>
            <a:schemeClr val="accent3"/>
          </a:solidFill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46DB2FE-1031-42E8-A8CD-0E51FB2C5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75" y="2934781"/>
              <a:ext cx="2642698" cy="1434184"/>
            </a:xfrm>
            <a:prstGeom prst="rect">
              <a:avLst/>
            </a:prstGeom>
            <a:grpFill/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13E0450-0270-4EDA-A400-B7117D47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75" y="4503073"/>
              <a:ext cx="2642698" cy="1453483"/>
            </a:xfrm>
            <a:prstGeom prst="rect">
              <a:avLst/>
            </a:prstGeom>
            <a:grpFill/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423D01-4F0A-46EF-9C97-3781ADB92DD8}"/>
              </a:ext>
            </a:extLst>
          </p:cNvPr>
          <p:cNvSpPr txBox="1"/>
          <p:nvPr/>
        </p:nvSpPr>
        <p:spPr>
          <a:xfrm>
            <a:off x="170275" y="2221396"/>
            <a:ext cx="1557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rgbClr val="0070C0"/>
                </a:solidFill>
              </a:rPr>
              <a:t>偽画像のみの訓練画像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25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7E834-7A11-4EDC-A5C6-849BC871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0" y="87178"/>
            <a:ext cx="8876548" cy="706091"/>
          </a:xfrm>
        </p:spPr>
        <p:txBody>
          <a:bodyPr/>
          <a:lstStyle/>
          <a:p>
            <a:r>
              <a:rPr kumimoji="1" lang="ja-JP" altLang="en-US" sz="2400" dirty="0"/>
              <a:t>本物画像のみは検出できないが、偽画像のみは検出できた赤ブク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59FDA09-30F6-4FB2-A2B6-0B168CBFD187}"/>
              </a:ext>
            </a:extLst>
          </p:cNvPr>
          <p:cNvGrpSpPr/>
          <p:nvPr/>
        </p:nvGrpSpPr>
        <p:grpSpPr>
          <a:xfrm>
            <a:off x="3635635" y="1975059"/>
            <a:ext cx="8386090" cy="4609609"/>
            <a:chOff x="981572" y="1896493"/>
            <a:chExt cx="9026284" cy="496150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3068512-1B31-4530-BDCB-40251DE2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2" y="1899735"/>
              <a:ext cx="2657396" cy="1458327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78B5F54-01E7-4634-B88F-08D56940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82" y="1899734"/>
              <a:ext cx="2916654" cy="145832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27EF5FD-9795-467C-81CC-CBA100EA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60" y="1896493"/>
              <a:ext cx="2657396" cy="1461568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59669BD-3C9F-497C-8B44-0F58788C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2" y="3703637"/>
              <a:ext cx="2657396" cy="1440757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084925E-3102-4FF7-828B-5D6EBD0DE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82" y="3678236"/>
              <a:ext cx="2916654" cy="1466157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FA912E5-43B0-4B25-8259-4D8B2836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60" y="3678235"/>
              <a:ext cx="2647224" cy="146156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5099F0A-3194-400E-8509-1FCC5D2A9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2" y="5489969"/>
              <a:ext cx="2657396" cy="1358896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6DCA30F-DD2E-42EE-B756-06351A7BE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82" y="5499103"/>
              <a:ext cx="2916654" cy="135889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72639F20-E055-4F13-AF32-84B9598D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60" y="5459976"/>
              <a:ext cx="2657396" cy="1358225"/>
            </a:xfrm>
            <a:prstGeom prst="rect">
              <a:avLst/>
            </a:prstGeom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18280D-F8C2-4FB4-80C8-B87698EBDB8F}"/>
              </a:ext>
            </a:extLst>
          </p:cNvPr>
          <p:cNvSpPr txBox="1"/>
          <p:nvPr/>
        </p:nvSpPr>
        <p:spPr>
          <a:xfrm>
            <a:off x="3635635" y="1018637"/>
            <a:ext cx="9330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bg2"/>
                </a:solidFill>
              </a:rPr>
              <a:t>見逃した画像の共通点：色が比較的に薄い赤ブク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r>
              <a:rPr kumimoji="1" lang="ja-JP" altLang="en-US" sz="2400" dirty="0">
                <a:solidFill>
                  <a:schemeClr val="bg2"/>
                </a:solidFill>
                <a:highlight>
                  <a:srgbClr val="FFFF00"/>
                </a:highlight>
              </a:rPr>
              <a:t>➞偽画像＋本物画像のモデルで検出できるようになった。</a:t>
            </a:r>
            <a:endParaRPr lang="ja-JP" altLang="en-US" sz="24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BFC3B1A-7986-4AC8-ACB0-2B8BBAC64E18}"/>
              </a:ext>
            </a:extLst>
          </p:cNvPr>
          <p:cNvGrpSpPr/>
          <p:nvPr/>
        </p:nvGrpSpPr>
        <p:grpSpPr>
          <a:xfrm>
            <a:off x="200068" y="2906000"/>
            <a:ext cx="2560383" cy="2802488"/>
            <a:chOff x="909545" y="3001598"/>
            <a:chExt cx="2714311" cy="2970971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8FACBB11-056F-49CB-A0AC-B487985D9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45" y="3001598"/>
              <a:ext cx="2714311" cy="145645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C77E75C-E251-4FB6-A09A-E516C3EB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45" y="4575933"/>
              <a:ext cx="2714311" cy="1396636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5952D7-FBE7-4A1A-8455-75175013634B}"/>
              </a:ext>
            </a:extLst>
          </p:cNvPr>
          <p:cNvSpPr txBox="1"/>
          <p:nvPr/>
        </p:nvSpPr>
        <p:spPr>
          <a:xfrm>
            <a:off x="170275" y="2221396"/>
            <a:ext cx="1557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2"/>
                </a:solidFill>
              </a:rPr>
              <a:t>本物</a:t>
            </a:r>
            <a:r>
              <a:rPr kumimoji="1" lang="ja-JP" altLang="en-US" sz="1800" dirty="0">
                <a:solidFill>
                  <a:schemeClr val="bg2"/>
                </a:solidFill>
              </a:rPr>
              <a:t>画像のみの訓練画像</a:t>
            </a:r>
            <a:endParaRPr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7E834-7A11-4EDC-A5C6-849BC871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b="1" dirty="0">
                <a:solidFill>
                  <a:schemeClr val="tx1"/>
                </a:solidFill>
              </a:rPr>
              <a:t>偽画像のみと本物画像のみ、両方とも</a:t>
            </a:r>
            <a:r>
              <a:rPr kumimoji="1" lang="ja-JP" altLang="en-US" sz="2400" dirty="0">
                <a:solidFill>
                  <a:schemeClr val="tx1"/>
                </a:solidFill>
              </a:rPr>
              <a:t>検出できない赤ブク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18280D-F8C2-4FB4-80C8-B87698EBDB8F}"/>
              </a:ext>
            </a:extLst>
          </p:cNvPr>
          <p:cNvSpPr txBox="1"/>
          <p:nvPr/>
        </p:nvSpPr>
        <p:spPr>
          <a:xfrm>
            <a:off x="1483744" y="980728"/>
            <a:ext cx="8951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見逃した画像の共通点：</a:t>
            </a:r>
            <a:endParaRPr kumimoji="1" lang="en-US" altLang="ja-JP" sz="2400" dirty="0"/>
          </a:p>
          <a:p>
            <a:r>
              <a:rPr kumimoji="1" lang="ja-JP" altLang="en-US" sz="2400" dirty="0"/>
              <a:t>左の電極のエッジにあって、色が比較的に薄い赤ブク</a:t>
            </a:r>
            <a:endParaRPr kumimoji="1" lang="en-US" altLang="ja-JP" sz="2400" dirty="0"/>
          </a:p>
          <a:p>
            <a:r>
              <a:rPr kumimoji="1" lang="ja-JP" altLang="en-US" sz="2400" dirty="0">
                <a:highlight>
                  <a:srgbClr val="FFFF00"/>
                </a:highlight>
              </a:rPr>
              <a:t>➞偽画像＋本物画像のモデルで検出できるようになった。</a:t>
            </a:r>
            <a:endParaRPr lang="ja-JP" altLang="en-US" sz="2400" dirty="0">
              <a:highlight>
                <a:srgbClr val="FFFF00"/>
              </a:highlight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CDE8004-EA1D-4C59-A21C-BD6908455003}"/>
              </a:ext>
            </a:extLst>
          </p:cNvPr>
          <p:cNvGrpSpPr/>
          <p:nvPr/>
        </p:nvGrpSpPr>
        <p:grpSpPr>
          <a:xfrm>
            <a:off x="1173352" y="2171127"/>
            <a:ext cx="9098152" cy="1781314"/>
            <a:chOff x="1087292" y="1568699"/>
            <a:chExt cx="9098152" cy="1781314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C9C0E3C-5AD7-4D5C-A0B1-3E37474B218E}"/>
                </a:ext>
              </a:extLst>
            </p:cNvPr>
            <p:cNvGrpSpPr/>
            <p:nvPr/>
          </p:nvGrpSpPr>
          <p:grpSpPr>
            <a:xfrm>
              <a:off x="1087292" y="1568699"/>
              <a:ext cx="5994294" cy="1781314"/>
              <a:chOff x="1044261" y="1741717"/>
              <a:chExt cx="7215069" cy="2144090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4696DE49-E399-473D-A8D8-EE85249F0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61" y="1741718"/>
                <a:ext cx="3479090" cy="2144087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99891382-6555-4508-8623-DBEC8ABFA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240" y="1741717"/>
                <a:ext cx="3479090" cy="2144090"/>
              </a:xfrm>
              <a:prstGeom prst="rect">
                <a:avLst/>
              </a:prstGeom>
            </p:spPr>
          </p:pic>
        </p:grp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63E88017-AF02-41F2-9192-6596B3A4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5010" y="1568699"/>
              <a:ext cx="2890434" cy="1781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24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7E834-7A11-4EDC-A5C6-849BC871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b="1" dirty="0">
                <a:solidFill>
                  <a:schemeClr val="tx1"/>
                </a:solidFill>
              </a:rPr>
              <a:t>偽画像＋本物画像</a:t>
            </a:r>
            <a:r>
              <a:rPr kumimoji="1" lang="ja-JP" altLang="en-US" sz="2400" dirty="0">
                <a:solidFill>
                  <a:schemeClr val="tx1"/>
                </a:solidFill>
              </a:rPr>
              <a:t>でも検出できない赤ブク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18280D-F8C2-4FB4-80C8-B87698EBDB8F}"/>
              </a:ext>
            </a:extLst>
          </p:cNvPr>
          <p:cNvSpPr txBox="1"/>
          <p:nvPr/>
        </p:nvSpPr>
        <p:spPr>
          <a:xfrm>
            <a:off x="1651518" y="1204663"/>
            <a:ext cx="8737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見逃した画像の共通点：</a:t>
            </a:r>
            <a:endParaRPr kumimoji="1" lang="en-US" altLang="ja-JP" sz="2400" dirty="0"/>
          </a:p>
          <a:p>
            <a:r>
              <a:rPr kumimoji="1" lang="ja-JP" altLang="en-US" sz="2400" dirty="0"/>
              <a:t>色が薄くて電極のエッジにある</a:t>
            </a:r>
            <a:r>
              <a:rPr lang="ja-JP" altLang="en-US" sz="2400" dirty="0"/>
              <a:t>小さな赤ブク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80736DD-48B9-4E83-9612-1F9EEC61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06" y="2259595"/>
            <a:ext cx="2657395" cy="14621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CB0B0B-354F-4A8D-8CD0-ADD8D580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0193"/>
            <a:ext cx="2657396" cy="14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7E834-7A11-4EDC-A5C6-849BC871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b="1" dirty="0">
                <a:solidFill>
                  <a:schemeClr val="tx1"/>
                </a:solidFill>
              </a:rPr>
              <a:t>偽画像＋本物画像</a:t>
            </a:r>
            <a:r>
              <a:rPr kumimoji="1" lang="ja-JP" altLang="en-US" sz="2400" dirty="0">
                <a:solidFill>
                  <a:schemeClr val="tx1"/>
                </a:solidFill>
              </a:rPr>
              <a:t>は検出できないが、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ja-JP" altLang="en-US" sz="2400" dirty="0">
                <a:solidFill>
                  <a:schemeClr val="tx1"/>
                </a:solidFill>
              </a:rPr>
              <a:t>本物画像のみは検出できた赤ブク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18280D-F8C2-4FB4-80C8-B87698EBDB8F}"/>
              </a:ext>
            </a:extLst>
          </p:cNvPr>
          <p:cNvSpPr txBox="1"/>
          <p:nvPr/>
        </p:nvSpPr>
        <p:spPr>
          <a:xfrm>
            <a:off x="4500638" y="1085066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見逃した画像の共通点：</a:t>
            </a:r>
            <a:r>
              <a:rPr kumimoji="1" lang="en-US" altLang="ja-JP" sz="2400" dirty="0"/>
              <a:t>?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BA8C58D-01B5-42E1-8F9B-17DC84CA6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10" y="2200354"/>
            <a:ext cx="2721725" cy="14615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758C20-9DB5-42A4-8F14-B798DAE4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62" y="2229568"/>
            <a:ext cx="2697553" cy="143235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CD387A1-3C56-46F8-8E45-0613A79BA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39" y="2200354"/>
            <a:ext cx="2714151" cy="14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9965"/>
      </p:ext>
    </p:extLst>
  </p:cSld>
  <p:clrMapOvr>
    <a:masterClrMapping/>
  </p:clrMapOvr>
</p:sld>
</file>

<file path=ppt/theme/theme1.xml><?xml version="1.0" encoding="utf-8"?>
<a:theme xmlns:a="http://schemas.openxmlformats.org/drawingml/2006/main" name="Murata_Template_Widescreen">
  <a:themeElements>
    <a:clrScheme name="Murata">
      <a:dk1>
        <a:sysClr val="windowText" lastClr="000000"/>
      </a:dk1>
      <a:lt1>
        <a:sysClr val="window" lastClr="FFFFFF"/>
      </a:lt1>
      <a:dk2>
        <a:srgbClr val="525B5C"/>
      </a:dk2>
      <a:lt2>
        <a:srgbClr val="F5002F"/>
      </a:lt2>
      <a:accent1>
        <a:srgbClr val="F5002F"/>
      </a:accent1>
      <a:accent2>
        <a:srgbClr val="525B5C"/>
      </a:accent2>
      <a:accent3>
        <a:srgbClr val="FFC20F"/>
      </a:accent3>
      <a:accent4>
        <a:srgbClr val="6B3077"/>
      </a:accent4>
      <a:accent5>
        <a:srgbClr val="00AFDB"/>
      </a:accent5>
      <a:accent6>
        <a:srgbClr val="91FF66"/>
      </a:accent6>
      <a:hlink>
        <a:srgbClr val="5C6770"/>
      </a:hlink>
      <a:folHlink>
        <a:srgbClr val="BEC2C6"/>
      </a:folHlink>
    </a:clrScheme>
    <a:fontScheme name="Murata">
      <a:majorFont>
        <a:latin typeface="Arial"/>
        <a:ea typeface="Meiryo"/>
        <a:cs typeface=""/>
      </a:majorFont>
      <a:minorFont>
        <a:latin typeface="Arial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9525">
          <a:noFill/>
        </a:ln>
      </a:spPr>
      <a:bodyPr rtlCol="0" anchor="ctr"/>
      <a:lstStyle>
        <a:defPPr algn="ctr">
          <a:defRPr kumimoji="1" dirty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1178</Words>
  <Application>Microsoft Office PowerPoint</Application>
  <PresentationFormat>ワイド画面</PresentationFormat>
  <Paragraphs>89</Paragraphs>
  <Slides>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游ゴシック</vt:lpstr>
      <vt:lpstr>Arial</vt:lpstr>
      <vt:lpstr>Murata_Template_Widescreen</vt:lpstr>
      <vt:lpstr>偽と本物学習失敗成功比較</vt:lpstr>
      <vt:lpstr>電極赤ブクの偽画像・本物画像のみの判定 失敗成功比較</vt:lpstr>
      <vt:lpstr>結論：</vt:lpstr>
      <vt:lpstr>結論：</vt:lpstr>
      <vt:lpstr>偽画像のみは検出できないが、本物画像のみは検出できた赤ブク</vt:lpstr>
      <vt:lpstr>本物画像のみは検出できないが、偽画像のみは検出できた赤ブク</vt:lpstr>
      <vt:lpstr>偽画像のみと本物画像のみ、両方とも検出できない赤ブク</vt:lpstr>
      <vt:lpstr>偽画像＋本物画像でも検出できない赤ブク</vt:lpstr>
      <vt:lpstr>偽画像＋本物画像は検出できないが、 本物画像のみは検出できた赤ブク</vt:lpstr>
    </vt:vector>
  </TitlesOfParts>
  <Company>murata202206-QU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NGGenerator評価結果</dc:title>
  <dc:creator>Shiyousei Chiin/陳　昭成</dc:creator>
  <cp:lastModifiedBy>Shiyousei Chiin/陳　昭成</cp:lastModifiedBy>
  <cp:revision>86</cp:revision>
  <dcterms:created xsi:type="dcterms:W3CDTF">2023-07-07T04:33:04Z</dcterms:created>
  <dcterms:modified xsi:type="dcterms:W3CDTF">2023-07-21T03:35:51Z</dcterms:modified>
</cp:coreProperties>
</file>