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1" r:id="rId4"/>
    <p:sldId id="322" r:id="rId5"/>
    <p:sldId id="323" r:id="rId6"/>
    <p:sldId id="324" r:id="rId7"/>
    <p:sldId id="32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77AC3-CDDB-44F7-8FE2-183E6675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6651AC-DE52-4F3D-B8FA-347E5033F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CBF7C-0282-49F3-9680-F1B9C50C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B3F04C-BE21-4399-A67F-1952A669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AAAFBA-328D-4B2E-AD7D-4AB039EF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54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0CE35-8BE6-4119-95F9-33374F2B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DD469B-FF2C-436B-A398-7CD4F99C7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16DB93-3091-4729-8DA5-70821FF0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D62B3-5558-4C74-9B76-32A13044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46309-84AF-4630-A9ED-8122E1E9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2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FC505E-4BC6-42DA-A327-9DECF83F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984DDE-5007-4D41-A37D-44108DF4D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F8205-AEB9-400D-BEDB-C40BB546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D5DC2-062F-4C82-9F6B-C269E8AA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A4819-A1F7-4CC3-B816-C730DB45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0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57903" y="274637"/>
            <a:ext cx="8506451" cy="706091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GB" b="1">
                <a:latin typeface="+mj-lt"/>
              </a:defRPr>
            </a:lvl1pPr>
          </a:lstStyle>
          <a:p>
            <a:pPr lvl="0"/>
            <a:r>
              <a:rPr lang="en-US" dirty="0"/>
              <a:t>Click to edit 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5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382B6-9B5E-4984-AD25-B574A258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83C5-DEB6-4364-9D01-4E4FE627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FA1C6-94FC-436D-B3B7-B1DE91FC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CDF3C1-6E63-44AD-91CF-053A1C1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6C3FF-FDDF-4298-9305-13A506E8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27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0894A-6151-481C-9D90-467FE948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E4267B-B29D-4823-9C57-ED8527CE4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290953-3A46-413C-946F-47C65251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5E07AF-16EE-4E9A-A6EA-27ACE402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19D9B-E116-493A-B392-96C2E63E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6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C934A-CEC8-4F7C-9CFA-545284AD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5575EC-4299-4CA4-B6AE-F3A1111EA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D5ADCB-30AF-49D9-B75E-86DC178F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F020A0-D94C-4830-9C31-D40EABB3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1D64AF-CB8D-47F7-8128-2BB6F3EB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198871-648E-439D-BC4D-6ADF167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8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EECB2-5C43-4FE9-9A3F-8F2217CA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2140EF-F1D9-4A26-8CB2-5536EDDE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A8CB1F-24B0-4546-8652-10140ACA9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D709CB-A5C4-4068-817F-764172890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7BA777-70B2-403D-ABF2-4A9717040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0F688E-7887-4FDF-91AD-02AD3B27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CB6B78-BC17-4599-9DC5-81DCAEC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4C60CB-9CC5-435B-8790-773FDCEC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02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E5169-9FD0-4037-8D04-954A7189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4CCBC4-A7C2-4598-B50B-C26AA0D8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783E8B-3B1E-4BD0-9AE3-5B47DC53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E7BB0D-9E2A-4E34-BD88-AC863A49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FC7AB4-F846-479C-AE86-E2450FD4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446967-9405-412B-A725-86FA72DE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AE505D-968C-4DD0-AEE3-A354E237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D977-CE18-4723-BA34-10BC6C42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F65702-002D-4067-A1C6-7F3CE215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EF8AB3-8B5B-4F27-99A3-AA613E0C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FB1266-3EB8-4944-A2CF-41E48AC6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68BBE3-9A85-4106-8FD0-0E78FCA6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6DF2C3-2B7F-4BA4-9C3B-32AD196E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24CD4-89CC-47E3-AA27-BCB9E531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C67137-5CD8-4B4D-B1A8-BAEC6C755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889E0C-A395-4482-8CAF-08A658341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9AEF1B-7F5D-4D4A-87AE-C390101F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064C0-A420-4B13-8C53-4EC398C2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16155-16F5-4039-9530-1BF6D79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25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8080D4-DB25-403C-BAC4-740F6CFD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5FED23-E416-4735-84BF-2DA6E047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19F7B-E3AF-4B27-AA02-FF749FAC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DBE1-D627-4C1C-B576-9979842273A3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6EDB8-1B9C-4DB6-B537-A52183B08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C58415-A67A-4AF1-B1D9-0D993B344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E790-23D7-4BE2-B789-264A38FA5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81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rea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tilea.com/defective_image_ai_generator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tech.nikkei.com/atcl/nxt/column/18/02183/00006/" TargetMode="External"/><Relationship Id="rId2" Type="http://schemas.openxmlformats.org/officeDocument/2006/relationships/hyperlink" Target="https://www.ai3cube.co.jp/service/vision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yahoo.co.jp/articles/6bdf5690aab2a7acd1f17027f649f45a2a650ff5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label.ai/news/20230621-generative-ai" TargetMode="External"/><Relationship Id="rId2" Type="http://schemas.openxmlformats.org/officeDocument/2006/relationships/hyperlink" Target="https://fastlabel.ai/news/20230626-aipaa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fastlabel.ai/data-generation-tool" TargetMode="External"/><Relationship Id="rId4" Type="http://schemas.openxmlformats.org/officeDocument/2006/relationships/hyperlink" Target="https://prtimes.jp/main/html/rd/p/000000089.00006542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54BD2-D979-42C8-AE03-E7E3A92FC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2506DE-DB7A-46DF-A252-CB7DE5DDF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83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882D8-0D55-4DC1-8DBB-3764B4D8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Bing Image Creator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84D2C9-A390-422D-A907-3B166D47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46" y="1220755"/>
            <a:ext cx="6545388" cy="511640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3B2922-E2DA-46D8-B5E9-ECAE4427A040}"/>
              </a:ext>
            </a:extLst>
          </p:cNvPr>
          <p:cNvSpPr txBox="1"/>
          <p:nvPr/>
        </p:nvSpPr>
        <p:spPr>
          <a:xfrm>
            <a:off x="7440149" y="458112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https://www.bing.com/create</a:t>
            </a:r>
            <a:endParaRPr lang="en-US" altLang="ja-JP" sz="2400" dirty="0"/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38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FCB67-3753-4407-B27D-9E370AF1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市販ツール</a:t>
            </a:r>
          </a:p>
        </p:txBody>
      </p:sp>
    </p:spTree>
    <p:extLst>
      <p:ext uri="{BB962C8B-B14F-4D97-AF65-F5344CB8AC3E}">
        <p14:creationId xmlns:p14="http://schemas.microsoft.com/office/powerpoint/2010/main" val="191099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3DAD5-7D40-4E03-B03A-75C5524C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Rutilea</a:t>
            </a:r>
            <a:r>
              <a:rPr kumimoji="1" lang="ja-JP" altLang="en-US" dirty="0"/>
              <a:t>社　</a:t>
            </a:r>
            <a:r>
              <a:rPr kumimoji="1" lang="en-US" altLang="ja-JP" dirty="0"/>
              <a:t>Defective Image AI Generator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8574F1-FA98-49C4-8C79-0A2488A601B2}"/>
              </a:ext>
            </a:extLst>
          </p:cNvPr>
          <p:cNvSpPr txBox="1"/>
          <p:nvPr/>
        </p:nvSpPr>
        <p:spPr>
          <a:xfrm>
            <a:off x="1775520" y="5925278"/>
            <a:ext cx="7272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2"/>
              </a:rPr>
              <a:t>https://rutilea.com/defective_image_ai_generator/</a:t>
            </a:r>
            <a:endParaRPr lang="en-US" altLang="ja-JP" sz="2400" dirty="0"/>
          </a:p>
          <a:p>
            <a:endParaRPr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0773F40-1C16-4B80-8B37-34251D6B5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42" y="980728"/>
            <a:ext cx="6496076" cy="47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36B10-3A7C-4EB2-A1A4-993D420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AlliomVision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490849-189D-46CF-A9BF-736705E4C268}"/>
              </a:ext>
            </a:extLst>
          </p:cNvPr>
          <p:cNvSpPr txBox="1"/>
          <p:nvPr/>
        </p:nvSpPr>
        <p:spPr>
          <a:xfrm>
            <a:off x="1871531" y="5253203"/>
            <a:ext cx="79445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 err="1">
                <a:hlinkClick r:id="rId2"/>
              </a:rPr>
              <a:t>AlliomVision</a:t>
            </a:r>
            <a:r>
              <a:rPr lang="ja-JP" altLang="en-US" sz="2400" dirty="0">
                <a:hlinkClick r:id="rId2"/>
              </a:rPr>
              <a:t>｜株式会社エイアイキューブ </a:t>
            </a:r>
            <a:r>
              <a:rPr lang="en-US" altLang="ja-JP" sz="2400" dirty="0">
                <a:hlinkClick r:id="rId2"/>
              </a:rPr>
              <a:t>(ai3cube.co.jp)</a:t>
            </a:r>
            <a:endParaRPr lang="en-US" altLang="ja-JP" sz="2400" dirty="0"/>
          </a:p>
          <a:p>
            <a:r>
              <a:rPr lang="ja-JP" altLang="en-US" sz="2400" dirty="0"/>
              <a:t>報道：</a:t>
            </a:r>
            <a:r>
              <a:rPr lang="en-US" altLang="ja-JP" sz="2400" dirty="0"/>
              <a:t> </a:t>
            </a:r>
            <a:r>
              <a:rPr lang="en-US" altLang="ja-JP" sz="2400" dirty="0">
                <a:hlinkClick r:id="rId3"/>
              </a:rPr>
              <a:t>https://xtech.nikkei.com/atcl/nxt/column/18/02183/00006/</a:t>
            </a:r>
            <a:endParaRPr lang="en-US" altLang="ja-JP" sz="2400" dirty="0"/>
          </a:p>
          <a:p>
            <a:endParaRPr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F9DBC37-EF70-4EA4-B513-2C2931E2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659" y="1189868"/>
            <a:ext cx="5458464" cy="40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2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97A4-5D74-4606-8F42-3214AD2A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ヒラギノ角ゴ Pro W3"/>
              </a:rPr>
              <a:t>Photoshop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 W3"/>
              </a:rPr>
              <a:t>に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ヒラギノ角ゴ Pro W3"/>
              </a:rPr>
              <a:t>AI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 W3"/>
              </a:rPr>
              <a:t>画像生成機能追加</a:t>
            </a:r>
            <a:br>
              <a:rPr lang="ja-JP" altLang="en-US" b="1" i="0" dirty="0">
                <a:solidFill>
                  <a:srgbClr val="333333"/>
                </a:solidFill>
                <a:effectLst/>
                <a:latin typeface="ヒラギノ角ゴ Pro W3"/>
              </a:rPr>
            </a:b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2D30B1-BCB9-4C07-8156-D1E0C4A01822}"/>
              </a:ext>
            </a:extLst>
          </p:cNvPr>
          <p:cNvSpPr txBox="1"/>
          <p:nvPr/>
        </p:nvSpPr>
        <p:spPr>
          <a:xfrm>
            <a:off x="1199456" y="4677139"/>
            <a:ext cx="7944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2"/>
              </a:rPr>
              <a:t>報道：https://news.yahoo.co.jp/articles/6bdf5690aab2a7acd1f17027f649f45a2a650ff5</a:t>
            </a:r>
            <a:endParaRPr lang="en-US" altLang="ja-JP" sz="2400" dirty="0"/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888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09074-F4F3-47F0-87D2-1CFBBDBB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Fastlabel</a:t>
            </a:r>
            <a:r>
              <a:rPr kumimoji="1" lang="ja-JP" altLang="en-US" dirty="0"/>
              <a:t>社の画像生成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ツール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D43620-C176-455A-90FA-796E0EE92280}"/>
              </a:ext>
            </a:extLst>
          </p:cNvPr>
          <p:cNvSpPr txBox="1"/>
          <p:nvPr/>
        </p:nvSpPr>
        <p:spPr>
          <a:xfrm>
            <a:off x="2447595" y="448511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hlinkClick r:id="rId2"/>
              </a:rPr>
              <a:t>報道：</a:t>
            </a:r>
            <a:r>
              <a:rPr lang="en-US" altLang="ja-JP" sz="1600" dirty="0"/>
              <a:t> </a:t>
            </a:r>
            <a:r>
              <a:rPr lang="en-US" altLang="ja-JP" sz="1600" dirty="0">
                <a:hlinkClick r:id="rId3"/>
              </a:rPr>
              <a:t>https://fastlabel.ai/news/20230621-generative-ai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>
                <a:hlinkClick r:id="rId4"/>
              </a:rPr>
              <a:t>https://prtimes.jp/main/html/rd/p/000000089.000065427.html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>
                <a:hlinkClick r:id="rId5"/>
              </a:rPr>
              <a:t>画像生成</a:t>
            </a:r>
            <a:r>
              <a:rPr lang="en-US" altLang="ja-JP" sz="1600" dirty="0">
                <a:hlinkClick r:id="rId5"/>
              </a:rPr>
              <a:t>AI</a:t>
            </a:r>
            <a:r>
              <a:rPr lang="ja-JP" altLang="en-US" sz="1600" dirty="0">
                <a:hlinkClick r:id="rId5"/>
              </a:rPr>
              <a:t> </a:t>
            </a:r>
            <a:r>
              <a:rPr lang="en-US" altLang="ja-JP" sz="1600" dirty="0">
                <a:hlinkClick r:id="rId5"/>
              </a:rPr>
              <a:t>HP:</a:t>
            </a:r>
          </a:p>
          <a:p>
            <a:r>
              <a:rPr lang="en-US" altLang="ja-JP" sz="1600" dirty="0">
                <a:hlinkClick r:id="rId5"/>
              </a:rPr>
              <a:t>https://fastlabel.ai/data-generation-tool</a:t>
            </a:r>
            <a:endParaRPr lang="en-US" altLang="ja-JP" sz="1600" dirty="0"/>
          </a:p>
          <a:p>
            <a:endParaRPr lang="en-US" altLang="ja-JP" sz="1600" dirty="0"/>
          </a:p>
          <a:p>
            <a:endParaRPr lang="ja-JP" altLang="en-US" sz="1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82DF5DF-8C76-4C35-AB5F-6E81483C9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617" y="1143929"/>
            <a:ext cx="5423100" cy="29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9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ワイド画面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ヒラギノ角ゴ Pro W3</vt:lpstr>
      <vt:lpstr>游ゴシック</vt:lpstr>
      <vt:lpstr>游ゴシック Light</vt:lpstr>
      <vt:lpstr>Arial</vt:lpstr>
      <vt:lpstr>Office テーマ</vt:lpstr>
      <vt:lpstr>PowerPoint プレゼンテーション</vt:lpstr>
      <vt:lpstr>Bing Image Creator</vt:lpstr>
      <vt:lpstr>市販ツール</vt:lpstr>
      <vt:lpstr>Rutilea社　Defective Image AI Generator</vt:lpstr>
      <vt:lpstr>AlliomVision</vt:lpstr>
      <vt:lpstr>PhotoshopにAI画像生成機能追加 </vt:lpstr>
      <vt:lpstr>Fastlabel社の画像生成AIツール</vt:lpstr>
    </vt:vector>
  </TitlesOfParts>
  <Company>murata202206-QU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Shiyousei Chiin/陳　昭成</dc:creator>
  <cp:lastModifiedBy>Shiyousei Chiin/陳　昭成</cp:lastModifiedBy>
  <cp:revision>1</cp:revision>
  <dcterms:created xsi:type="dcterms:W3CDTF">2023-06-30T07:21:18Z</dcterms:created>
  <dcterms:modified xsi:type="dcterms:W3CDTF">2023-06-30T07:21:32Z</dcterms:modified>
</cp:coreProperties>
</file>