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7F63A-97E4-828E-329C-41B9C6697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A7AADD-B2C0-D159-41B2-BADB62191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zh-TW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4534A-5AB2-D9AC-96DD-4AF77D8F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FAE2-A589-485F-8C3D-A5FB30E1913A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B13669-B010-8D1F-B539-6364F18C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10F820-E690-993D-7DBF-F99E2D5E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C161-1B95-4F37-B52F-20A2CDE0E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59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58FE94-C13B-E550-728A-2344BA50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2B5A23-840F-9462-D9CF-610E2E9BF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0909E4-D505-3F52-0E35-B9A75CFB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FAE2-A589-485F-8C3D-A5FB30E1913A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65124-FDF1-91F0-FC26-FDD2C56E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54E10C-3E57-5B25-9286-3052DE8D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C161-1B95-4F37-B52F-20A2CDE0E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78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638EFC-F5EF-8DC8-C62A-C07F88DAB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F2FD9E-E415-EC5F-20F9-A3453661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B18DCA-7B83-48C6-EECA-240E12F9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FAE2-A589-485F-8C3D-A5FB30E1913A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09A687-C525-C565-F812-80C3DA09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5E2C9-B5BC-A2B8-C09A-F9727185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C161-1B95-4F37-B52F-20A2CDE0E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44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25EE9-A725-790F-AF20-1C09653A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E36C9-513B-41A3-B1F7-785E2390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0B028-5174-1081-C419-237A4FE2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FAE2-A589-485F-8C3D-A5FB30E1913A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0EBDCF-6756-9FE6-F2A1-2554ECB1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E6DDE0-AB3D-A353-95D5-81DE69FA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C161-1B95-4F37-B52F-20A2CDE0E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7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D6B90-0795-5966-494C-D7DDE9BF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906C2E-4464-F7E8-79F9-A63D4191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64E214-D606-90DD-097D-DECB2460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FAE2-A589-485F-8C3D-A5FB30E1913A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0925FE-CA83-89C8-C9D2-8E40695B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7FC996-9356-82B5-3F6D-F51DBBAE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C161-1B95-4F37-B52F-20A2CDE0E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91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1C33C-969F-0C70-31C8-B33FDDBF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696BB2-8C05-682A-2046-4924062ED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2C4E24-2B76-71DC-F7B1-24D9173E7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12AD76-B73B-EB4B-10DA-54DA6AFF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FAE2-A589-485F-8C3D-A5FB30E1913A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C4F9CC-7ECF-2DB1-FE27-34DA071E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8249EA-E2EE-820A-7B82-53F2FA0E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C161-1B95-4F37-B52F-20A2CDE0E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5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7D5F3-49F8-F47D-F8D3-23CD74BC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8E00AC-3E3F-7E4E-E90E-14738321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C89A7E-6851-C0D0-1B7E-9CAA56CB0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40B705-7267-AE6D-6B6D-FD11EA7B2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36A2E8-175D-A320-3475-C915E9B09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C1DD336-F3C5-0563-DCA2-FE22C1C7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FAE2-A589-485F-8C3D-A5FB30E1913A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1DA96A-9177-B3E8-60D0-A4A7A026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8E717-D97E-2B3D-D63F-30D0ABF5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C161-1B95-4F37-B52F-20A2CDE0E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38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CA5FD-B206-9DC4-3376-5FF9B457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5302A3-250A-CE0B-8026-BFBCB7CA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FAE2-A589-485F-8C3D-A5FB30E1913A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6F2977-51B8-D69B-10DB-1361E117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65B06A-6E7A-3FF7-9EDE-F9F8FF2B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C161-1B95-4F37-B52F-20A2CDE0E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55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2BEDA4-667A-6D75-2031-9CDA69A2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FAE2-A589-485F-8C3D-A5FB30E1913A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356F8D-F885-F7BF-4878-D393D7FF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3F453A-5FB8-63E1-362B-D1E0DB4C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C161-1B95-4F37-B52F-20A2CDE0E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18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CA108-7BF9-5A14-2BA0-8D1E3971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A554E6-2D1F-4863-B3D7-B38CB964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FB3F66-C487-6072-E6FA-8842DE4C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29FB7E-0DF6-6D97-2194-2B3E81C6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FAE2-A589-485F-8C3D-A5FB30E1913A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34BDC7-82E6-7CFE-98C1-D92C8BBB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73E5A4-A69A-D100-5E92-F1A30CC9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C161-1B95-4F37-B52F-20A2CDE0E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74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342235-CAC0-8E45-789B-7E6DD850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9C959B-40EE-6C34-BEA9-07A4D3937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846B28-1375-DAE4-B976-A5CF21BAF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EFA3DD-3D77-6979-7E25-D8FC3DF9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FAE2-A589-485F-8C3D-A5FB30E1913A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559F2B-3298-8A54-2865-558275BC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9DA01B-BFA5-85BB-039C-3DA961D4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C161-1B95-4F37-B52F-20A2CDE0E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71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73FA6A-479B-E200-544B-C2CBCAD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zh-TW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893663-0584-C040-7A84-BDEC34206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TW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AC070A-4EA6-25C6-7F26-DCDC9A20D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FAE2-A589-485F-8C3D-A5FB30E1913A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5A293-9980-4BB2-83CF-159A5B985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51FD55-EE35-B472-AA2C-063D29C48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C161-1B95-4F37-B52F-20A2CDE0E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04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3ECA4-B55F-A480-D42F-7A62BAF7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D19E04A-241F-A760-2624-CF0602928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6060"/>
              </p:ext>
            </p:extLst>
          </p:nvPr>
        </p:nvGraphicFramePr>
        <p:xfrm>
          <a:off x="4590661" y="2604450"/>
          <a:ext cx="6305420" cy="14450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2572">
                  <a:extLst>
                    <a:ext uri="{9D8B030D-6E8A-4147-A177-3AD203B41FA5}">
                      <a16:colId xmlns:a16="http://schemas.microsoft.com/office/drawing/2014/main" val="3789391912"/>
                    </a:ext>
                  </a:extLst>
                </a:gridCol>
                <a:gridCol w="1474236">
                  <a:extLst>
                    <a:ext uri="{9D8B030D-6E8A-4147-A177-3AD203B41FA5}">
                      <a16:colId xmlns:a16="http://schemas.microsoft.com/office/drawing/2014/main" val="937672422"/>
                    </a:ext>
                  </a:extLst>
                </a:gridCol>
                <a:gridCol w="1300717">
                  <a:extLst>
                    <a:ext uri="{9D8B030D-6E8A-4147-A177-3AD203B41FA5}">
                      <a16:colId xmlns:a16="http://schemas.microsoft.com/office/drawing/2014/main" val="1787403543"/>
                    </a:ext>
                  </a:extLst>
                </a:gridCol>
                <a:gridCol w="917895">
                  <a:extLst>
                    <a:ext uri="{9D8B030D-6E8A-4147-A177-3AD203B41FA5}">
                      <a16:colId xmlns:a16="http://schemas.microsoft.com/office/drawing/2014/main" val="4127364016"/>
                    </a:ext>
                  </a:extLst>
                </a:gridCol>
              </a:tblGrid>
              <a:tr h="4816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電極赤ブク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変色変形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変形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581774"/>
                  </a:ext>
                </a:extLst>
              </a:tr>
              <a:tr h="481679">
                <a:tc>
                  <a:txBody>
                    <a:bodyPr/>
                    <a:lstStyle/>
                    <a:p>
                      <a:r>
                        <a:rPr lang="ja-JP" altLang="en-US" dirty="0"/>
                        <a:t>本物画像が多い場合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59386"/>
                  </a:ext>
                </a:extLst>
              </a:tr>
              <a:tr h="4816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本物画像が少ない場合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898616"/>
                  </a:ext>
                </a:extLst>
              </a:tr>
            </a:tbl>
          </a:graphicData>
        </a:graphic>
      </p:graphicFrame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50BE923-D227-D28F-0F27-1137EDE9C936}"/>
              </a:ext>
            </a:extLst>
          </p:cNvPr>
          <p:cNvGrpSpPr/>
          <p:nvPr/>
        </p:nvGrpSpPr>
        <p:grpSpPr>
          <a:xfrm>
            <a:off x="6344556" y="2229118"/>
            <a:ext cx="4257091" cy="1719708"/>
            <a:chOff x="3386752" y="2247779"/>
            <a:chExt cx="4257091" cy="1719708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BEA9A55-12FA-E178-743E-FF214C46AE27}"/>
                </a:ext>
              </a:extLst>
            </p:cNvPr>
            <p:cNvGrpSpPr/>
            <p:nvPr/>
          </p:nvGrpSpPr>
          <p:grpSpPr>
            <a:xfrm>
              <a:off x="4776236" y="3117028"/>
              <a:ext cx="2867607" cy="850459"/>
              <a:chOff x="4776236" y="3117028"/>
              <a:chExt cx="2867607" cy="850459"/>
            </a:xfrm>
          </p:grpSpPr>
          <p:sp>
            <p:nvSpPr>
              <p:cNvPr id="5" name="矢印: 下 4">
                <a:extLst>
                  <a:ext uri="{FF2B5EF4-FFF2-40B4-BE49-F238E27FC236}">
                    <a16:creationId xmlns:a16="http://schemas.microsoft.com/office/drawing/2014/main" id="{F21C7B0B-0DCB-A4B8-EFB4-16D027FB75EC}"/>
                  </a:ext>
                </a:extLst>
              </p:cNvPr>
              <p:cNvSpPr/>
              <p:nvPr/>
            </p:nvSpPr>
            <p:spPr>
              <a:xfrm>
                <a:off x="4785567" y="3161651"/>
                <a:ext cx="345232" cy="330633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矢印: 下 5">
                <a:extLst>
                  <a:ext uri="{FF2B5EF4-FFF2-40B4-BE49-F238E27FC236}">
                    <a16:creationId xmlns:a16="http://schemas.microsoft.com/office/drawing/2014/main" id="{0100CDBC-4302-9F3B-4AB9-596B4D67FD07}"/>
                  </a:ext>
                </a:extLst>
              </p:cNvPr>
              <p:cNvSpPr/>
              <p:nvPr/>
            </p:nvSpPr>
            <p:spPr>
              <a:xfrm rot="10800000">
                <a:off x="6234403" y="3133607"/>
                <a:ext cx="345232" cy="330633"/>
              </a:xfrm>
              <a:prstGeom prst="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矢印: 下 6">
                <a:extLst>
                  <a:ext uri="{FF2B5EF4-FFF2-40B4-BE49-F238E27FC236}">
                    <a16:creationId xmlns:a16="http://schemas.microsoft.com/office/drawing/2014/main" id="{444B9B04-4FA2-98E9-1CD3-715E875B30CC}"/>
                  </a:ext>
                </a:extLst>
              </p:cNvPr>
              <p:cNvSpPr/>
              <p:nvPr/>
            </p:nvSpPr>
            <p:spPr>
              <a:xfrm rot="10800000">
                <a:off x="7298611" y="3117028"/>
                <a:ext cx="345232" cy="330633"/>
              </a:xfrm>
              <a:prstGeom prst="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矢印: 下 7">
                <a:extLst>
                  <a:ext uri="{FF2B5EF4-FFF2-40B4-BE49-F238E27FC236}">
                    <a16:creationId xmlns:a16="http://schemas.microsoft.com/office/drawing/2014/main" id="{CA962132-42C2-9579-3BDD-19C1D2E78282}"/>
                  </a:ext>
                </a:extLst>
              </p:cNvPr>
              <p:cNvSpPr/>
              <p:nvPr/>
            </p:nvSpPr>
            <p:spPr>
              <a:xfrm>
                <a:off x="4776236" y="3614901"/>
                <a:ext cx="345232" cy="330633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矢印: 下 8">
                <a:extLst>
                  <a:ext uri="{FF2B5EF4-FFF2-40B4-BE49-F238E27FC236}">
                    <a16:creationId xmlns:a16="http://schemas.microsoft.com/office/drawing/2014/main" id="{6CA8EB4F-0932-5B99-8341-F3D557E5DEA2}"/>
                  </a:ext>
                </a:extLst>
              </p:cNvPr>
              <p:cNvSpPr/>
              <p:nvPr/>
            </p:nvSpPr>
            <p:spPr>
              <a:xfrm>
                <a:off x="7298611" y="3636854"/>
                <a:ext cx="345232" cy="330633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154136D-5B52-9647-8C24-06A495D21832}"/>
                  </a:ext>
                </a:extLst>
              </p:cNvPr>
              <p:cNvSpPr/>
              <p:nvPr/>
            </p:nvSpPr>
            <p:spPr>
              <a:xfrm flipV="1">
                <a:off x="6145761" y="3707387"/>
                <a:ext cx="522515" cy="14281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5223305-D65A-BC4E-366D-E039754F84D0}"/>
                </a:ext>
              </a:extLst>
            </p:cNvPr>
            <p:cNvSpPr txBox="1"/>
            <p:nvPr/>
          </p:nvSpPr>
          <p:spPr>
            <a:xfrm>
              <a:off x="3386752" y="2247779"/>
              <a:ext cx="26242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dirty="0"/>
                <a:t>偽画像評価対象再現率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22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Ben Chen</dc:creator>
  <cp:lastModifiedBy>Ben Chen</cp:lastModifiedBy>
  <cp:revision>1</cp:revision>
  <dcterms:created xsi:type="dcterms:W3CDTF">2023-07-26T14:26:26Z</dcterms:created>
  <dcterms:modified xsi:type="dcterms:W3CDTF">2023-07-26T14:38:52Z</dcterms:modified>
</cp:coreProperties>
</file>