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AF1D4C-462D-418C-AA75-A57D64865D62}" v="2" dt="2019-12-27T03:59:52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>
      <p:cViewPr varScale="1">
        <p:scale>
          <a:sx n="122" d="100"/>
          <a:sy n="122" d="100"/>
        </p:scale>
        <p:origin x="82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na/Desktop/Desalination%20Unit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na/Desktop/Desalination%20Unit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Rolling Std Deviation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'Matrix Analysis Rolling SD'!$A$2</c:f>
              <c:strCache>
                <c:ptCount val="1"/>
                <c:pt idx="0">
                  <c:v>SURJEK_FLOW_METER_1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'Matrix Analysis Rolling SD'!$B$1:$J$1</c:f>
              <c:strCache>
                <c:ptCount val="9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</c:strCache>
            </c:strRef>
          </c:cat>
          <c:val>
            <c:numRef>
              <c:f>'Matrix Analysis Rolling SD'!$B$2:$J$2</c:f>
              <c:numCache>
                <c:formatCode>General</c:formatCode>
                <c:ptCount val="9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43-C44F-8C58-17910BD5F8D1}"/>
            </c:ext>
          </c:extLst>
        </c:ser>
        <c:ser>
          <c:idx val="1"/>
          <c:order val="1"/>
          <c:tx>
            <c:strRef>
              <c:f>'Matrix Analysis Rolling SD'!$A$3</c:f>
              <c:strCache>
                <c:ptCount val="1"/>
                <c:pt idx="0">
                  <c:v>SURJEK_FLOW_METER_2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'Matrix Analysis Rolling SD'!$B$1:$J$1</c:f>
              <c:strCache>
                <c:ptCount val="9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</c:strCache>
            </c:strRef>
          </c:cat>
          <c:val>
            <c:numRef>
              <c:f>'Matrix Analysis Rolling SD'!$B$3:$J$3</c:f>
              <c:numCache>
                <c:formatCode>General</c:formatCode>
                <c:ptCount val="9"/>
                <c:pt idx="0">
                  <c:v>9.2376911438680556E-2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43-C44F-8C58-17910BD5F8D1}"/>
            </c:ext>
          </c:extLst>
        </c:ser>
        <c:ser>
          <c:idx val="2"/>
          <c:order val="2"/>
          <c:tx>
            <c:strRef>
              <c:f>'Matrix Analysis Rolling SD'!$A$4</c:f>
              <c:strCache>
                <c:ptCount val="1"/>
                <c:pt idx="0">
                  <c:v>ROTATIONAL_PUMP_RPM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'Matrix Analysis Rolling SD'!$B$1:$J$1</c:f>
              <c:strCache>
                <c:ptCount val="9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</c:strCache>
            </c:strRef>
          </c:cat>
          <c:val>
            <c:numRef>
              <c:f>'Matrix Analysis Rolling SD'!$B$4:$J$4</c:f>
              <c:numCache>
                <c:formatCode>General</c:formatCode>
                <c:ptCount val="9"/>
                <c:pt idx="0">
                  <c:v>0.24788494258500945</c:v>
                </c:pt>
                <c:pt idx="1">
                  <c:v>0.15905218036743612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43-C44F-8C58-17910BD5F8D1}"/>
            </c:ext>
          </c:extLst>
        </c:ser>
        <c:ser>
          <c:idx val="3"/>
          <c:order val="3"/>
          <c:tx>
            <c:strRef>
              <c:f>'Matrix Analysis Rolling SD'!$A$5</c:f>
              <c:strCache>
                <c:ptCount val="1"/>
                <c:pt idx="0">
                  <c:v>SURJEK_PUMP_TORQUE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'Matrix Analysis Rolling SD'!$B$1:$J$1</c:f>
              <c:strCache>
                <c:ptCount val="9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</c:strCache>
            </c:strRef>
          </c:cat>
          <c:val>
            <c:numRef>
              <c:f>'Matrix Analysis Rolling SD'!$B$5:$J$5</c:f>
              <c:numCache>
                <c:formatCode>General</c:formatCode>
                <c:ptCount val="9"/>
                <c:pt idx="0">
                  <c:v>0.58667204866865819</c:v>
                </c:pt>
                <c:pt idx="1">
                  <c:v>0.40533666517282485</c:v>
                </c:pt>
                <c:pt idx="2">
                  <c:v>0.41153479770668039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43-C44F-8C58-17910BD5F8D1}"/>
            </c:ext>
          </c:extLst>
        </c:ser>
        <c:ser>
          <c:idx val="4"/>
          <c:order val="4"/>
          <c:tx>
            <c:strRef>
              <c:f>'Matrix Analysis Rolling SD'!$A$6</c:f>
              <c:strCache>
                <c:ptCount val="1"/>
                <c:pt idx="0">
                  <c:v>MAXIMUM_DAILY_PUMP_TORQUE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'Matrix Analysis Rolling SD'!$B$1:$J$1</c:f>
              <c:strCache>
                <c:ptCount val="9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</c:strCache>
            </c:strRef>
          </c:cat>
          <c:val>
            <c:numRef>
              <c:f>'Matrix Analysis Rolling SD'!$B$6:$J$6</c:f>
              <c:numCache>
                <c:formatCode>General</c:formatCode>
                <c:ptCount val="9"/>
                <c:pt idx="0">
                  <c:v>0.15492510866347811</c:v>
                </c:pt>
                <c:pt idx="1">
                  <c:v>0.51647722667060658</c:v>
                </c:pt>
                <c:pt idx="2">
                  <c:v>0.29596828543758524</c:v>
                </c:pt>
                <c:pt idx="3">
                  <c:v>0.45838936449958401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43-C44F-8C58-17910BD5F8D1}"/>
            </c:ext>
          </c:extLst>
        </c:ser>
        <c:ser>
          <c:idx val="5"/>
          <c:order val="5"/>
          <c:tx>
            <c:strRef>
              <c:f>'Matrix Analysis Rolling SD'!$A$7</c:f>
              <c:strCache>
                <c:ptCount val="1"/>
                <c:pt idx="0">
                  <c:v>SURJEK_AMMONIA_FLOW_RATE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'Matrix Analysis Rolling SD'!$B$1:$J$1</c:f>
              <c:strCache>
                <c:ptCount val="9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</c:strCache>
            </c:strRef>
          </c:cat>
          <c:val>
            <c:numRef>
              <c:f>'Matrix Analysis Rolling SD'!$B$7:$J$7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643-C44F-8C58-17910BD5F8D1}"/>
            </c:ext>
          </c:extLst>
        </c:ser>
        <c:ser>
          <c:idx val="6"/>
          <c:order val="6"/>
          <c:tx>
            <c:strRef>
              <c:f>'Matrix Analysis Rolling SD'!$A$8</c:f>
              <c:strCache>
                <c:ptCount val="1"/>
                <c:pt idx="0">
                  <c:v>SURJEK_TUBE_PRESSURE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'Matrix Analysis Rolling SD'!$B$1:$J$1</c:f>
              <c:strCache>
                <c:ptCount val="9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</c:strCache>
            </c:strRef>
          </c:cat>
          <c:val>
            <c:numRef>
              <c:f>'Matrix Analysis Rolling SD'!$B$8:$J$8</c:f>
              <c:numCache>
                <c:formatCode>General</c:formatCode>
                <c:ptCount val="9"/>
                <c:pt idx="0">
                  <c:v>-8.3122360224867006E-3</c:v>
                </c:pt>
                <c:pt idx="1">
                  <c:v>-6.9016452027991712E-2</c:v>
                </c:pt>
                <c:pt idx="2">
                  <c:v>-1.4058326132553036E-2</c:v>
                </c:pt>
                <c:pt idx="3">
                  <c:v>-2.6629679556603888E-2</c:v>
                </c:pt>
                <c:pt idx="4">
                  <c:v>-6.6514718201681339E-3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643-C44F-8C58-17910BD5F8D1}"/>
            </c:ext>
          </c:extLst>
        </c:ser>
        <c:ser>
          <c:idx val="7"/>
          <c:order val="7"/>
          <c:tx>
            <c:strRef>
              <c:f>'Matrix Analysis Rolling SD'!$A$9</c:f>
              <c:strCache>
                <c:ptCount val="1"/>
                <c:pt idx="0">
                  <c:v>SURJEK_ESTIMATED_EFFICIENCY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'Matrix Analysis Rolling SD'!$B$1:$J$1</c:f>
              <c:strCache>
                <c:ptCount val="9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</c:strCache>
            </c:strRef>
          </c:cat>
          <c:val>
            <c:numRef>
              <c:f>'Matrix Analysis Rolling SD'!$B$9:$J$9</c:f>
              <c:numCache>
                <c:formatCode>General</c:formatCode>
                <c:ptCount val="9"/>
                <c:pt idx="0">
                  <c:v>-0.10137531347461166</c:v>
                </c:pt>
                <c:pt idx="1">
                  <c:v>0.10128367549223982</c:v>
                </c:pt>
                <c:pt idx="2">
                  <c:v>-1.1102620213591327E-2</c:v>
                </c:pt>
                <c:pt idx="3">
                  <c:v>-6.1754827602677718E-2</c:v>
                </c:pt>
                <c:pt idx="4">
                  <c:v>-0.18513126145797923</c:v>
                </c:pt>
                <c:pt idx="5">
                  <c:v>0</c:v>
                </c:pt>
                <c:pt idx="6">
                  <c:v>-0.15220936029998483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643-C44F-8C58-17910BD5F8D1}"/>
            </c:ext>
          </c:extLst>
        </c:ser>
        <c:ser>
          <c:idx val="8"/>
          <c:order val="8"/>
          <c:tx>
            <c:strRef>
              <c:f>'Matrix Analysis Rolling SD'!$A$10</c:f>
              <c:strCache>
                <c:ptCount val="1"/>
                <c:pt idx="0">
                  <c:v>PUMP FAILURE (1 or 0)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'Matrix Analysis Rolling SD'!$B$1:$J$1</c:f>
              <c:strCache>
                <c:ptCount val="9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</c:strCache>
            </c:strRef>
          </c:cat>
          <c:val>
            <c:numRef>
              <c:f>'Matrix Analysis Rolling SD'!$B$10:$J$10</c:f>
              <c:numCache>
                <c:formatCode>General</c:formatCode>
                <c:ptCount val="9"/>
                <c:pt idx="0">
                  <c:v>0.21342086000355057</c:v>
                </c:pt>
                <c:pt idx="1">
                  <c:v>0.61127535601095162</c:v>
                </c:pt>
                <c:pt idx="2">
                  <c:v>0.38225902822344426</c:v>
                </c:pt>
                <c:pt idx="3">
                  <c:v>0.53529470963638859</c:v>
                </c:pt>
                <c:pt idx="4">
                  <c:v>0.55328739255061199</c:v>
                </c:pt>
                <c:pt idx="5">
                  <c:v>0</c:v>
                </c:pt>
                <c:pt idx="6">
                  <c:v>-2.0523273653394222E-2</c:v>
                </c:pt>
                <c:pt idx="7">
                  <c:v>-6.98440783973064E-2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43-C44F-8C58-17910BD5F8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4368624"/>
        <c:axId val="1206780512"/>
      </c:barChart>
      <c:catAx>
        <c:axId val="122436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780512"/>
        <c:crosses val="autoZero"/>
        <c:auto val="1"/>
        <c:lblAlgn val="ctr"/>
        <c:lblOffset val="100"/>
        <c:noMultiLvlLbl val="0"/>
      </c:catAx>
      <c:valAx>
        <c:axId val="120678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436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Regression Equation to Model Pump Failure for Surjek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'Regression Equation'!$K$1:$K$2</c:f>
              <c:strCache>
                <c:ptCount val="2"/>
                <c:pt idx="0">
                  <c:v>y = -0.0015a + 0.0029b + 0.0046c + 0.0006d + 0.0016e + 0f + 0.0005g - 0.0196i - 0.013</c:v>
                </c:pt>
                <c:pt idx="1">
                  <c:v>Regression Equation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'Regression Equation'!$K$3:$K$7071</c:f>
              <c:numCache>
                <c:formatCode>General</c:formatCode>
                <c:ptCount val="7069"/>
                <c:pt idx="0">
                  <c:v>3.986750277488884E-2</c:v>
                </c:pt>
                <c:pt idx="1">
                  <c:v>2.6623306531848079E-2</c:v>
                </c:pt>
                <c:pt idx="2">
                  <c:v>-6.9923949388857876E-3</c:v>
                </c:pt>
                <c:pt idx="3">
                  <c:v>-6.8136292579401275E-3</c:v>
                </c:pt>
                <c:pt idx="4">
                  <c:v>-6.8701071406480976E-3</c:v>
                </c:pt>
                <c:pt idx="5">
                  <c:v>-6.5565629502295653E-3</c:v>
                </c:pt>
                <c:pt idx="6">
                  <c:v>-6.4677808707256047E-3</c:v>
                </c:pt>
                <c:pt idx="7">
                  <c:v>-6.5126387911770001E-3</c:v>
                </c:pt>
                <c:pt idx="8">
                  <c:v>-6.5588167860886485E-3</c:v>
                </c:pt>
                <c:pt idx="9">
                  <c:v>-6.6176448937224778E-3</c:v>
                </c:pt>
                <c:pt idx="10">
                  <c:v>-6.6567568158168808E-3</c:v>
                </c:pt>
                <c:pt idx="11">
                  <c:v>-6.6261589713012201E-3</c:v>
                </c:pt>
                <c:pt idx="12">
                  <c:v>-6.4379550779149431E-3</c:v>
                </c:pt>
                <c:pt idx="13">
                  <c:v>-6.4483270755037007E-3</c:v>
                </c:pt>
                <c:pt idx="14">
                  <c:v>-6.5056518746742561E-3</c:v>
                </c:pt>
                <c:pt idx="15">
                  <c:v>-6.4657724465455842E-3</c:v>
                </c:pt>
                <c:pt idx="16">
                  <c:v>-6.0851798419465806E-3</c:v>
                </c:pt>
                <c:pt idx="17">
                  <c:v>-5.988734373517342E-3</c:v>
                </c:pt>
                <c:pt idx="18">
                  <c:v>-5.945008982909567E-3</c:v>
                </c:pt>
                <c:pt idx="19">
                  <c:v>-5.9115176030922721E-3</c:v>
                </c:pt>
                <c:pt idx="20">
                  <c:v>-6.1455341189390793E-3</c:v>
                </c:pt>
                <c:pt idx="21">
                  <c:v>-6.2737171635000562E-3</c:v>
                </c:pt>
                <c:pt idx="22">
                  <c:v>-6.251435927500144E-3</c:v>
                </c:pt>
                <c:pt idx="23">
                  <c:v>-6.2369122955044367E-3</c:v>
                </c:pt>
                <c:pt idx="24">
                  <c:v>-6.324583302871542E-3</c:v>
                </c:pt>
                <c:pt idx="25">
                  <c:v>-6.4695443324206117E-3</c:v>
                </c:pt>
                <c:pt idx="26">
                  <c:v>-6.5431791756760064E-3</c:v>
                </c:pt>
                <c:pt idx="27">
                  <c:v>-6.542853442347351E-3</c:v>
                </c:pt>
                <c:pt idx="28">
                  <c:v>-6.5143833697542293E-3</c:v>
                </c:pt>
                <c:pt idx="29">
                  <c:v>-6.4891882948462402E-3</c:v>
                </c:pt>
                <c:pt idx="30">
                  <c:v>-6.4414181287367435E-3</c:v>
                </c:pt>
                <c:pt idx="31">
                  <c:v>-6.6785491624955081E-3</c:v>
                </c:pt>
                <c:pt idx="32">
                  <c:v>-7.0738632206568475E-3</c:v>
                </c:pt>
                <c:pt idx="33">
                  <c:v>-7.5000917380204455E-3</c:v>
                </c:pt>
                <c:pt idx="34">
                  <c:v>-7.9185181888563223E-3</c:v>
                </c:pt>
                <c:pt idx="35">
                  <c:v>-8.1553703928449687E-3</c:v>
                </c:pt>
                <c:pt idx="36">
                  <c:v>-8.2079719458238443E-3</c:v>
                </c:pt>
                <c:pt idx="37">
                  <c:v>-7.9655321321578584E-3</c:v>
                </c:pt>
                <c:pt idx="38">
                  <c:v>-7.9152347098371302E-3</c:v>
                </c:pt>
                <c:pt idx="39">
                  <c:v>-7.9376846973556476E-3</c:v>
                </c:pt>
                <c:pt idx="40">
                  <c:v>-7.999072835798815E-3</c:v>
                </c:pt>
                <c:pt idx="41">
                  <c:v>-7.9112222556283786E-3</c:v>
                </c:pt>
                <c:pt idx="42">
                  <c:v>-8.7067432820714524E-3</c:v>
                </c:pt>
                <c:pt idx="43">
                  <c:v>-8.0284707384578324E-3</c:v>
                </c:pt>
                <c:pt idx="44">
                  <c:v>-7.9289441345203812E-3</c:v>
                </c:pt>
                <c:pt idx="45">
                  <c:v>-8.216486897000979E-3</c:v>
                </c:pt>
                <c:pt idx="46">
                  <c:v>-8.358808592466023E-3</c:v>
                </c:pt>
                <c:pt idx="47">
                  <c:v>-8.1984440637432113E-3</c:v>
                </c:pt>
                <c:pt idx="48">
                  <c:v>-8.1981263391336899E-3</c:v>
                </c:pt>
                <c:pt idx="49">
                  <c:v>-8.1941900213243213E-3</c:v>
                </c:pt>
                <c:pt idx="50">
                  <c:v>-8.1961742021659789E-3</c:v>
                </c:pt>
                <c:pt idx="51">
                  <c:v>-8.1371748475583608E-3</c:v>
                </c:pt>
                <c:pt idx="52">
                  <c:v>-8.0488233120039991E-3</c:v>
                </c:pt>
                <c:pt idx="53">
                  <c:v>-7.9246438440121435E-3</c:v>
                </c:pt>
                <c:pt idx="54">
                  <c:v>-7.9697224472764869E-3</c:v>
                </c:pt>
                <c:pt idx="55">
                  <c:v>-8.0574657126990454E-3</c:v>
                </c:pt>
                <c:pt idx="56">
                  <c:v>-8.0387094952656044E-3</c:v>
                </c:pt>
                <c:pt idx="57">
                  <c:v>-8.3030107810388998E-3</c:v>
                </c:pt>
                <c:pt idx="58">
                  <c:v>-8.3068789008628983E-3</c:v>
                </c:pt>
                <c:pt idx="59">
                  <c:v>-8.261271909206936E-3</c:v>
                </c:pt>
                <c:pt idx="60">
                  <c:v>-8.0777517069648488E-3</c:v>
                </c:pt>
                <c:pt idx="61">
                  <c:v>-8.0745720260695132E-3</c:v>
                </c:pt>
                <c:pt idx="62">
                  <c:v>-7.9559236408043403E-3</c:v>
                </c:pt>
                <c:pt idx="63">
                  <c:v>-7.7984999181594048E-3</c:v>
                </c:pt>
                <c:pt idx="64">
                  <c:v>-7.8298821995212917E-3</c:v>
                </c:pt>
                <c:pt idx="65">
                  <c:v>-7.8132082326481198E-3</c:v>
                </c:pt>
                <c:pt idx="66">
                  <c:v>-7.8421288925154785E-3</c:v>
                </c:pt>
                <c:pt idx="67">
                  <c:v>-7.984547982334441E-3</c:v>
                </c:pt>
                <c:pt idx="68">
                  <c:v>-7.9987676404181182E-3</c:v>
                </c:pt>
                <c:pt idx="69">
                  <c:v>-7.9593010365118233E-3</c:v>
                </c:pt>
                <c:pt idx="70">
                  <c:v>-7.9161861185297056E-3</c:v>
                </c:pt>
                <c:pt idx="71">
                  <c:v>-7.9681980052308792E-3</c:v>
                </c:pt>
                <c:pt idx="72">
                  <c:v>-7.8332054299159685E-3</c:v>
                </c:pt>
                <c:pt idx="73">
                  <c:v>-8.3878246020118018E-3</c:v>
                </c:pt>
                <c:pt idx="74">
                  <c:v>-8.4419637114054192E-3</c:v>
                </c:pt>
                <c:pt idx="75">
                  <c:v>-8.4918070624736917E-3</c:v>
                </c:pt>
                <c:pt idx="76">
                  <c:v>-8.504340696114665E-3</c:v>
                </c:pt>
                <c:pt idx="77">
                  <c:v>-8.6933767739360169E-3</c:v>
                </c:pt>
                <c:pt idx="78">
                  <c:v>-8.7087012147927211E-3</c:v>
                </c:pt>
                <c:pt idx="79">
                  <c:v>-8.6379546832215676E-3</c:v>
                </c:pt>
                <c:pt idx="80">
                  <c:v>-8.6555821026149254E-3</c:v>
                </c:pt>
                <c:pt idx="81">
                  <c:v>-8.6637482204859027E-3</c:v>
                </c:pt>
                <c:pt idx="82">
                  <c:v>-8.748253190562166E-3</c:v>
                </c:pt>
                <c:pt idx="83">
                  <c:v>-8.8189718551067928E-3</c:v>
                </c:pt>
                <c:pt idx="84">
                  <c:v>-8.9507689402535603E-3</c:v>
                </c:pt>
                <c:pt idx="85">
                  <c:v>-8.1390783759024525E-3</c:v>
                </c:pt>
                <c:pt idx="86">
                  <c:v>-8.158875238892211E-3</c:v>
                </c:pt>
                <c:pt idx="87">
                  <c:v>-8.1528588667958649E-3</c:v>
                </c:pt>
                <c:pt idx="88">
                  <c:v>-8.1448064204531923E-3</c:v>
                </c:pt>
                <c:pt idx="89">
                  <c:v>-7.9829618545969958E-3</c:v>
                </c:pt>
                <c:pt idx="90">
                  <c:v>-8.2210593498607716E-3</c:v>
                </c:pt>
                <c:pt idx="91">
                  <c:v>-8.1984638619741809E-3</c:v>
                </c:pt>
                <c:pt idx="92">
                  <c:v>-8.2954205510078448E-3</c:v>
                </c:pt>
                <c:pt idx="93">
                  <c:v>-8.097529190784377E-3</c:v>
                </c:pt>
                <c:pt idx="94">
                  <c:v>-7.8985453768911779E-3</c:v>
                </c:pt>
                <c:pt idx="95">
                  <c:v>-7.9533770013618509E-3</c:v>
                </c:pt>
                <c:pt idx="96">
                  <c:v>-7.9178107575000288E-3</c:v>
                </c:pt>
                <c:pt idx="97">
                  <c:v>-7.8804722994713118E-3</c:v>
                </c:pt>
                <c:pt idx="98">
                  <c:v>-7.7506723136412225E-3</c:v>
                </c:pt>
                <c:pt idx="99">
                  <c:v>-7.7830441089408973E-3</c:v>
                </c:pt>
                <c:pt idx="100">
                  <c:v>-7.6237732092825188E-3</c:v>
                </c:pt>
                <c:pt idx="101">
                  <c:v>-7.5586271469250399E-3</c:v>
                </c:pt>
                <c:pt idx="102">
                  <c:v>-7.6332507990116193E-3</c:v>
                </c:pt>
                <c:pt idx="103">
                  <c:v>-7.8096346935544363E-3</c:v>
                </c:pt>
                <c:pt idx="104">
                  <c:v>-7.7805335440056462E-3</c:v>
                </c:pt>
                <c:pt idx="105">
                  <c:v>-7.6290980058289076E-3</c:v>
                </c:pt>
                <c:pt idx="106">
                  <c:v>-7.6091908524825646E-3</c:v>
                </c:pt>
                <c:pt idx="107">
                  <c:v>-7.4364641032186735E-3</c:v>
                </c:pt>
                <c:pt idx="108">
                  <c:v>-7.3440994605498237E-3</c:v>
                </c:pt>
                <c:pt idx="109">
                  <c:v>-7.2704430872449965E-3</c:v>
                </c:pt>
                <c:pt idx="110">
                  <c:v>-7.2601784336629015E-3</c:v>
                </c:pt>
                <c:pt idx="111">
                  <c:v>-7.3198321228667403E-3</c:v>
                </c:pt>
                <c:pt idx="112">
                  <c:v>-7.3240490205605671E-3</c:v>
                </c:pt>
                <c:pt idx="113">
                  <c:v>-7.3607016340147954E-3</c:v>
                </c:pt>
                <c:pt idx="114">
                  <c:v>-7.3655281400913705E-3</c:v>
                </c:pt>
                <c:pt idx="115">
                  <c:v>-8.1167507370963031E-3</c:v>
                </c:pt>
                <c:pt idx="116">
                  <c:v>-7.9948292390946731E-3</c:v>
                </c:pt>
                <c:pt idx="117">
                  <c:v>-7.9650855467386771E-3</c:v>
                </c:pt>
                <c:pt idx="118">
                  <c:v>-7.9865010862394496E-3</c:v>
                </c:pt>
                <c:pt idx="119">
                  <c:v>-8.270230025364346E-3</c:v>
                </c:pt>
                <c:pt idx="120">
                  <c:v>-8.3296055603588083E-3</c:v>
                </c:pt>
                <c:pt idx="121">
                  <c:v>-8.3984468022319236E-3</c:v>
                </c:pt>
                <c:pt idx="122">
                  <c:v>-8.6232292604279635E-3</c:v>
                </c:pt>
                <c:pt idx="123">
                  <c:v>-8.5970730905495039E-3</c:v>
                </c:pt>
                <c:pt idx="124">
                  <c:v>-8.7194071220648012E-3</c:v>
                </c:pt>
                <c:pt idx="125">
                  <c:v>-8.4944111545123928E-3</c:v>
                </c:pt>
                <c:pt idx="126">
                  <c:v>-8.3262173536194084E-3</c:v>
                </c:pt>
                <c:pt idx="127">
                  <c:v>-8.2492412581740317E-3</c:v>
                </c:pt>
                <c:pt idx="128">
                  <c:v>-8.296204973088226E-3</c:v>
                </c:pt>
                <c:pt idx="129">
                  <c:v>-7.8710203725877448E-3</c:v>
                </c:pt>
                <c:pt idx="130">
                  <c:v>-7.8647687365415997E-3</c:v>
                </c:pt>
                <c:pt idx="131">
                  <c:v>-7.9580683024553529E-3</c:v>
                </c:pt>
                <c:pt idx="132">
                  <c:v>-8.0161553259165373E-3</c:v>
                </c:pt>
                <c:pt idx="133">
                  <c:v>-7.9752825835586738E-3</c:v>
                </c:pt>
                <c:pt idx="134">
                  <c:v>-7.9676764223610766E-3</c:v>
                </c:pt>
                <c:pt idx="135">
                  <c:v>-7.474587272201432E-3</c:v>
                </c:pt>
                <c:pt idx="136">
                  <c:v>-7.3274002598834251E-3</c:v>
                </c:pt>
                <c:pt idx="137">
                  <c:v>-7.4154394152131905E-3</c:v>
                </c:pt>
                <c:pt idx="138">
                  <c:v>-7.4390971760233673E-3</c:v>
                </c:pt>
                <c:pt idx="139">
                  <c:v>-7.5817319381182623E-3</c:v>
                </c:pt>
                <c:pt idx="140">
                  <c:v>-7.5462765288366908E-3</c:v>
                </c:pt>
                <c:pt idx="141">
                  <c:v>-7.4998479335536871E-3</c:v>
                </c:pt>
                <c:pt idx="142">
                  <c:v>-7.3991553452283903E-3</c:v>
                </c:pt>
                <c:pt idx="143">
                  <c:v>-7.3886451338576265E-3</c:v>
                </c:pt>
                <c:pt idx="144">
                  <c:v>-7.2063018551038003E-3</c:v>
                </c:pt>
                <c:pt idx="145">
                  <c:v>-7.1080380795652577E-3</c:v>
                </c:pt>
                <c:pt idx="146">
                  <c:v>-6.9527057941145441E-3</c:v>
                </c:pt>
                <c:pt idx="147">
                  <c:v>-6.9905658608100047E-3</c:v>
                </c:pt>
                <c:pt idx="148">
                  <c:v>-6.8471226723625283E-3</c:v>
                </c:pt>
                <c:pt idx="149">
                  <c:v>-6.7949992966550698E-3</c:v>
                </c:pt>
                <c:pt idx="150">
                  <c:v>-6.7238283296657455E-3</c:v>
                </c:pt>
                <c:pt idx="151">
                  <c:v>-6.6247359425306053E-3</c:v>
                </c:pt>
                <c:pt idx="152">
                  <c:v>-6.5786810950402555E-3</c:v>
                </c:pt>
                <c:pt idx="153">
                  <c:v>-6.8455610726793027E-3</c:v>
                </c:pt>
                <c:pt idx="154">
                  <c:v>-6.8708000409471153E-3</c:v>
                </c:pt>
                <c:pt idx="155">
                  <c:v>-7.0108222206708487E-3</c:v>
                </c:pt>
                <c:pt idx="156">
                  <c:v>-7.0948516161641597E-3</c:v>
                </c:pt>
                <c:pt idx="157">
                  <c:v>-7.1635654431365754E-3</c:v>
                </c:pt>
                <c:pt idx="158">
                  <c:v>-7.1539684771922815E-3</c:v>
                </c:pt>
                <c:pt idx="159">
                  <c:v>-7.3186147961839159E-3</c:v>
                </c:pt>
                <c:pt idx="160">
                  <c:v>-7.3943396535799061E-3</c:v>
                </c:pt>
                <c:pt idx="161">
                  <c:v>-7.2807808717668737E-3</c:v>
                </c:pt>
                <c:pt idx="162">
                  <c:v>-7.2363569752959345E-3</c:v>
                </c:pt>
                <c:pt idx="163">
                  <c:v>-7.2298063023061507E-3</c:v>
                </c:pt>
                <c:pt idx="164">
                  <c:v>-7.2197543930271821E-3</c:v>
                </c:pt>
                <c:pt idx="165">
                  <c:v>-8.034863922084072E-3</c:v>
                </c:pt>
                <c:pt idx="166">
                  <c:v>-7.8790456328820015E-3</c:v>
                </c:pt>
                <c:pt idx="167">
                  <c:v>-5.7615955795445577E-3</c:v>
                </c:pt>
                <c:pt idx="168">
                  <c:v>-5.7009969292524821E-3</c:v>
                </c:pt>
                <c:pt idx="169">
                  <c:v>-5.7312170078245971E-3</c:v>
                </c:pt>
                <c:pt idx="170">
                  <c:v>-5.7066269208834019E-3</c:v>
                </c:pt>
                <c:pt idx="171">
                  <c:v>-5.7062331526005657E-3</c:v>
                </c:pt>
                <c:pt idx="172">
                  <c:v>-5.7304846161561063E-3</c:v>
                </c:pt>
                <c:pt idx="173">
                  <c:v>-5.6875961041852937E-3</c:v>
                </c:pt>
                <c:pt idx="174">
                  <c:v>-5.7399236854519392E-3</c:v>
                </c:pt>
                <c:pt idx="175">
                  <c:v>-5.6908194313668248E-3</c:v>
                </c:pt>
                <c:pt idx="176">
                  <c:v>-5.8633532167967507E-3</c:v>
                </c:pt>
                <c:pt idx="177">
                  <c:v>-5.830328119827909E-3</c:v>
                </c:pt>
                <c:pt idx="178">
                  <c:v>-5.875829302037134E-3</c:v>
                </c:pt>
                <c:pt idx="179">
                  <c:v>-5.8930968387749796E-3</c:v>
                </c:pt>
                <c:pt idx="180">
                  <c:v>-4.8980923289515393E-3</c:v>
                </c:pt>
                <c:pt idx="181">
                  <c:v>-4.9509348180922091E-3</c:v>
                </c:pt>
                <c:pt idx="182">
                  <c:v>-5.0286433916197325E-3</c:v>
                </c:pt>
                <c:pt idx="183">
                  <c:v>-5.1543589835057572E-3</c:v>
                </c:pt>
                <c:pt idx="184">
                  <c:v>-5.1184797500868646E-3</c:v>
                </c:pt>
                <c:pt idx="185">
                  <c:v>-5.1119129968694235E-3</c:v>
                </c:pt>
                <c:pt idx="186">
                  <c:v>-5.1713448640462716E-3</c:v>
                </c:pt>
                <c:pt idx="187">
                  <c:v>-5.215110778017739E-3</c:v>
                </c:pt>
                <c:pt idx="188">
                  <c:v>-5.3528008483259438E-3</c:v>
                </c:pt>
                <c:pt idx="189">
                  <c:v>-5.4892526927621263E-3</c:v>
                </c:pt>
                <c:pt idx="190">
                  <c:v>-5.5479931633645061E-3</c:v>
                </c:pt>
                <c:pt idx="191">
                  <c:v>-5.5058243991398231E-3</c:v>
                </c:pt>
                <c:pt idx="192">
                  <c:v>-5.5668966299318081E-3</c:v>
                </c:pt>
                <c:pt idx="193">
                  <c:v>-5.4189290418757497E-3</c:v>
                </c:pt>
                <c:pt idx="194">
                  <c:v>-5.3071998714938938E-3</c:v>
                </c:pt>
                <c:pt idx="195">
                  <c:v>-5.4810371156731518E-3</c:v>
                </c:pt>
                <c:pt idx="196">
                  <c:v>-5.5044956424798548E-3</c:v>
                </c:pt>
                <c:pt idx="197">
                  <c:v>-7.0644118212619886E-3</c:v>
                </c:pt>
                <c:pt idx="198">
                  <c:v>-7.1342850753795886E-3</c:v>
                </c:pt>
                <c:pt idx="199">
                  <c:v>-7.0712992786711778E-3</c:v>
                </c:pt>
                <c:pt idx="200">
                  <c:v>-7.1728318929650007E-3</c:v>
                </c:pt>
                <c:pt idx="201">
                  <c:v>-7.1328755829440371E-3</c:v>
                </c:pt>
                <c:pt idx="202">
                  <c:v>-7.0673781682721783E-3</c:v>
                </c:pt>
                <c:pt idx="203">
                  <c:v>-6.3452987455197632E-3</c:v>
                </c:pt>
                <c:pt idx="204">
                  <c:v>-6.3496470309058048E-3</c:v>
                </c:pt>
                <c:pt idx="205">
                  <c:v>-6.5423789392195803E-3</c:v>
                </c:pt>
                <c:pt idx="206">
                  <c:v>-6.5902903074049396E-3</c:v>
                </c:pt>
                <c:pt idx="207">
                  <c:v>-6.4155550544881803E-3</c:v>
                </c:pt>
                <c:pt idx="208">
                  <c:v>-6.3563892743690306E-3</c:v>
                </c:pt>
                <c:pt idx="209">
                  <c:v>-6.3372400560651066E-3</c:v>
                </c:pt>
                <c:pt idx="210">
                  <c:v>-7.3731578754525004E-3</c:v>
                </c:pt>
                <c:pt idx="211">
                  <c:v>-6.4127918325505373E-3</c:v>
                </c:pt>
                <c:pt idx="212">
                  <c:v>-6.4004729707211102E-3</c:v>
                </c:pt>
                <c:pt idx="213">
                  <c:v>-5.9719309743877262E-3</c:v>
                </c:pt>
                <c:pt idx="214">
                  <c:v>-5.9822684566733725E-3</c:v>
                </c:pt>
                <c:pt idx="215">
                  <c:v>-5.9892304986936661E-3</c:v>
                </c:pt>
                <c:pt idx="216">
                  <c:v>-6.0237049029449753E-3</c:v>
                </c:pt>
                <c:pt idx="217">
                  <c:v>-5.9451112780230745E-3</c:v>
                </c:pt>
                <c:pt idx="218">
                  <c:v>-5.9211278001867389E-3</c:v>
                </c:pt>
                <c:pt idx="219">
                  <c:v>-5.7299255293821356E-3</c:v>
                </c:pt>
                <c:pt idx="220">
                  <c:v>-5.4914607684814288E-3</c:v>
                </c:pt>
                <c:pt idx="221">
                  <c:v>-5.4317241022130095E-3</c:v>
                </c:pt>
                <c:pt idx="222">
                  <c:v>-5.4006191284109266E-3</c:v>
                </c:pt>
                <c:pt idx="223">
                  <c:v>-5.353234816629698E-3</c:v>
                </c:pt>
                <c:pt idx="224">
                  <c:v>-5.3304105565486664E-3</c:v>
                </c:pt>
                <c:pt idx="225">
                  <c:v>-5.2838451870811532E-3</c:v>
                </c:pt>
                <c:pt idx="226">
                  <c:v>-5.2718601588442509E-3</c:v>
                </c:pt>
                <c:pt idx="227">
                  <c:v>-5.2933169235755183E-3</c:v>
                </c:pt>
                <c:pt idx="228">
                  <c:v>-5.2558203711425468E-3</c:v>
                </c:pt>
                <c:pt idx="229">
                  <c:v>-5.2954563540645082E-3</c:v>
                </c:pt>
                <c:pt idx="230">
                  <c:v>-5.3024298456689194E-3</c:v>
                </c:pt>
                <c:pt idx="231">
                  <c:v>-5.1579702171405239E-3</c:v>
                </c:pt>
                <c:pt idx="232">
                  <c:v>-5.2409959281991556E-3</c:v>
                </c:pt>
                <c:pt idx="233">
                  <c:v>-5.6805054875296787E-3</c:v>
                </c:pt>
                <c:pt idx="234">
                  <c:v>-5.6569402840177868E-3</c:v>
                </c:pt>
                <c:pt idx="235">
                  <c:v>-5.663300511502151E-3</c:v>
                </c:pt>
                <c:pt idx="236">
                  <c:v>-5.847293545335897E-3</c:v>
                </c:pt>
                <c:pt idx="237">
                  <c:v>-5.9091608337369364E-3</c:v>
                </c:pt>
                <c:pt idx="238">
                  <c:v>-5.9469238966557902E-3</c:v>
                </c:pt>
                <c:pt idx="239">
                  <c:v>-5.9141999197079411E-3</c:v>
                </c:pt>
                <c:pt idx="240">
                  <c:v>-5.9500389452620695E-3</c:v>
                </c:pt>
                <c:pt idx="241">
                  <c:v>-6.6716708021825281E-3</c:v>
                </c:pt>
                <c:pt idx="242">
                  <c:v>-6.6616396014165663E-3</c:v>
                </c:pt>
                <c:pt idx="243">
                  <c:v>-7.0455570754568639E-3</c:v>
                </c:pt>
                <c:pt idx="244">
                  <c:v>-7.0299191048381338E-3</c:v>
                </c:pt>
                <c:pt idx="245">
                  <c:v>-7.0273226466527556E-3</c:v>
                </c:pt>
                <c:pt idx="246">
                  <c:v>-7.0087375514402668E-3</c:v>
                </c:pt>
                <c:pt idx="247">
                  <c:v>-7.1327047739663547E-3</c:v>
                </c:pt>
                <c:pt idx="248">
                  <c:v>-7.1162195264474525E-3</c:v>
                </c:pt>
                <c:pt idx="249">
                  <c:v>-7.3204009968532366E-3</c:v>
                </c:pt>
                <c:pt idx="250">
                  <c:v>-7.4781494047183837E-3</c:v>
                </c:pt>
                <c:pt idx="251">
                  <c:v>-7.5229841526288244E-3</c:v>
                </c:pt>
                <c:pt idx="252">
                  <c:v>-7.8290256175739276E-3</c:v>
                </c:pt>
                <c:pt idx="253">
                  <c:v>-7.9862273225416395E-3</c:v>
                </c:pt>
                <c:pt idx="254">
                  <c:v>-7.9331866953144779E-3</c:v>
                </c:pt>
                <c:pt idx="255">
                  <c:v>-7.7714464032358028E-3</c:v>
                </c:pt>
                <c:pt idx="256">
                  <c:v>-7.7256914600420815E-3</c:v>
                </c:pt>
                <c:pt idx="257">
                  <c:v>-7.7435974699611868E-3</c:v>
                </c:pt>
                <c:pt idx="258">
                  <c:v>-7.7687321957552952E-3</c:v>
                </c:pt>
                <c:pt idx="259">
                  <c:v>-7.7800736927555554E-3</c:v>
                </c:pt>
                <c:pt idx="260">
                  <c:v>-8.0823967910977693E-3</c:v>
                </c:pt>
                <c:pt idx="261">
                  <c:v>-8.2914189590912284E-3</c:v>
                </c:pt>
                <c:pt idx="262">
                  <c:v>-8.2785926876899549E-3</c:v>
                </c:pt>
                <c:pt idx="263">
                  <c:v>-8.4884268467517645E-3</c:v>
                </c:pt>
                <c:pt idx="264">
                  <c:v>-8.4887273928466699E-3</c:v>
                </c:pt>
                <c:pt idx="265">
                  <c:v>-8.476561118900397E-3</c:v>
                </c:pt>
                <c:pt idx="266">
                  <c:v>-8.3858392047218323E-3</c:v>
                </c:pt>
                <c:pt idx="267">
                  <c:v>-8.6168680165788249E-3</c:v>
                </c:pt>
                <c:pt idx="268">
                  <c:v>-8.8273897645607356E-3</c:v>
                </c:pt>
                <c:pt idx="269">
                  <c:v>-9.1439950252850555E-3</c:v>
                </c:pt>
                <c:pt idx="270">
                  <c:v>-9.2126912366306563E-3</c:v>
                </c:pt>
                <c:pt idx="271">
                  <c:v>-9.2492682574144454E-3</c:v>
                </c:pt>
                <c:pt idx="272">
                  <c:v>-9.2554267251826802E-3</c:v>
                </c:pt>
                <c:pt idx="273">
                  <c:v>-8.8189389006258292E-3</c:v>
                </c:pt>
                <c:pt idx="274">
                  <c:v>-8.7148869578678491E-3</c:v>
                </c:pt>
                <c:pt idx="275">
                  <c:v>-8.728778257427048E-3</c:v>
                </c:pt>
                <c:pt idx="276">
                  <c:v>-8.6553895154009401E-3</c:v>
                </c:pt>
                <c:pt idx="277">
                  <c:v>-8.6335096607902066E-3</c:v>
                </c:pt>
                <c:pt idx="278">
                  <c:v>-8.4070163269816395E-3</c:v>
                </c:pt>
                <c:pt idx="279">
                  <c:v>-8.7245094575735677E-3</c:v>
                </c:pt>
                <c:pt idx="280">
                  <c:v>-8.6474968213739317E-3</c:v>
                </c:pt>
                <c:pt idx="281">
                  <c:v>-8.4511702821071961E-3</c:v>
                </c:pt>
                <c:pt idx="282">
                  <c:v>-8.3568187009181831E-3</c:v>
                </c:pt>
                <c:pt idx="283">
                  <c:v>-8.1923321559813633E-3</c:v>
                </c:pt>
                <c:pt idx="284">
                  <c:v>-8.2303952778616865E-3</c:v>
                </c:pt>
                <c:pt idx="285">
                  <c:v>-8.2957506095976911E-3</c:v>
                </c:pt>
                <c:pt idx="286">
                  <c:v>-8.2757754442813955E-3</c:v>
                </c:pt>
                <c:pt idx="287">
                  <c:v>-8.3714562321906359E-3</c:v>
                </c:pt>
                <c:pt idx="288">
                  <c:v>-8.3950139687536292E-3</c:v>
                </c:pt>
                <c:pt idx="289">
                  <c:v>-8.3773105459071379E-3</c:v>
                </c:pt>
                <c:pt idx="290">
                  <c:v>-8.2634768315390135E-3</c:v>
                </c:pt>
                <c:pt idx="291">
                  <c:v>-8.0434684952072066E-3</c:v>
                </c:pt>
                <c:pt idx="292">
                  <c:v>-8.0439769597411923E-3</c:v>
                </c:pt>
                <c:pt idx="293">
                  <c:v>-8.0133959337123882E-3</c:v>
                </c:pt>
                <c:pt idx="294">
                  <c:v>-8.0073018596690301E-3</c:v>
                </c:pt>
                <c:pt idx="295">
                  <c:v>-8.0095986861692045E-3</c:v>
                </c:pt>
                <c:pt idx="296">
                  <c:v>-8.0840893952008365E-3</c:v>
                </c:pt>
                <c:pt idx="297">
                  <c:v>-7.9792283406398719E-3</c:v>
                </c:pt>
                <c:pt idx="298">
                  <c:v>-7.8077144514982098E-3</c:v>
                </c:pt>
                <c:pt idx="299">
                  <c:v>-7.8243849442498035E-3</c:v>
                </c:pt>
                <c:pt idx="300">
                  <c:v>-7.82334129324588E-3</c:v>
                </c:pt>
                <c:pt idx="301">
                  <c:v>-7.6774049222614587E-3</c:v>
                </c:pt>
                <c:pt idx="302">
                  <c:v>-7.62501121293707E-3</c:v>
                </c:pt>
                <c:pt idx="303">
                  <c:v>-7.8071174077533681E-3</c:v>
                </c:pt>
                <c:pt idx="304">
                  <c:v>-7.9548711993000908E-3</c:v>
                </c:pt>
                <c:pt idx="305">
                  <c:v>-7.8234884542724009E-3</c:v>
                </c:pt>
                <c:pt idx="306">
                  <c:v>-7.827420900832098E-3</c:v>
                </c:pt>
                <c:pt idx="307">
                  <c:v>-7.8344605448882852E-3</c:v>
                </c:pt>
                <c:pt idx="308">
                  <c:v>-7.9444904300672824E-3</c:v>
                </c:pt>
                <c:pt idx="309">
                  <c:v>-7.9773741409338746E-3</c:v>
                </c:pt>
                <c:pt idx="310">
                  <c:v>-8.1112614268847513E-3</c:v>
                </c:pt>
                <c:pt idx="311">
                  <c:v>-7.9594403441632204E-3</c:v>
                </c:pt>
                <c:pt idx="312">
                  <c:v>-8.1754430469722205E-3</c:v>
                </c:pt>
                <c:pt idx="313">
                  <c:v>-8.22994426093367E-3</c:v>
                </c:pt>
                <c:pt idx="314">
                  <c:v>-8.298148890073638E-3</c:v>
                </c:pt>
                <c:pt idx="315">
                  <c:v>-8.3306952173816985E-3</c:v>
                </c:pt>
                <c:pt idx="316">
                  <c:v>-8.0159454763609802E-3</c:v>
                </c:pt>
                <c:pt idx="317">
                  <c:v>-7.9807104388016012E-3</c:v>
                </c:pt>
                <c:pt idx="318">
                  <c:v>-7.9468856058378095E-3</c:v>
                </c:pt>
                <c:pt idx="319">
                  <c:v>-7.9008097345354862E-3</c:v>
                </c:pt>
                <c:pt idx="320">
                  <c:v>-7.9773236924232348E-3</c:v>
                </c:pt>
                <c:pt idx="321">
                  <c:v>-7.3793028823465247E-3</c:v>
                </c:pt>
                <c:pt idx="322">
                  <c:v>-7.0332533957078187E-3</c:v>
                </c:pt>
                <c:pt idx="323">
                  <c:v>-6.51275270369685E-3</c:v>
                </c:pt>
                <c:pt idx="324">
                  <c:v>-6.1537995798898069E-3</c:v>
                </c:pt>
                <c:pt idx="325">
                  <c:v>-5.3983850658685696E-3</c:v>
                </c:pt>
                <c:pt idx="326">
                  <c:v>-5.2676395882299892E-3</c:v>
                </c:pt>
                <c:pt idx="327">
                  <c:v>-5.339881632140369E-3</c:v>
                </c:pt>
                <c:pt idx="328">
                  <c:v>-5.1059203958997625E-3</c:v>
                </c:pt>
                <c:pt idx="329">
                  <c:v>-4.8784444838338992E-3</c:v>
                </c:pt>
                <c:pt idx="330">
                  <c:v>-4.7966707408388914E-3</c:v>
                </c:pt>
                <c:pt idx="331">
                  <c:v>-4.661875817758945E-3</c:v>
                </c:pt>
                <c:pt idx="332">
                  <c:v>-4.6975014580622129E-3</c:v>
                </c:pt>
                <c:pt idx="333">
                  <c:v>-4.662720935005138E-3</c:v>
                </c:pt>
                <c:pt idx="334">
                  <c:v>-3.9720678120482508E-3</c:v>
                </c:pt>
                <c:pt idx="335">
                  <c:v>-4.0220850380470081E-3</c:v>
                </c:pt>
                <c:pt idx="336">
                  <c:v>-3.7835442614735041E-3</c:v>
                </c:pt>
                <c:pt idx="337">
                  <c:v>-3.5534121829167813E-3</c:v>
                </c:pt>
                <c:pt idx="338">
                  <c:v>-3.4587729300333808E-3</c:v>
                </c:pt>
                <c:pt idx="339">
                  <c:v>-3.3911482649574172E-3</c:v>
                </c:pt>
                <c:pt idx="340">
                  <c:v>-3.3966112776222419E-3</c:v>
                </c:pt>
                <c:pt idx="341">
                  <c:v>-3.2795289871988924E-3</c:v>
                </c:pt>
                <c:pt idx="342">
                  <c:v>-3.0941430044946379E-3</c:v>
                </c:pt>
                <c:pt idx="343">
                  <c:v>-3.1865195827158795E-3</c:v>
                </c:pt>
                <c:pt idx="344">
                  <c:v>-3.3435068037964803E-3</c:v>
                </c:pt>
                <c:pt idx="345">
                  <c:v>-3.2163387103201525E-3</c:v>
                </c:pt>
                <c:pt idx="346">
                  <c:v>-3.4008209977669512E-3</c:v>
                </c:pt>
                <c:pt idx="347">
                  <c:v>-3.5619222511223264E-3</c:v>
                </c:pt>
                <c:pt idx="348">
                  <c:v>-3.6177773536758915E-3</c:v>
                </c:pt>
                <c:pt idx="349">
                  <c:v>-3.7882519706473796E-3</c:v>
                </c:pt>
                <c:pt idx="350">
                  <c:v>-4.7162495151081354E-3</c:v>
                </c:pt>
                <c:pt idx="351">
                  <c:v>-4.727963408766583E-3</c:v>
                </c:pt>
                <c:pt idx="352">
                  <c:v>-4.7529881818525726E-3</c:v>
                </c:pt>
                <c:pt idx="353">
                  <c:v>-4.8857966985209212E-3</c:v>
                </c:pt>
                <c:pt idx="354">
                  <c:v>-4.9890247129696693E-3</c:v>
                </c:pt>
                <c:pt idx="355">
                  <c:v>-5.2783255934344443E-3</c:v>
                </c:pt>
                <c:pt idx="356">
                  <c:v>-5.1788052103533943E-3</c:v>
                </c:pt>
                <c:pt idx="357">
                  <c:v>-5.1135398337778769E-3</c:v>
                </c:pt>
                <c:pt idx="358">
                  <c:v>-5.1480051911526707E-3</c:v>
                </c:pt>
                <c:pt idx="359">
                  <c:v>-5.2895748842605519E-3</c:v>
                </c:pt>
                <c:pt idx="360">
                  <c:v>-5.2934967588377686E-3</c:v>
                </c:pt>
                <c:pt idx="361">
                  <c:v>-5.4285120822445141E-3</c:v>
                </c:pt>
                <c:pt idx="362">
                  <c:v>-5.4289150137314711E-3</c:v>
                </c:pt>
                <c:pt idx="363">
                  <c:v>-5.303393822598465E-3</c:v>
                </c:pt>
                <c:pt idx="364">
                  <c:v>-5.7463457848138423E-3</c:v>
                </c:pt>
                <c:pt idx="365">
                  <c:v>-5.7092546309838905E-3</c:v>
                </c:pt>
                <c:pt idx="366">
                  <c:v>-6.1398955212976607E-3</c:v>
                </c:pt>
                <c:pt idx="367">
                  <c:v>-6.1402106733290775E-3</c:v>
                </c:pt>
                <c:pt idx="368">
                  <c:v>-6.2123805199815882E-3</c:v>
                </c:pt>
                <c:pt idx="369">
                  <c:v>-6.5084314793824732E-3</c:v>
                </c:pt>
                <c:pt idx="370">
                  <c:v>-6.50782343838928E-3</c:v>
                </c:pt>
                <c:pt idx="371">
                  <c:v>-6.4827588088038051E-3</c:v>
                </c:pt>
                <c:pt idx="372">
                  <c:v>-6.4042139173219161E-3</c:v>
                </c:pt>
                <c:pt idx="373">
                  <c:v>-6.4007592579334695E-3</c:v>
                </c:pt>
                <c:pt idx="374">
                  <c:v>-6.3468920592401586E-3</c:v>
                </c:pt>
                <c:pt idx="375">
                  <c:v>-6.871276865399783E-3</c:v>
                </c:pt>
                <c:pt idx="376">
                  <c:v>-6.7823269957468079E-3</c:v>
                </c:pt>
                <c:pt idx="377">
                  <c:v>-6.7371853452152112E-3</c:v>
                </c:pt>
                <c:pt idx="378">
                  <c:v>-6.9409744539223814E-3</c:v>
                </c:pt>
                <c:pt idx="379">
                  <c:v>-6.9606670960042005E-3</c:v>
                </c:pt>
                <c:pt idx="380">
                  <c:v>-6.9354482431632329E-3</c:v>
                </c:pt>
                <c:pt idx="381">
                  <c:v>-6.9310601961145779E-3</c:v>
                </c:pt>
                <c:pt idx="382">
                  <c:v>-6.9374752151952872E-3</c:v>
                </c:pt>
                <c:pt idx="383">
                  <c:v>-6.9638267107863666E-3</c:v>
                </c:pt>
                <c:pt idx="384">
                  <c:v>-6.8671777185502405E-3</c:v>
                </c:pt>
                <c:pt idx="385">
                  <c:v>-6.8773853395795387E-3</c:v>
                </c:pt>
                <c:pt idx="386">
                  <c:v>-6.8354168280057468E-3</c:v>
                </c:pt>
                <c:pt idx="387">
                  <c:v>-6.5507313378830806E-3</c:v>
                </c:pt>
                <c:pt idx="388">
                  <c:v>-6.7424621359731046E-3</c:v>
                </c:pt>
                <c:pt idx="389">
                  <c:v>-6.7825741641917188E-3</c:v>
                </c:pt>
                <c:pt idx="390">
                  <c:v>-6.6941176716723283E-3</c:v>
                </c:pt>
                <c:pt idx="391">
                  <c:v>-6.0534921426621023E-3</c:v>
                </c:pt>
                <c:pt idx="392">
                  <c:v>-5.6498344060417535E-3</c:v>
                </c:pt>
                <c:pt idx="393">
                  <c:v>-5.5029883508355675E-3</c:v>
                </c:pt>
                <c:pt idx="394">
                  <c:v>-5.4412803908208407E-3</c:v>
                </c:pt>
                <c:pt idx="395">
                  <c:v>-5.4219387470531037E-3</c:v>
                </c:pt>
                <c:pt idx="396">
                  <c:v>-5.3190942139000365E-3</c:v>
                </c:pt>
                <c:pt idx="397">
                  <c:v>-5.3098066393193546E-3</c:v>
                </c:pt>
                <c:pt idx="398">
                  <c:v>-5.5187190560637301E-3</c:v>
                </c:pt>
                <c:pt idx="399">
                  <c:v>-5.4614492534698121E-3</c:v>
                </c:pt>
                <c:pt idx="400">
                  <c:v>-5.4546169021585196E-3</c:v>
                </c:pt>
                <c:pt idx="401">
                  <c:v>-5.5782041267069902E-3</c:v>
                </c:pt>
                <c:pt idx="402">
                  <c:v>-5.8994079938715993E-3</c:v>
                </c:pt>
                <c:pt idx="403">
                  <c:v>-5.9192715281228834E-3</c:v>
                </c:pt>
                <c:pt idx="404">
                  <c:v>-5.9552639837750429E-3</c:v>
                </c:pt>
                <c:pt idx="405">
                  <c:v>-6.1812038842539024E-3</c:v>
                </c:pt>
                <c:pt idx="406">
                  <c:v>-6.405993351356362E-3</c:v>
                </c:pt>
                <c:pt idx="407">
                  <c:v>-6.1886486937222686E-3</c:v>
                </c:pt>
                <c:pt idx="408">
                  <c:v>-6.210045248229103E-3</c:v>
                </c:pt>
                <c:pt idx="409">
                  <c:v>-6.3703902150758687E-3</c:v>
                </c:pt>
                <c:pt idx="410">
                  <c:v>-6.4254721134907756E-3</c:v>
                </c:pt>
                <c:pt idx="411">
                  <c:v>-6.1128559503282765E-3</c:v>
                </c:pt>
                <c:pt idx="412">
                  <c:v>-6.1349838664158784E-3</c:v>
                </c:pt>
                <c:pt idx="413">
                  <c:v>-6.351092365806171E-3</c:v>
                </c:pt>
                <c:pt idx="414">
                  <c:v>-6.0446473398613728E-3</c:v>
                </c:pt>
                <c:pt idx="415">
                  <c:v>-6.1423027419757479E-3</c:v>
                </c:pt>
                <c:pt idx="416">
                  <c:v>-6.3616183552327177E-3</c:v>
                </c:pt>
                <c:pt idx="417">
                  <c:v>-6.8937211688424385E-3</c:v>
                </c:pt>
                <c:pt idx="418">
                  <c:v>-7.0266871727524679E-3</c:v>
                </c:pt>
                <c:pt idx="419">
                  <c:v>-7.2297857042914028E-3</c:v>
                </c:pt>
                <c:pt idx="420">
                  <c:v>-7.793174050339074E-3</c:v>
                </c:pt>
                <c:pt idx="421">
                  <c:v>-7.7316324373834155E-3</c:v>
                </c:pt>
                <c:pt idx="422">
                  <c:v>-7.5074918606217126E-3</c:v>
                </c:pt>
                <c:pt idx="423">
                  <c:v>-7.6989277383836263E-3</c:v>
                </c:pt>
                <c:pt idx="424">
                  <c:v>-7.70904888626818E-3</c:v>
                </c:pt>
                <c:pt idx="425">
                  <c:v>-7.741590505951656E-3</c:v>
                </c:pt>
                <c:pt idx="426">
                  <c:v>-7.7461241814434281E-3</c:v>
                </c:pt>
                <c:pt idx="427">
                  <c:v>-7.8207091168418542E-3</c:v>
                </c:pt>
                <c:pt idx="428">
                  <c:v>-7.8844051976559824E-3</c:v>
                </c:pt>
                <c:pt idx="429">
                  <c:v>-7.9157090423036432E-3</c:v>
                </c:pt>
                <c:pt idx="430">
                  <c:v>-7.6948983481254802E-3</c:v>
                </c:pt>
                <c:pt idx="431">
                  <c:v>-7.6894336823499368E-3</c:v>
                </c:pt>
                <c:pt idx="432">
                  <c:v>-7.6848300560004813E-3</c:v>
                </c:pt>
                <c:pt idx="433">
                  <c:v>-7.67695853723458E-3</c:v>
                </c:pt>
                <c:pt idx="434">
                  <c:v>-7.698454879176417E-3</c:v>
                </c:pt>
                <c:pt idx="435">
                  <c:v>-7.1727077723644792E-3</c:v>
                </c:pt>
                <c:pt idx="436">
                  <c:v>-7.1735525284741522E-3</c:v>
                </c:pt>
                <c:pt idx="437">
                  <c:v>-7.4549534786438644E-3</c:v>
                </c:pt>
                <c:pt idx="438">
                  <c:v>-6.3321311755954214E-3</c:v>
                </c:pt>
                <c:pt idx="439">
                  <c:v>-6.325508099146511E-3</c:v>
                </c:pt>
                <c:pt idx="440">
                  <c:v>-6.4914181878781771E-3</c:v>
                </c:pt>
                <c:pt idx="441">
                  <c:v>-6.6797842529681285E-3</c:v>
                </c:pt>
                <c:pt idx="442">
                  <c:v>-6.8480944320507787E-3</c:v>
                </c:pt>
                <c:pt idx="443">
                  <c:v>-6.6617938364533979E-3</c:v>
                </c:pt>
                <c:pt idx="444">
                  <c:v>-6.8687630219686361E-3</c:v>
                </c:pt>
                <c:pt idx="445">
                  <c:v>-6.8704281047737284E-3</c:v>
                </c:pt>
                <c:pt idx="446">
                  <c:v>-6.7029723886328019E-3</c:v>
                </c:pt>
                <c:pt idx="447">
                  <c:v>-6.7634005133398794E-3</c:v>
                </c:pt>
                <c:pt idx="448">
                  <c:v>-6.7294217595702116E-3</c:v>
                </c:pt>
                <c:pt idx="449">
                  <c:v>-6.6930228039228891E-3</c:v>
                </c:pt>
                <c:pt idx="450">
                  <c:v>-6.683697233217949E-3</c:v>
                </c:pt>
                <c:pt idx="451">
                  <c:v>-6.8567488217847498E-3</c:v>
                </c:pt>
                <c:pt idx="452">
                  <c:v>-7.0364240223364559E-3</c:v>
                </c:pt>
                <c:pt idx="453">
                  <c:v>-6.9695557114777046E-3</c:v>
                </c:pt>
                <c:pt idx="454">
                  <c:v>-6.4331878379099896E-3</c:v>
                </c:pt>
                <c:pt idx="455">
                  <c:v>-6.3748089523599262E-3</c:v>
                </c:pt>
                <c:pt idx="456">
                  <c:v>-6.3587055435205897E-3</c:v>
                </c:pt>
                <c:pt idx="457">
                  <c:v>-6.3419325340017107E-3</c:v>
                </c:pt>
                <c:pt idx="458">
                  <c:v>-6.265842111530041E-3</c:v>
                </c:pt>
                <c:pt idx="459">
                  <c:v>-6.1971997938043387E-3</c:v>
                </c:pt>
                <c:pt idx="460">
                  <c:v>-6.1879082538725278E-3</c:v>
                </c:pt>
                <c:pt idx="461">
                  <c:v>-6.120716926541976E-3</c:v>
                </c:pt>
                <c:pt idx="462">
                  <c:v>-6.1457200275535527E-3</c:v>
                </c:pt>
                <c:pt idx="463">
                  <c:v>-6.2262435872272089E-3</c:v>
                </c:pt>
                <c:pt idx="464">
                  <c:v>-6.2491369092934224E-3</c:v>
                </c:pt>
                <c:pt idx="465">
                  <c:v>-6.5959513984016139E-3</c:v>
                </c:pt>
                <c:pt idx="466">
                  <c:v>-6.434319909444746E-3</c:v>
                </c:pt>
                <c:pt idx="467">
                  <c:v>-6.2072633280038196E-3</c:v>
                </c:pt>
                <c:pt idx="468">
                  <c:v>-7.1579750016351855E-3</c:v>
                </c:pt>
                <c:pt idx="469">
                  <c:v>-6.980665476556804E-3</c:v>
                </c:pt>
                <c:pt idx="470">
                  <c:v>-6.8673291882367232E-3</c:v>
                </c:pt>
                <c:pt idx="471">
                  <c:v>-6.9311336581751055E-3</c:v>
                </c:pt>
                <c:pt idx="472">
                  <c:v>-6.9205317255770808E-3</c:v>
                </c:pt>
                <c:pt idx="473">
                  <c:v>-7.0793968026194387E-3</c:v>
                </c:pt>
                <c:pt idx="474">
                  <c:v>-7.0308372950595487E-3</c:v>
                </c:pt>
                <c:pt idx="475">
                  <c:v>-6.8784652290003294E-3</c:v>
                </c:pt>
                <c:pt idx="476">
                  <c:v>-7.0212063610025112E-3</c:v>
                </c:pt>
                <c:pt idx="477">
                  <c:v>-6.9007262805878431E-3</c:v>
                </c:pt>
                <c:pt idx="478">
                  <c:v>-6.8971621766480617E-3</c:v>
                </c:pt>
                <c:pt idx="479">
                  <c:v>-6.2731847505439016E-3</c:v>
                </c:pt>
                <c:pt idx="480">
                  <c:v>-6.2099446576437418E-3</c:v>
                </c:pt>
                <c:pt idx="481">
                  <c:v>-6.1719394221386474E-3</c:v>
                </c:pt>
                <c:pt idx="482">
                  <c:v>-6.1660376404711623E-3</c:v>
                </c:pt>
                <c:pt idx="483">
                  <c:v>-6.130915014787461E-3</c:v>
                </c:pt>
                <c:pt idx="484">
                  <c:v>-6.8596545710003509E-3</c:v>
                </c:pt>
                <c:pt idx="485">
                  <c:v>-6.8035651706559851E-3</c:v>
                </c:pt>
                <c:pt idx="486">
                  <c:v>-6.8364132521954767E-3</c:v>
                </c:pt>
                <c:pt idx="487">
                  <c:v>-6.7048576970923351E-3</c:v>
                </c:pt>
                <c:pt idx="488">
                  <c:v>-6.7852797092559924E-3</c:v>
                </c:pt>
                <c:pt idx="489">
                  <c:v>-6.8492070401801738E-3</c:v>
                </c:pt>
                <c:pt idx="490">
                  <c:v>-6.7764479487849036E-3</c:v>
                </c:pt>
                <c:pt idx="491">
                  <c:v>-6.8109566781197452E-3</c:v>
                </c:pt>
                <c:pt idx="492">
                  <c:v>-6.9183473664435977E-3</c:v>
                </c:pt>
                <c:pt idx="493">
                  <c:v>-6.0577650190158008E-3</c:v>
                </c:pt>
                <c:pt idx="494">
                  <c:v>-5.9304520793214011E-3</c:v>
                </c:pt>
                <c:pt idx="495">
                  <c:v>-5.8589627971356896E-3</c:v>
                </c:pt>
                <c:pt idx="496">
                  <c:v>-5.675648455939806E-3</c:v>
                </c:pt>
                <c:pt idx="497">
                  <c:v>-5.6430731013151535E-3</c:v>
                </c:pt>
                <c:pt idx="498">
                  <c:v>-5.8354577872960526E-3</c:v>
                </c:pt>
                <c:pt idx="499">
                  <c:v>-6.0529672419445965E-3</c:v>
                </c:pt>
                <c:pt idx="500">
                  <c:v>-6.0790929539749437E-3</c:v>
                </c:pt>
                <c:pt idx="501">
                  <c:v>-6.083741018952934E-3</c:v>
                </c:pt>
                <c:pt idx="502">
                  <c:v>-5.9405587848368763E-3</c:v>
                </c:pt>
                <c:pt idx="503">
                  <c:v>-5.8182414168200941E-3</c:v>
                </c:pt>
                <c:pt idx="504">
                  <c:v>-5.8071154606110969E-3</c:v>
                </c:pt>
                <c:pt idx="505">
                  <c:v>-5.9449211699734057E-3</c:v>
                </c:pt>
                <c:pt idx="506">
                  <c:v>-5.9642917082982317E-3</c:v>
                </c:pt>
                <c:pt idx="507">
                  <c:v>-5.9085492153784945E-3</c:v>
                </c:pt>
                <c:pt idx="508">
                  <c:v>-6.0037261934093302E-3</c:v>
                </c:pt>
                <c:pt idx="509">
                  <c:v>-6.4718439585207139E-3</c:v>
                </c:pt>
                <c:pt idx="510">
                  <c:v>-6.3428620611325941E-3</c:v>
                </c:pt>
                <c:pt idx="511">
                  <c:v>-6.3031600327154904E-3</c:v>
                </c:pt>
                <c:pt idx="512">
                  <c:v>-6.322755819762116E-3</c:v>
                </c:pt>
                <c:pt idx="513">
                  <c:v>-6.3175871323914098E-3</c:v>
                </c:pt>
                <c:pt idx="514">
                  <c:v>-6.3833081012034821E-3</c:v>
                </c:pt>
                <c:pt idx="515">
                  <c:v>-6.4922224242444171E-3</c:v>
                </c:pt>
                <c:pt idx="516">
                  <c:v>-6.4858208950970709E-3</c:v>
                </c:pt>
                <c:pt idx="517">
                  <c:v>-6.3118688964970441E-3</c:v>
                </c:pt>
                <c:pt idx="518">
                  <c:v>-6.0966988449880286E-3</c:v>
                </c:pt>
                <c:pt idx="519">
                  <c:v>-5.6028733025154983E-3</c:v>
                </c:pt>
                <c:pt idx="520">
                  <c:v>-5.5850479284797975E-3</c:v>
                </c:pt>
                <c:pt idx="521">
                  <c:v>-5.5126107497757686E-3</c:v>
                </c:pt>
                <c:pt idx="522">
                  <c:v>-5.4946782305394766E-3</c:v>
                </c:pt>
                <c:pt idx="523">
                  <c:v>-6.0508294382465759E-3</c:v>
                </c:pt>
                <c:pt idx="524">
                  <c:v>-6.1555908141693386E-3</c:v>
                </c:pt>
                <c:pt idx="525">
                  <c:v>-6.027907597827566E-3</c:v>
                </c:pt>
                <c:pt idx="526">
                  <c:v>-6.2248565899194232E-3</c:v>
                </c:pt>
                <c:pt idx="527">
                  <c:v>-6.3369697350055543E-3</c:v>
                </c:pt>
                <c:pt idx="528">
                  <c:v>-6.1898352855151665E-3</c:v>
                </c:pt>
                <c:pt idx="529">
                  <c:v>-6.1841500113560544E-3</c:v>
                </c:pt>
                <c:pt idx="530">
                  <c:v>-5.1244059866517016E-3</c:v>
                </c:pt>
                <c:pt idx="531">
                  <c:v>-5.1374438610872382E-3</c:v>
                </c:pt>
                <c:pt idx="532">
                  <c:v>-5.127867849385374E-3</c:v>
                </c:pt>
                <c:pt idx="533">
                  <c:v>-4.7936044268128333E-3</c:v>
                </c:pt>
                <c:pt idx="534">
                  <c:v>-4.6911950248348776E-3</c:v>
                </c:pt>
                <c:pt idx="535">
                  <c:v>-4.6689389915643194E-3</c:v>
                </c:pt>
                <c:pt idx="536">
                  <c:v>-4.5804098636934819E-3</c:v>
                </c:pt>
                <c:pt idx="537">
                  <c:v>-4.5973671057445535E-3</c:v>
                </c:pt>
                <c:pt idx="538">
                  <c:v>-4.6032847788557586E-3</c:v>
                </c:pt>
                <c:pt idx="539">
                  <c:v>-4.6105450616714845E-3</c:v>
                </c:pt>
                <c:pt idx="540">
                  <c:v>-4.7078675115015973E-3</c:v>
                </c:pt>
                <c:pt idx="541">
                  <c:v>-4.7747332605540833E-3</c:v>
                </c:pt>
                <c:pt idx="542">
                  <c:v>-4.8634198199666596E-3</c:v>
                </c:pt>
                <c:pt idx="543">
                  <c:v>-4.8723957358444651E-3</c:v>
                </c:pt>
                <c:pt idx="544">
                  <c:v>-4.7785710014204268E-3</c:v>
                </c:pt>
                <c:pt idx="545">
                  <c:v>-4.6911972608622912E-3</c:v>
                </c:pt>
                <c:pt idx="546">
                  <c:v>-4.6861633653206818E-3</c:v>
                </c:pt>
                <c:pt idx="547">
                  <c:v>-4.8561632154740381E-3</c:v>
                </c:pt>
                <c:pt idx="548">
                  <c:v>-4.9695286028240606E-3</c:v>
                </c:pt>
                <c:pt idx="549">
                  <c:v>-5.3626700492683073E-3</c:v>
                </c:pt>
                <c:pt idx="550">
                  <c:v>-5.3134674491255307E-3</c:v>
                </c:pt>
                <c:pt idx="551">
                  <c:v>-5.3366565930761771E-3</c:v>
                </c:pt>
                <c:pt idx="552">
                  <c:v>-5.2566067895695257E-3</c:v>
                </c:pt>
                <c:pt idx="553">
                  <c:v>-5.3846568548820157E-3</c:v>
                </c:pt>
                <c:pt idx="554">
                  <c:v>-5.4427277138367081E-3</c:v>
                </c:pt>
                <c:pt idx="555">
                  <c:v>-5.4804464564529188E-3</c:v>
                </c:pt>
                <c:pt idx="556">
                  <c:v>-5.5026664209899163E-3</c:v>
                </c:pt>
                <c:pt idx="557">
                  <c:v>-5.3812421649317545E-3</c:v>
                </c:pt>
                <c:pt idx="558">
                  <c:v>-5.4179234234389469E-3</c:v>
                </c:pt>
                <c:pt idx="559">
                  <c:v>-5.3776078565255124E-3</c:v>
                </c:pt>
                <c:pt idx="560">
                  <c:v>-6.6643947509541709E-3</c:v>
                </c:pt>
                <c:pt idx="561">
                  <c:v>-6.6121536812112419E-3</c:v>
                </c:pt>
                <c:pt idx="562">
                  <c:v>-6.6298562179279126E-3</c:v>
                </c:pt>
                <c:pt idx="563">
                  <c:v>-7.4655862798844383E-3</c:v>
                </c:pt>
                <c:pt idx="564">
                  <c:v>-7.5239984149716348E-3</c:v>
                </c:pt>
                <c:pt idx="565">
                  <c:v>-7.721871133765849E-3</c:v>
                </c:pt>
                <c:pt idx="566">
                  <c:v>-7.7368401900684055E-3</c:v>
                </c:pt>
                <c:pt idx="567">
                  <c:v>-7.7579018376740206E-3</c:v>
                </c:pt>
                <c:pt idx="568">
                  <c:v>-7.8314036381283581E-3</c:v>
                </c:pt>
                <c:pt idx="569">
                  <c:v>-7.8881144927488954E-3</c:v>
                </c:pt>
                <c:pt idx="570">
                  <c:v>-7.6685295693263772E-3</c:v>
                </c:pt>
                <c:pt idx="571">
                  <c:v>-7.4804161777280789E-3</c:v>
                </c:pt>
                <c:pt idx="572">
                  <c:v>-7.4305821902247117E-3</c:v>
                </c:pt>
                <c:pt idx="573">
                  <c:v>-7.4667061243159439E-3</c:v>
                </c:pt>
                <c:pt idx="574">
                  <c:v>-6.9880816460382959E-3</c:v>
                </c:pt>
                <c:pt idx="575">
                  <c:v>-6.9644083035789763E-3</c:v>
                </c:pt>
                <c:pt idx="576">
                  <c:v>-7.0540684544254575E-3</c:v>
                </c:pt>
                <c:pt idx="577">
                  <c:v>-7.046777253025575E-3</c:v>
                </c:pt>
                <c:pt idx="578">
                  <c:v>-7.0535596556263857E-3</c:v>
                </c:pt>
                <c:pt idx="579">
                  <c:v>-7.0259601473234498E-3</c:v>
                </c:pt>
                <c:pt idx="580">
                  <c:v>-7.1415114777105418E-3</c:v>
                </c:pt>
                <c:pt idx="581">
                  <c:v>-7.2196872816190534E-3</c:v>
                </c:pt>
                <c:pt idx="582">
                  <c:v>-7.2695016752365388E-3</c:v>
                </c:pt>
                <c:pt idx="583">
                  <c:v>-7.2707644268998227E-3</c:v>
                </c:pt>
                <c:pt idx="584">
                  <c:v>-7.2334464986169205E-3</c:v>
                </c:pt>
                <c:pt idx="585">
                  <c:v>-7.1904112334296114E-3</c:v>
                </c:pt>
                <c:pt idx="586">
                  <c:v>-7.1316952138759772E-3</c:v>
                </c:pt>
                <c:pt idx="587">
                  <c:v>-7.5179399768358262E-3</c:v>
                </c:pt>
                <c:pt idx="588">
                  <c:v>-5.7118432328768899E-3</c:v>
                </c:pt>
                <c:pt idx="589">
                  <c:v>-5.7601264063049818E-3</c:v>
                </c:pt>
                <c:pt idx="590">
                  <c:v>-5.5500374233658379E-3</c:v>
                </c:pt>
                <c:pt idx="591">
                  <c:v>-5.5791596672534246E-3</c:v>
                </c:pt>
                <c:pt idx="592">
                  <c:v>-5.6474377878985797E-3</c:v>
                </c:pt>
                <c:pt idx="593">
                  <c:v>-5.644334066028725E-3</c:v>
                </c:pt>
                <c:pt idx="594">
                  <c:v>-5.6182601988149419E-3</c:v>
                </c:pt>
                <c:pt idx="595">
                  <c:v>-5.5479312960706739E-3</c:v>
                </c:pt>
                <c:pt idx="596">
                  <c:v>-5.5594466586176899E-3</c:v>
                </c:pt>
                <c:pt idx="597">
                  <c:v>-5.6252164780243984E-3</c:v>
                </c:pt>
                <c:pt idx="598">
                  <c:v>-5.3684043250665564E-3</c:v>
                </c:pt>
                <c:pt idx="599">
                  <c:v>-5.3465579774328162E-3</c:v>
                </c:pt>
                <c:pt idx="600">
                  <c:v>-5.1146598016280891E-3</c:v>
                </c:pt>
                <c:pt idx="601">
                  <c:v>-5.1611861034582384E-3</c:v>
                </c:pt>
                <c:pt idx="602">
                  <c:v>-4.6235521418089252E-3</c:v>
                </c:pt>
                <c:pt idx="603">
                  <c:v>-4.5207076649507894E-3</c:v>
                </c:pt>
                <c:pt idx="604">
                  <c:v>-4.8683122488160594E-3</c:v>
                </c:pt>
                <c:pt idx="605">
                  <c:v>-4.9799969964345794E-3</c:v>
                </c:pt>
                <c:pt idx="606">
                  <c:v>-5.0151958366625813E-3</c:v>
                </c:pt>
                <c:pt idx="607">
                  <c:v>-4.975138764585824E-3</c:v>
                </c:pt>
                <c:pt idx="608">
                  <c:v>-4.8851455645537237E-3</c:v>
                </c:pt>
                <c:pt idx="609">
                  <c:v>-4.7910146291052294E-3</c:v>
                </c:pt>
                <c:pt idx="610">
                  <c:v>-4.8228272512588714E-3</c:v>
                </c:pt>
                <c:pt idx="611">
                  <c:v>-4.8655348914711256E-3</c:v>
                </c:pt>
                <c:pt idx="612">
                  <c:v>-4.8774565681544632E-3</c:v>
                </c:pt>
                <c:pt idx="613">
                  <c:v>-4.9229183643244735E-3</c:v>
                </c:pt>
                <c:pt idx="614">
                  <c:v>-4.9321765957758869E-3</c:v>
                </c:pt>
                <c:pt idx="615">
                  <c:v>-5.0874809839408577E-3</c:v>
                </c:pt>
                <c:pt idx="616">
                  <c:v>-5.0362761738151126E-3</c:v>
                </c:pt>
                <c:pt idx="617">
                  <c:v>-5.0015440616429686E-3</c:v>
                </c:pt>
                <c:pt idx="618">
                  <c:v>-6.1086302197339961E-3</c:v>
                </c:pt>
                <c:pt idx="619">
                  <c:v>-5.9672477084335542E-3</c:v>
                </c:pt>
                <c:pt idx="620">
                  <c:v>-6.0235670177193681E-3</c:v>
                </c:pt>
                <c:pt idx="621">
                  <c:v>-5.9474465015476249E-3</c:v>
                </c:pt>
                <c:pt idx="622">
                  <c:v>-5.9544736765156656E-3</c:v>
                </c:pt>
                <c:pt idx="623">
                  <c:v>-5.9051674815920859E-3</c:v>
                </c:pt>
                <c:pt idx="624">
                  <c:v>-5.8450536176200699E-3</c:v>
                </c:pt>
                <c:pt idx="625">
                  <c:v>-5.0173367714251554E-3</c:v>
                </c:pt>
                <c:pt idx="626">
                  <c:v>-3.4261238240674667E-3</c:v>
                </c:pt>
                <c:pt idx="627">
                  <c:v>-3.3037055035884354E-3</c:v>
                </c:pt>
                <c:pt idx="628">
                  <c:v>-3.3419035051466747E-3</c:v>
                </c:pt>
                <c:pt idx="629">
                  <c:v>-3.2530642215433565E-3</c:v>
                </c:pt>
                <c:pt idx="630">
                  <c:v>-3.238702327897065E-3</c:v>
                </c:pt>
                <c:pt idx="631">
                  <c:v>-3.1648515875064218E-3</c:v>
                </c:pt>
                <c:pt idx="632">
                  <c:v>-3.6681554160705801E-3</c:v>
                </c:pt>
                <c:pt idx="633">
                  <c:v>-3.6733474057335323E-3</c:v>
                </c:pt>
                <c:pt idx="634">
                  <c:v>-3.6731482516417172E-3</c:v>
                </c:pt>
                <c:pt idx="635">
                  <c:v>-3.6710777272211514E-3</c:v>
                </c:pt>
                <c:pt idx="636">
                  <c:v>-3.6813286417537935E-3</c:v>
                </c:pt>
                <c:pt idx="637">
                  <c:v>-3.7358429135046847E-3</c:v>
                </c:pt>
                <c:pt idx="638">
                  <c:v>-3.8537321229104946E-3</c:v>
                </c:pt>
                <c:pt idx="639">
                  <c:v>-3.8495985095938993E-3</c:v>
                </c:pt>
                <c:pt idx="640">
                  <c:v>-3.8444248354001804E-3</c:v>
                </c:pt>
                <c:pt idx="641">
                  <c:v>-3.7864689580015438E-3</c:v>
                </c:pt>
                <c:pt idx="642">
                  <c:v>-3.7983126940981313E-3</c:v>
                </c:pt>
                <c:pt idx="643">
                  <c:v>-3.7786578217071445E-3</c:v>
                </c:pt>
                <c:pt idx="644">
                  <c:v>-3.9523332917726205E-3</c:v>
                </c:pt>
                <c:pt idx="645">
                  <c:v>-3.7085988943441634E-3</c:v>
                </c:pt>
                <c:pt idx="646">
                  <c:v>-3.7168695872298527E-3</c:v>
                </c:pt>
                <c:pt idx="647">
                  <c:v>-3.718597425634124E-3</c:v>
                </c:pt>
                <c:pt idx="648">
                  <c:v>-3.8269274513906427E-3</c:v>
                </c:pt>
                <c:pt idx="649">
                  <c:v>-3.8306472668884865E-3</c:v>
                </c:pt>
                <c:pt idx="650">
                  <c:v>-3.8942053833344922E-3</c:v>
                </c:pt>
                <c:pt idx="651">
                  <c:v>-3.9493747453261535E-3</c:v>
                </c:pt>
                <c:pt idx="652">
                  <c:v>-3.490347881823147E-3</c:v>
                </c:pt>
                <c:pt idx="653">
                  <c:v>-3.5305519210041582E-3</c:v>
                </c:pt>
                <c:pt idx="654">
                  <c:v>-3.5913676015394847E-3</c:v>
                </c:pt>
                <c:pt idx="655">
                  <c:v>-4.4568498453072692E-3</c:v>
                </c:pt>
                <c:pt idx="656">
                  <c:v>-6.8338690008027001E-3</c:v>
                </c:pt>
                <c:pt idx="657">
                  <c:v>-6.8917975462728792E-3</c:v>
                </c:pt>
                <c:pt idx="658">
                  <c:v>-6.9072178826201421E-3</c:v>
                </c:pt>
                <c:pt idx="659">
                  <c:v>-6.8553280070299382E-3</c:v>
                </c:pt>
                <c:pt idx="660">
                  <c:v>-7.0030780977643047E-3</c:v>
                </c:pt>
                <c:pt idx="661">
                  <c:v>-7.0566312563755534E-3</c:v>
                </c:pt>
                <c:pt idx="662">
                  <c:v>-7.0965396176655531E-3</c:v>
                </c:pt>
                <c:pt idx="663">
                  <c:v>-6.711787928064609E-3</c:v>
                </c:pt>
                <c:pt idx="664">
                  <c:v>-6.8518135470280843E-3</c:v>
                </c:pt>
                <c:pt idx="665">
                  <c:v>-6.7604918284067065E-3</c:v>
                </c:pt>
                <c:pt idx="666">
                  <c:v>-6.6869450680617244E-3</c:v>
                </c:pt>
                <c:pt idx="667">
                  <c:v>-6.4799197494155355E-3</c:v>
                </c:pt>
                <c:pt idx="668">
                  <c:v>-6.3622001663486511E-3</c:v>
                </c:pt>
                <c:pt idx="669">
                  <c:v>-6.383033671940621E-3</c:v>
                </c:pt>
                <c:pt idx="670">
                  <c:v>-6.2789263399434282E-3</c:v>
                </c:pt>
                <c:pt idx="671">
                  <c:v>-6.3021476912498743E-3</c:v>
                </c:pt>
                <c:pt idx="672">
                  <c:v>-6.3824657206527063E-3</c:v>
                </c:pt>
                <c:pt idx="673">
                  <c:v>-6.016735848445161E-3</c:v>
                </c:pt>
                <c:pt idx="674">
                  <c:v>-5.8554788845515734E-3</c:v>
                </c:pt>
                <c:pt idx="675">
                  <c:v>-5.9914517620658671E-3</c:v>
                </c:pt>
                <c:pt idx="676">
                  <c:v>-5.7493282135497497E-3</c:v>
                </c:pt>
                <c:pt idx="677">
                  <c:v>-5.9005367979958114E-3</c:v>
                </c:pt>
                <c:pt idx="678">
                  <c:v>-5.9047166618862463E-3</c:v>
                </c:pt>
                <c:pt idx="679">
                  <c:v>-5.3028489980916369E-3</c:v>
                </c:pt>
                <c:pt idx="680">
                  <c:v>-5.1488818816281656E-3</c:v>
                </c:pt>
                <c:pt idx="681">
                  <c:v>-5.0313889810794758E-3</c:v>
                </c:pt>
                <c:pt idx="682">
                  <c:v>-4.2146950202802697E-3</c:v>
                </c:pt>
                <c:pt idx="683">
                  <c:v>-4.1012496449146178E-3</c:v>
                </c:pt>
                <c:pt idx="684">
                  <c:v>-4.1023249659038665E-3</c:v>
                </c:pt>
                <c:pt idx="685">
                  <c:v>-3.9790824937640731E-3</c:v>
                </c:pt>
                <c:pt idx="686">
                  <c:v>-4.035803690849063E-3</c:v>
                </c:pt>
                <c:pt idx="687">
                  <c:v>-4.066809437225179E-3</c:v>
                </c:pt>
                <c:pt idx="688">
                  <c:v>-4.1624494249468402E-3</c:v>
                </c:pt>
                <c:pt idx="689">
                  <c:v>-4.3208287153803579E-3</c:v>
                </c:pt>
                <c:pt idx="690">
                  <c:v>-4.4910905346643628E-3</c:v>
                </c:pt>
                <c:pt idx="691">
                  <c:v>-4.507851652198051E-3</c:v>
                </c:pt>
                <c:pt idx="692">
                  <c:v>-4.4810611411374903E-3</c:v>
                </c:pt>
                <c:pt idx="693">
                  <c:v>-4.6169205801549588E-3</c:v>
                </c:pt>
                <c:pt idx="694">
                  <c:v>-4.539947799113684E-3</c:v>
                </c:pt>
                <c:pt idx="695">
                  <c:v>-4.4639581929251573E-3</c:v>
                </c:pt>
                <c:pt idx="696">
                  <c:v>-4.4478000910555485E-3</c:v>
                </c:pt>
                <c:pt idx="697">
                  <c:v>-4.447966492194394E-3</c:v>
                </c:pt>
                <c:pt idx="698">
                  <c:v>-4.441251598649127E-3</c:v>
                </c:pt>
                <c:pt idx="699">
                  <c:v>-4.4421256391020281E-3</c:v>
                </c:pt>
                <c:pt idx="700">
                  <c:v>-4.4823269081905228E-3</c:v>
                </c:pt>
                <c:pt idx="701">
                  <c:v>-4.5826940111539077E-3</c:v>
                </c:pt>
                <c:pt idx="702">
                  <c:v>-4.5678617696858631E-3</c:v>
                </c:pt>
                <c:pt idx="703">
                  <c:v>-4.3136916151954516E-3</c:v>
                </c:pt>
                <c:pt idx="704">
                  <c:v>-4.2280954552286146E-3</c:v>
                </c:pt>
                <c:pt idx="705">
                  <c:v>-4.2961342230492909E-3</c:v>
                </c:pt>
                <c:pt idx="706">
                  <c:v>-4.35880999486748E-3</c:v>
                </c:pt>
                <c:pt idx="707">
                  <c:v>-4.1136277182617642E-3</c:v>
                </c:pt>
                <c:pt idx="708">
                  <c:v>-3.9623331695581385E-3</c:v>
                </c:pt>
                <c:pt idx="709">
                  <c:v>-4.4376861121921927E-3</c:v>
                </c:pt>
                <c:pt idx="710">
                  <c:v>-4.5594616102361367E-3</c:v>
                </c:pt>
                <c:pt idx="711">
                  <c:v>-4.5717478509198113E-3</c:v>
                </c:pt>
                <c:pt idx="712">
                  <c:v>-5.8087621758345842E-3</c:v>
                </c:pt>
                <c:pt idx="713">
                  <c:v>-5.9534573931787549E-3</c:v>
                </c:pt>
                <c:pt idx="714">
                  <c:v>-5.9520067031361059E-3</c:v>
                </c:pt>
                <c:pt idx="715">
                  <c:v>-5.9709674476719063E-3</c:v>
                </c:pt>
                <c:pt idx="716">
                  <c:v>-5.9867999025285902E-3</c:v>
                </c:pt>
                <c:pt idx="717">
                  <c:v>-6.0294691072665108E-3</c:v>
                </c:pt>
                <c:pt idx="718">
                  <c:v>-5.8537532960297204E-3</c:v>
                </c:pt>
                <c:pt idx="719">
                  <c:v>-5.8637685256509474E-3</c:v>
                </c:pt>
                <c:pt idx="720">
                  <c:v>-5.8002112375244008E-3</c:v>
                </c:pt>
                <c:pt idx="721">
                  <c:v>-5.8604969399000777E-3</c:v>
                </c:pt>
                <c:pt idx="722">
                  <c:v>-5.8897940963205213E-3</c:v>
                </c:pt>
                <c:pt idx="723">
                  <c:v>-5.8992982276319297E-3</c:v>
                </c:pt>
                <c:pt idx="724">
                  <c:v>-5.8944139470320399E-3</c:v>
                </c:pt>
                <c:pt idx="725">
                  <c:v>-5.9060557023659175E-3</c:v>
                </c:pt>
                <c:pt idx="726">
                  <c:v>-5.8685913073592251E-3</c:v>
                </c:pt>
                <c:pt idx="727">
                  <c:v>-5.082406468528507E-3</c:v>
                </c:pt>
                <c:pt idx="728">
                  <c:v>-5.1831718989509591E-3</c:v>
                </c:pt>
                <c:pt idx="729">
                  <c:v>-4.8064464317387357E-3</c:v>
                </c:pt>
                <c:pt idx="730">
                  <c:v>-4.7082529311112051E-3</c:v>
                </c:pt>
                <c:pt idx="731">
                  <c:v>-4.6684540592601739E-3</c:v>
                </c:pt>
                <c:pt idx="732">
                  <c:v>-4.6806584366403132E-3</c:v>
                </c:pt>
                <c:pt idx="733">
                  <c:v>-5.2082161233998675E-3</c:v>
                </c:pt>
                <c:pt idx="734">
                  <c:v>-5.2857461001495848E-3</c:v>
                </c:pt>
                <c:pt idx="735">
                  <c:v>-5.3105665440255348E-3</c:v>
                </c:pt>
                <c:pt idx="736">
                  <c:v>-5.3435475817699713E-3</c:v>
                </c:pt>
                <c:pt idx="737">
                  <c:v>-5.6557257166920272E-3</c:v>
                </c:pt>
                <c:pt idx="738">
                  <c:v>-5.7435431462225708E-3</c:v>
                </c:pt>
                <c:pt idx="739">
                  <c:v>-5.8490120214040944E-3</c:v>
                </c:pt>
                <c:pt idx="740">
                  <c:v>-5.7354406920887401E-3</c:v>
                </c:pt>
                <c:pt idx="741">
                  <c:v>-5.9052210054561368E-3</c:v>
                </c:pt>
                <c:pt idx="742">
                  <c:v>-5.9354104701461073E-3</c:v>
                </c:pt>
                <c:pt idx="743">
                  <c:v>-5.9145560354685765E-3</c:v>
                </c:pt>
                <c:pt idx="744">
                  <c:v>-5.8235559789576756E-3</c:v>
                </c:pt>
                <c:pt idx="745">
                  <c:v>-5.8919311318138571E-3</c:v>
                </c:pt>
                <c:pt idx="746">
                  <c:v>-5.9147589511219546E-3</c:v>
                </c:pt>
                <c:pt idx="747">
                  <c:v>-5.7134332913406248E-3</c:v>
                </c:pt>
                <c:pt idx="748">
                  <c:v>-6.0059841200658772E-3</c:v>
                </c:pt>
                <c:pt idx="749">
                  <c:v>-6.0551806342352427E-3</c:v>
                </c:pt>
                <c:pt idx="750">
                  <c:v>-6.1060848619211754E-3</c:v>
                </c:pt>
                <c:pt idx="751">
                  <c:v>-6.1376840359042536E-3</c:v>
                </c:pt>
                <c:pt idx="752">
                  <c:v>-6.163550188338111E-3</c:v>
                </c:pt>
                <c:pt idx="753">
                  <c:v>-6.1614967520010853E-3</c:v>
                </c:pt>
                <c:pt idx="754">
                  <c:v>-5.8702010178050502E-3</c:v>
                </c:pt>
                <c:pt idx="755">
                  <c:v>-5.789587431726341E-3</c:v>
                </c:pt>
                <c:pt idx="756">
                  <c:v>-5.9028605218081212E-3</c:v>
                </c:pt>
                <c:pt idx="757">
                  <c:v>-7.0483396742908305E-3</c:v>
                </c:pt>
                <c:pt idx="758">
                  <c:v>-7.1210527662021227E-3</c:v>
                </c:pt>
                <c:pt idx="759">
                  <c:v>-7.6760522837791773E-3</c:v>
                </c:pt>
                <c:pt idx="760">
                  <c:v>-7.745106909746914E-3</c:v>
                </c:pt>
                <c:pt idx="761">
                  <c:v>-7.8445807954127256E-3</c:v>
                </c:pt>
                <c:pt idx="762">
                  <c:v>-5.2880366383030895E-3</c:v>
                </c:pt>
                <c:pt idx="763">
                  <c:v>-5.3306693685908459E-3</c:v>
                </c:pt>
                <c:pt idx="764">
                  <c:v>-5.3896521567431653E-3</c:v>
                </c:pt>
                <c:pt idx="765">
                  <c:v>-5.4253622582932622E-3</c:v>
                </c:pt>
                <c:pt idx="766">
                  <c:v>-5.5312680203961377E-3</c:v>
                </c:pt>
                <c:pt idx="767">
                  <c:v>-5.6899116267298874E-3</c:v>
                </c:pt>
                <c:pt idx="768">
                  <c:v>-5.7419620961231543E-3</c:v>
                </c:pt>
                <c:pt idx="769">
                  <c:v>-5.63635951602079E-3</c:v>
                </c:pt>
                <c:pt idx="770">
                  <c:v>-5.7928810944781334E-3</c:v>
                </c:pt>
                <c:pt idx="771">
                  <c:v>-5.7376326955204697E-3</c:v>
                </c:pt>
                <c:pt idx="772">
                  <c:v>-5.6517835235177106E-3</c:v>
                </c:pt>
                <c:pt idx="773">
                  <c:v>-5.6663202242349178E-3</c:v>
                </c:pt>
                <c:pt idx="774">
                  <c:v>-5.8154673570291705E-3</c:v>
                </c:pt>
                <c:pt idx="775">
                  <c:v>-5.6706754462511689E-3</c:v>
                </c:pt>
                <c:pt idx="776">
                  <c:v>-5.6784865459508609E-3</c:v>
                </c:pt>
                <c:pt idx="777">
                  <c:v>-5.6940456964711698E-3</c:v>
                </c:pt>
                <c:pt idx="778">
                  <c:v>-5.6631042648279265E-3</c:v>
                </c:pt>
                <c:pt idx="779">
                  <c:v>-4.2256004477770233E-3</c:v>
                </c:pt>
                <c:pt idx="780">
                  <c:v>-4.2283278406534154E-3</c:v>
                </c:pt>
                <c:pt idx="781">
                  <c:v>-4.2639956693211484E-3</c:v>
                </c:pt>
                <c:pt idx="782">
                  <c:v>-4.1003861707480539E-3</c:v>
                </c:pt>
                <c:pt idx="783">
                  <c:v>-3.9847258154623102E-3</c:v>
                </c:pt>
                <c:pt idx="784">
                  <c:v>-4.1427860023314587E-3</c:v>
                </c:pt>
                <c:pt idx="785">
                  <c:v>-4.1392757851742984E-3</c:v>
                </c:pt>
                <c:pt idx="786">
                  <c:v>-4.046440333490383E-3</c:v>
                </c:pt>
                <c:pt idx="787">
                  <c:v>-3.9965144299262279E-3</c:v>
                </c:pt>
                <c:pt idx="788">
                  <c:v>-3.981158818857352E-3</c:v>
                </c:pt>
                <c:pt idx="789">
                  <c:v>-3.8902117447039402E-3</c:v>
                </c:pt>
                <c:pt idx="790">
                  <c:v>-3.9010084822494583E-3</c:v>
                </c:pt>
                <c:pt idx="791">
                  <c:v>-3.7633160160176465E-3</c:v>
                </c:pt>
                <c:pt idx="792">
                  <c:v>-5.473274050803229E-3</c:v>
                </c:pt>
                <c:pt idx="793">
                  <c:v>-5.4007435270313209E-3</c:v>
                </c:pt>
                <c:pt idx="794">
                  <c:v>-5.2792607144729609E-3</c:v>
                </c:pt>
                <c:pt idx="795">
                  <c:v>-5.3446721251013693E-3</c:v>
                </c:pt>
                <c:pt idx="796">
                  <c:v>-5.3261311545433326E-3</c:v>
                </c:pt>
                <c:pt idx="797">
                  <c:v>-4.605967646203234E-3</c:v>
                </c:pt>
                <c:pt idx="798">
                  <c:v>-4.5053374444970554E-3</c:v>
                </c:pt>
                <c:pt idx="799">
                  <c:v>-3.9245350334681257E-3</c:v>
                </c:pt>
                <c:pt idx="800">
                  <c:v>-3.7885921973852994E-3</c:v>
                </c:pt>
                <c:pt idx="801">
                  <c:v>-3.8358797520628846E-3</c:v>
                </c:pt>
                <c:pt idx="802">
                  <c:v>-3.8766007299603049E-3</c:v>
                </c:pt>
                <c:pt idx="803">
                  <c:v>-3.8860255146402085E-3</c:v>
                </c:pt>
                <c:pt idx="804">
                  <c:v>-3.8148630404627269E-3</c:v>
                </c:pt>
                <c:pt idx="805">
                  <c:v>-3.8854072060548681E-3</c:v>
                </c:pt>
                <c:pt idx="806">
                  <c:v>-3.824478010032599E-3</c:v>
                </c:pt>
                <c:pt idx="807">
                  <c:v>-3.8626298007942411E-3</c:v>
                </c:pt>
                <c:pt idx="808">
                  <c:v>-3.9551616268489152E-3</c:v>
                </c:pt>
                <c:pt idx="809">
                  <c:v>-5.2853525507389233E-3</c:v>
                </c:pt>
                <c:pt idx="810">
                  <c:v>-5.153707213891608E-3</c:v>
                </c:pt>
                <c:pt idx="811">
                  <c:v>-5.1577657651583637E-3</c:v>
                </c:pt>
                <c:pt idx="812">
                  <c:v>-5.4035760846431156E-3</c:v>
                </c:pt>
                <c:pt idx="813">
                  <c:v>-5.5046429255358048E-3</c:v>
                </c:pt>
                <c:pt idx="814">
                  <c:v>-5.4773611478303556E-3</c:v>
                </c:pt>
                <c:pt idx="815">
                  <c:v>-5.607807693116953E-3</c:v>
                </c:pt>
                <c:pt idx="816">
                  <c:v>-5.6036320877607161E-3</c:v>
                </c:pt>
                <c:pt idx="817">
                  <c:v>-5.5170187375793798E-3</c:v>
                </c:pt>
                <c:pt idx="818">
                  <c:v>-5.4998776889898212E-3</c:v>
                </c:pt>
                <c:pt idx="819">
                  <c:v>-5.6446223431602027E-3</c:v>
                </c:pt>
                <c:pt idx="820">
                  <c:v>-5.6070419264210164E-3</c:v>
                </c:pt>
                <c:pt idx="821">
                  <c:v>-5.718404519100437E-3</c:v>
                </c:pt>
                <c:pt idx="822">
                  <c:v>-5.7015426044227102E-3</c:v>
                </c:pt>
                <c:pt idx="823">
                  <c:v>-5.7278872410905209E-3</c:v>
                </c:pt>
                <c:pt idx="824">
                  <c:v>-5.8641103549788003E-3</c:v>
                </c:pt>
                <c:pt idx="825">
                  <c:v>-5.8999706062222174E-3</c:v>
                </c:pt>
                <c:pt idx="826">
                  <c:v>-5.79144639869814E-3</c:v>
                </c:pt>
                <c:pt idx="827">
                  <c:v>-6.6542667409098619E-3</c:v>
                </c:pt>
                <c:pt idx="828">
                  <c:v>-6.7130979279446511E-3</c:v>
                </c:pt>
                <c:pt idx="829">
                  <c:v>-8.2958942619738244E-3</c:v>
                </c:pt>
                <c:pt idx="830">
                  <c:v>-7.8223430670306959E-3</c:v>
                </c:pt>
                <c:pt idx="831">
                  <c:v>-7.8278695046825539E-3</c:v>
                </c:pt>
                <c:pt idx="832">
                  <c:v>-7.8064592536003421E-3</c:v>
                </c:pt>
                <c:pt idx="833">
                  <c:v>-7.803440381788109E-3</c:v>
                </c:pt>
                <c:pt idx="834">
                  <c:v>-7.8062583680102307E-3</c:v>
                </c:pt>
                <c:pt idx="835">
                  <c:v>-7.8341264205380179E-3</c:v>
                </c:pt>
                <c:pt idx="836">
                  <c:v>-7.720375800790537E-3</c:v>
                </c:pt>
                <c:pt idx="837">
                  <c:v>-7.1227004021497346E-3</c:v>
                </c:pt>
                <c:pt idx="838">
                  <c:v>-7.1177580523173571E-3</c:v>
                </c:pt>
                <c:pt idx="839">
                  <c:v>-7.2743757450409001E-3</c:v>
                </c:pt>
                <c:pt idx="840">
                  <c:v>-7.3874263911765051E-3</c:v>
                </c:pt>
                <c:pt idx="841">
                  <c:v>-7.1681879345354147E-3</c:v>
                </c:pt>
                <c:pt idx="842">
                  <c:v>-7.0409613654513195E-3</c:v>
                </c:pt>
                <c:pt idx="843">
                  <c:v>-6.6830521903328867E-3</c:v>
                </c:pt>
                <c:pt idx="844">
                  <c:v>-6.7385745301951931E-3</c:v>
                </c:pt>
                <c:pt idx="845">
                  <c:v>-6.6148186848498589E-3</c:v>
                </c:pt>
                <c:pt idx="846">
                  <c:v>-6.7334000088088066E-3</c:v>
                </c:pt>
                <c:pt idx="847">
                  <c:v>-6.8070074780547558E-3</c:v>
                </c:pt>
                <c:pt idx="848">
                  <c:v>-6.750864124499302E-3</c:v>
                </c:pt>
                <c:pt idx="849">
                  <c:v>-6.6302908319811043E-3</c:v>
                </c:pt>
                <c:pt idx="850">
                  <c:v>-6.4925751149579785E-3</c:v>
                </c:pt>
                <c:pt idx="851">
                  <c:v>-6.4919373302295552E-3</c:v>
                </c:pt>
                <c:pt idx="852">
                  <c:v>-6.4596518193506692E-3</c:v>
                </c:pt>
                <c:pt idx="853">
                  <c:v>-6.4564134597367732E-3</c:v>
                </c:pt>
                <c:pt idx="854">
                  <c:v>-6.3417850907100028E-3</c:v>
                </c:pt>
                <c:pt idx="855">
                  <c:v>-6.1493686405217811E-3</c:v>
                </c:pt>
                <c:pt idx="856">
                  <c:v>-6.1633248402851327E-3</c:v>
                </c:pt>
                <c:pt idx="857">
                  <c:v>-6.0057981024149755E-3</c:v>
                </c:pt>
                <c:pt idx="858">
                  <c:v>-6.0031237779588735E-3</c:v>
                </c:pt>
                <c:pt idx="859">
                  <c:v>-5.9813838176777752E-3</c:v>
                </c:pt>
                <c:pt idx="860">
                  <c:v>-6.3528284276683639E-3</c:v>
                </c:pt>
                <c:pt idx="861">
                  <c:v>-6.4217685614191104E-3</c:v>
                </c:pt>
                <c:pt idx="862">
                  <c:v>-6.2081308715465529E-3</c:v>
                </c:pt>
                <c:pt idx="863">
                  <c:v>-6.1698916806435817E-3</c:v>
                </c:pt>
                <c:pt idx="864">
                  <c:v>-6.214385357381216E-3</c:v>
                </c:pt>
                <c:pt idx="865">
                  <c:v>-6.1307100809345899E-3</c:v>
                </c:pt>
                <c:pt idx="866">
                  <c:v>-6.141248032467495E-3</c:v>
                </c:pt>
                <c:pt idx="867">
                  <c:v>-6.5640803267245406E-3</c:v>
                </c:pt>
                <c:pt idx="868">
                  <c:v>-6.4740365902049837E-3</c:v>
                </c:pt>
                <c:pt idx="869">
                  <c:v>-6.3809368356081897E-3</c:v>
                </c:pt>
                <c:pt idx="870">
                  <c:v>-6.3820257572433274E-3</c:v>
                </c:pt>
                <c:pt idx="871">
                  <c:v>-6.5722347300089289E-3</c:v>
                </c:pt>
                <c:pt idx="872">
                  <c:v>-6.6075588812792964E-3</c:v>
                </c:pt>
                <c:pt idx="873">
                  <c:v>-7.1310378583517176E-3</c:v>
                </c:pt>
                <c:pt idx="874">
                  <c:v>-7.1291205530704003E-3</c:v>
                </c:pt>
                <c:pt idx="875">
                  <c:v>-7.197333328661854E-3</c:v>
                </c:pt>
                <c:pt idx="876">
                  <c:v>-6.5288554523156642E-3</c:v>
                </c:pt>
                <c:pt idx="877">
                  <c:v>-6.5429831548017561E-3</c:v>
                </c:pt>
                <c:pt idx="878">
                  <c:v>-6.5396372420304947E-3</c:v>
                </c:pt>
                <c:pt idx="879">
                  <c:v>-6.4725328642719227E-3</c:v>
                </c:pt>
                <c:pt idx="880">
                  <c:v>-6.5583411112798687E-3</c:v>
                </c:pt>
                <c:pt idx="881">
                  <c:v>-6.4849719460059983E-3</c:v>
                </c:pt>
                <c:pt idx="882">
                  <c:v>-6.4609621784241442E-3</c:v>
                </c:pt>
                <c:pt idx="883">
                  <c:v>-6.4619786639828437E-3</c:v>
                </c:pt>
                <c:pt idx="884">
                  <c:v>-6.5164851965586286E-3</c:v>
                </c:pt>
                <c:pt idx="885">
                  <c:v>-6.6539945015346158E-3</c:v>
                </c:pt>
                <c:pt idx="886">
                  <c:v>-6.685063653685647E-3</c:v>
                </c:pt>
                <c:pt idx="887">
                  <c:v>-7.0243748670999456E-3</c:v>
                </c:pt>
                <c:pt idx="888">
                  <c:v>-7.0458042685033317E-3</c:v>
                </c:pt>
                <c:pt idx="889">
                  <c:v>-6.9990782980235231E-3</c:v>
                </c:pt>
                <c:pt idx="890">
                  <c:v>-6.8003768091261085E-3</c:v>
                </c:pt>
                <c:pt idx="891">
                  <c:v>-6.7304343189554371E-3</c:v>
                </c:pt>
                <c:pt idx="892">
                  <c:v>-7.0840781312529379E-3</c:v>
                </c:pt>
                <c:pt idx="893">
                  <c:v>-6.7861268753902897E-3</c:v>
                </c:pt>
                <c:pt idx="894">
                  <c:v>-6.8266427085850031E-3</c:v>
                </c:pt>
                <c:pt idx="895">
                  <c:v>-6.8007022200106586E-3</c:v>
                </c:pt>
                <c:pt idx="896">
                  <c:v>-6.7757710630531858E-3</c:v>
                </c:pt>
                <c:pt idx="897">
                  <c:v>-6.782264844183027E-3</c:v>
                </c:pt>
                <c:pt idx="898">
                  <c:v>-6.2846275627696435E-3</c:v>
                </c:pt>
                <c:pt idx="899">
                  <c:v>-6.3547837657055659E-3</c:v>
                </c:pt>
                <c:pt idx="900">
                  <c:v>-6.3453614626473188E-3</c:v>
                </c:pt>
                <c:pt idx="901">
                  <c:v>-6.4352129093176941E-3</c:v>
                </c:pt>
                <c:pt idx="902">
                  <c:v>-6.1289721118705943E-3</c:v>
                </c:pt>
                <c:pt idx="903">
                  <c:v>-6.0840377089802352E-3</c:v>
                </c:pt>
                <c:pt idx="904">
                  <c:v>-5.7773432426946325E-3</c:v>
                </c:pt>
                <c:pt idx="905">
                  <c:v>-5.6994498521600427E-3</c:v>
                </c:pt>
                <c:pt idx="906">
                  <c:v>-6.4269475023246477E-3</c:v>
                </c:pt>
                <c:pt idx="907">
                  <c:v>-6.3782106000862841E-3</c:v>
                </c:pt>
                <c:pt idx="908">
                  <c:v>-6.3148721088354572E-3</c:v>
                </c:pt>
                <c:pt idx="909">
                  <c:v>-6.3881705871223554E-3</c:v>
                </c:pt>
                <c:pt idx="910">
                  <c:v>-6.5120674055575032E-3</c:v>
                </c:pt>
                <c:pt idx="911">
                  <c:v>-6.5434739487118089E-3</c:v>
                </c:pt>
                <c:pt idx="912">
                  <c:v>-6.3900540039300499E-3</c:v>
                </c:pt>
                <c:pt idx="913">
                  <c:v>-6.3988937365134181E-3</c:v>
                </c:pt>
                <c:pt idx="914">
                  <c:v>-6.3591706938171105E-3</c:v>
                </c:pt>
                <c:pt idx="915">
                  <c:v>-6.3671237445124471E-3</c:v>
                </c:pt>
                <c:pt idx="916">
                  <c:v>-6.3186577952961337E-3</c:v>
                </c:pt>
                <c:pt idx="917">
                  <c:v>-6.2628312647982753E-3</c:v>
                </c:pt>
                <c:pt idx="918">
                  <c:v>-6.3885908057743739E-3</c:v>
                </c:pt>
                <c:pt idx="919">
                  <c:v>-6.4461269087705041E-3</c:v>
                </c:pt>
                <c:pt idx="920">
                  <c:v>-6.5087614760760441E-3</c:v>
                </c:pt>
                <c:pt idx="921">
                  <c:v>-6.601599864784263E-3</c:v>
                </c:pt>
                <c:pt idx="922">
                  <c:v>-6.5617810861433798E-3</c:v>
                </c:pt>
                <c:pt idx="923">
                  <c:v>-6.7141846349320347E-3</c:v>
                </c:pt>
                <c:pt idx="924">
                  <c:v>-6.8239287564992573E-3</c:v>
                </c:pt>
                <c:pt idx="925">
                  <c:v>-6.7371345654144215E-3</c:v>
                </c:pt>
                <c:pt idx="926">
                  <c:v>-6.7244320752391966E-3</c:v>
                </c:pt>
                <c:pt idx="927">
                  <c:v>-6.7172943556488857E-3</c:v>
                </c:pt>
                <c:pt idx="928">
                  <c:v>-7.0819910678206121E-3</c:v>
                </c:pt>
                <c:pt idx="929">
                  <c:v>-6.9469629522810293E-3</c:v>
                </c:pt>
                <c:pt idx="930">
                  <c:v>-6.9711741922795431E-3</c:v>
                </c:pt>
                <c:pt idx="931">
                  <c:v>-6.8733389243785742E-3</c:v>
                </c:pt>
                <c:pt idx="932">
                  <c:v>-7.1160636587567772E-3</c:v>
                </c:pt>
                <c:pt idx="933">
                  <c:v>-7.0725216574356693E-3</c:v>
                </c:pt>
                <c:pt idx="934">
                  <c:v>-7.473008680420448E-3</c:v>
                </c:pt>
                <c:pt idx="935">
                  <c:v>-7.4460973181081731E-3</c:v>
                </c:pt>
                <c:pt idx="936">
                  <c:v>-7.4287139329788357E-3</c:v>
                </c:pt>
                <c:pt idx="937">
                  <c:v>-7.5018347912146777E-3</c:v>
                </c:pt>
                <c:pt idx="938">
                  <c:v>-7.6654904515129126E-3</c:v>
                </c:pt>
                <c:pt idx="939">
                  <c:v>-7.7583812984603172E-3</c:v>
                </c:pt>
                <c:pt idx="940">
                  <c:v>-7.7978447085331089E-3</c:v>
                </c:pt>
                <c:pt idx="941">
                  <c:v>-7.9346410290863194E-3</c:v>
                </c:pt>
                <c:pt idx="942">
                  <c:v>-8.0463173925546493E-3</c:v>
                </c:pt>
                <c:pt idx="943">
                  <c:v>-8.0398723750327774E-3</c:v>
                </c:pt>
                <c:pt idx="944">
                  <c:v>-8.1909085657031963E-3</c:v>
                </c:pt>
                <c:pt idx="945">
                  <c:v>-8.4199443978927105E-3</c:v>
                </c:pt>
                <c:pt idx="946">
                  <c:v>-8.458611291863212E-3</c:v>
                </c:pt>
                <c:pt idx="947">
                  <c:v>-8.3414357055320038E-3</c:v>
                </c:pt>
                <c:pt idx="948">
                  <c:v>-8.3069748368544624E-3</c:v>
                </c:pt>
                <c:pt idx="949">
                  <c:v>-8.5231832652905709E-3</c:v>
                </c:pt>
                <c:pt idx="950">
                  <c:v>-8.5260229527062241E-3</c:v>
                </c:pt>
                <c:pt idx="951">
                  <c:v>-7.3863701766807757E-3</c:v>
                </c:pt>
                <c:pt idx="952">
                  <c:v>-7.3142986430086016E-3</c:v>
                </c:pt>
                <c:pt idx="953">
                  <c:v>-7.1621896577517101E-3</c:v>
                </c:pt>
                <c:pt idx="954">
                  <c:v>-7.0916008773133929E-3</c:v>
                </c:pt>
                <c:pt idx="955">
                  <c:v>-7.2516277729448688E-3</c:v>
                </c:pt>
                <c:pt idx="956">
                  <c:v>-7.3228398445346274E-3</c:v>
                </c:pt>
                <c:pt idx="957">
                  <c:v>-7.5819598728282343E-3</c:v>
                </c:pt>
                <c:pt idx="958">
                  <c:v>-7.6250139125978575E-3</c:v>
                </c:pt>
                <c:pt idx="959">
                  <c:v>-7.8595982683441114E-3</c:v>
                </c:pt>
                <c:pt idx="960">
                  <c:v>-7.8525688497853192E-3</c:v>
                </c:pt>
                <c:pt idx="961">
                  <c:v>-7.9021386058520278E-3</c:v>
                </c:pt>
                <c:pt idx="962">
                  <c:v>-7.9589554885450033E-3</c:v>
                </c:pt>
                <c:pt idx="963">
                  <c:v>-8.028813753992484E-3</c:v>
                </c:pt>
                <c:pt idx="964">
                  <c:v>-7.2251240526741457E-3</c:v>
                </c:pt>
                <c:pt idx="965">
                  <c:v>-7.2620293147680785E-3</c:v>
                </c:pt>
                <c:pt idx="966">
                  <c:v>-7.2475659739021526E-3</c:v>
                </c:pt>
                <c:pt idx="967">
                  <c:v>-7.2222026723036828E-3</c:v>
                </c:pt>
                <c:pt idx="968">
                  <c:v>-7.2012053784006628E-3</c:v>
                </c:pt>
                <c:pt idx="969">
                  <c:v>-7.1944618633221959E-3</c:v>
                </c:pt>
                <c:pt idx="970">
                  <c:v>-7.1657127678609218E-3</c:v>
                </c:pt>
                <c:pt idx="971">
                  <c:v>-7.1595111209941716E-3</c:v>
                </c:pt>
                <c:pt idx="972">
                  <c:v>-7.0877300232986429E-3</c:v>
                </c:pt>
                <c:pt idx="973">
                  <c:v>-7.0354184745576179E-3</c:v>
                </c:pt>
                <c:pt idx="974">
                  <c:v>-7.0670401929648716E-3</c:v>
                </c:pt>
                <c:pt idx="975">
                  <c:v>-6.9225935199002751E-3</c:v>
                </c:pt>
                <c:pt idx="976">
                  <c:v>-6.9073069115767856E-3</c:v>
                </c:pt>
                <c:pt idx="977">
                  <c:v>-6.9592496273128092E-3</c:v>
                </c:pt>
                <c:pt idx="978">
                  <c:v>-6.8002094277352489E-3</c:v>
                </c:pt>
                <c:pt idx="979">
                  <c:v>-6.7607774112103764E-3</c:v>
                </c:pt>
                <c:pt idx="980">
                  <c:v>-6.7599472283787591E-3</c:v>
                </c:pt>
                <c:pt idx="981">
                  <c:v>-7.6675623835548001E-3</c:v>
                </c:pt>
                <c:pt idx="982">
                  <c:v>-7.7056163008774083E-3</c:v>
                </c:pt>
                <c:pt idx="983">
                  <c:v>-7.8885089097259099E-3</c:v>
                </c:pt>
                <c:pt idx="984">
                  <c:v>-7.9628542826128204E-3</c:v>
                </c:pt>
                <c:pt idx="985">
                  <c:v>-7.985461369058984E-3</c:v>
                </c:pt>
                <c:pt idx="986">
                  <c:v>-7.9749767508934949E-3</c:v>
                </c:pt>
                <c:pt idx="987">
                  <c:v>-7.9922543487733148E-3</c:v>
                </c:pt>
                <c:pt idx="988">
                  <c:v>-7.4464571501769647E-3</c:v>
                </c:pt>
                <c:pt idx="989">
                  <c:v>-7.5473712791444348E-3</c:v>
                </c:pt>
                <c:pt idx="990">
                  <c:v>-7.5741005769785668E-3</c:v>
                </c:pt>
                <c:pt idx="991">
                  <c:v>-7.5840987731058936E-3</c:v>
                </c:pt>
                <c:pt idx="992">
                  <c:v>-7.3942626745562819E-3</c:v>
                </c:pt>
                <c:pt idx="993">
                  <c:v>-7.3724225606651072E-3</c:v>
                </c:pt>
                <c:pt idx="994">
                  <c:v>-7.8672612339512477E-3</c:v>
                </c:pt>
                <c:pt idx="995">
                  <c:v>-7.8723498740672741E-3</c:v>
                </c:pt>
                <c:pt idx="996">
                  <c:v>-7.8514850986774621E-3</c:v>
                </c:pt>
                <c:pt idx="997">
                  <c:v>-7.8612087491969854E-3</c:v>
                </c:pt>
                <c:pt idx="998">
                  <c:v>-7.7045070277902833E-3</c:v>
                </c:pt>
                <c:pt idx="999">
                  <c:v>-7.6792816784014258E-3</c:v>
                </c:pt>
                <c:pt idx="1000">
                  <c:v>-7.4958954455660439E-3</c:v>
                </c:pt>
                <c:pt idx="1001">
                  <c:v>-7.3611892482601709E-3</c:v>
                </c:pt>
                <c:pt idx="1002">
                  <c:v>-7.4809572401486968E-3</c:v>
                </c:pt>
                <c:pt idx="1003">
                  <c:v>-7.6223266409678383E-3</c:v>
                </c:pt>
                <c:pt idx="1004">
                  <c:v>-7.4854782144868365E-3</c:v>
                </c:pt>
                <c:pt idx="1005">
                  <c:v>-7.5053749421974871E-3</c:v>
                </c:pt>
                <c:pt idx="1006">
                  <c:v>-7.5810564267605645E-3</c:v>
                </c:pt>
                <c:pt idx="1007">
                  <c:v>-7.7621471197702081E-3</c:v>
                </c:pt>
                <c:pt idx="1008">
                  <c:v>-7.8771836182288044E-3</c:v>
                </c:pt>
                <c:pt idx="1009">
                  <c:v>-7.8803366215440922E-3</c:v>
                </c:pt>
                <c:pt idx="1010">
                  <c:v>-7.8806661378284619E-3</c:v>
                </c:pt>
                <c:pt idx="1011">
                  <c:v>-8.0222360155973085E-3</c:v>
                </c:pt>
                <c:pt idx="1012">
                  <c:v>-8.0198843520979998E-3</c:v>
                </c:pt>
                <c:pt idx="1013">
                  <c:v>-8.0227036918606928E-3</c:v>
                </c:pt>
                <c:pt idx="1014">
                  <c:v>-8.0881892546143652E-3</c:v>
                </c:pt>
                <c:pt idx="1015">
                  <c:v>-8.0929178842098909E-3</c:v>
                </c:pt>
                <c:pt idx="1016">
                  <c:v>-8.0276168124824368E-3</c:v>
                </c:pt>
                <c:pt idx="1017">
                  <c:v>-8.0351020501335645E-3</c:v>
                </c:pt>
                <c:pt idx="1018">
                  <c:v>-8.4104422767603253E-3</c:v>
                </c:pt>
                <c:pt idx="1019">
                  <c:v>-8.2950563884230735E-3</c:v>
                </c:pt>
                <c:pt idx="1020">
                  <c:v>-8.1325332059223564E-3</c:v>
                </c:pt>
                <c:pt idx="1021">
                  <c:v>-7.8049382157671697E-3</c:v>
                </c:pt>
                <c:pt idx="1022">
                  <c:v>-7.9439623204677883E-3</c:v>
                </c:pt>
                <c:pt idx="1023">
                  <c:v>-7.1123513052471794E-3</c:v>
                </c:pt>
                <c:pt idx="1024">
                  <c:v>-7.1235976781733445E-3</c:v>
                </c:pt>
                <c:pt idx="1025">
                  <c:v>-6.120066335270377E-3</c:v>
                </c:pt>
                <c:pt idx="1026">
                  <c:v>-6.1453381203444247E-3</c:v>
                </c:pt>
                <c:pt idx="1027">
                  <c:v>-6.1428194767290832E-3</c:v>
                </c:pt>
                <c:pt idx="1028">
                  <c:v>-6.1318031139701128E-3</c:v>
                </c:pt>
                <c:pt idx="1029">
                  <c:v>-6.1715967270676523E-3</c:v>
                </c:pt>
                <c:pt idx="1030">
                  <c:v>-5.9163587126835407E-3</c:v>
                </c:pt>
                <c:pt idx="1031">
                  <c:v>-6.0595611063435049E-3</c:v>
                </c:pt>
                <c:pt idx="1032">
                  <c:v>-6.0984920136884701E-3</c:v>
                </c:pt>
                <c:pt idx="1033">
                  <c:v>-6.0066489807694629E-3</c:v>
                </c:pt>
                <c:pt idx="1034">
                  <c:v>-6.0688389611231949E-3</c:v>
                </c:pt>
                <c:pt idx="1035">
                  <c:v>-6.1104615780300251E-3</c:v>
                </c:pt>
                <c:pt idx="1036">
                  <c:v>-6.0736396584506053E-3</c:v>
                </c:pt>
                <c:pt idx="1037">
                  <c:v>-5.9211958535202629E-3</c:v>
                </c:pt>
                <c:pt idx="1038">
                  <c:v>-5.7526620616492521E-3</c:v>
                </c:pt>
                <c:pt idx="1039">
                  <c:v>-5.8542002272820113E-3</c:v>
                </c:pt>
                <c:pt idx="1040">
                  <c:v>-5.8929221894838167E-3</c:v>
                </c:pt>
                <c:pt idx="1041">
                  <c:v>-5.8537015847798237E-3</c:v>
                </c:pt>
                <c:pt idx="1042">
                  <c:v>-5.8025917587115113E-3</c:v>
                </c:pt>
                <c:pt idx="1043">
                  <c:v>-5.7827942350034064E-3</c:v>
                </c:pt>
                <c:pt idx="1044">
                  <c:v>-5.7531008001414615E-3</c:v>
                </c:pt>
                <c:pt idx="1045">
                  <c:v>-5.7562926441624054E-3</c:v>
                </c:pt>
                <c:pt idx="1046">
                  <c:v>-5.6425140726240062E-3</c:v>
                </c:pt>
                <c:pt idx="1047">
                  <c:v>-5.6504247284291246E-3</c:v>
                </c:pt>
                <c:pt idx="1048">
                  <c:v>-5.592166142770711E-3</c:v>
                </c:pt>
                <c:pt idx="1049">
                  <c:v>-5.2588736906461504E-3</c:v>
                </c:pt>
                <c:pt idx="1050">
                  <c:v>-5.3806697951441435E-3</c:v>
                </c:pt>
                <c:pt idx="1051">
                  <c:v>-5.3678270677601225E-3</c:v>
                </c:pt>
                <c:pt idx="1052">
                  <c:v>-5.2150402467860913E-3</c:v>
                </c:pt>
                <c:pt idx="1053">
                  <c:v>-5.6736300222485318E-3</c:v>
                </c:pt>
                <c:pt idx="1054">
                  <c:v>-5.7860932343628893E-3</c:v>
                </c:pt>
                <c:pt idx="1055">
                  <c:v>-6.4360648760517216E-3</c:v>
                </c:pt>
                <c:pt idx="1056">
                  <c:v>-6.4380357669372758E-3</c:v>
                </c:pt>
                <c:pt idx="1057">
                  <c:v>-6.4910482629460357E-3</c:v>
                </c:pt>
                <c:pt idx="1058">
                  <c:v>-6.2052847523577518E-3</c:v>
                </c:pt>
                <c:pt idx="1059">
                  <c:v>-6.0363678493260062E-3</c:v>
                </c:pt>
                <c:pt idx="1060">
                  <c:v>-6.3045594619890602E-3</c:v>
                </c:pt>
                <c:pt idx="1061">
                  <c:v>-6.3523486010435073E-3</c:v>
                </c:pt>
                <c:pt idx="1062">
                  <c:v>-6.2735970725034101E-3</c:v>
                </c:pt>
                <c:pt idx="1063">
                  <c:v>-6.413347745754196E-3</c:v>
                </c:pt>
                <c:pt idx="1064">
                  <c:v>-6.4097532566964217E-3</c:v>
                </c:pt>
                <c:pt idx="1065">
                  <c:v>-6.3987091520329815E-3</c:v>
                </c:pt>
                <c:pt idx="1066">
                  <c:v>-6.4241341114273766E-3</c:v>
                </c:pt>
                <c:pt idx="1067">
                  <c:v>-6.5456819533077229E-3</c:v>
                </c:pt>
                <c:pt idx="1068">
                  <c:v>-6.7132679312818678E-3</c:v>
                </c:pt>
                <c:pt idx="1069">
                  <c:v>-6.699643786374913E-3</c:v>
                </c:pt>
                <c:pt idx="1070">
                  <c:v>-6.6608144339250679E-3</c:v>
                </c:pt>
                <c:pt idx="1071">
                  <c:v>-6.678528779119351E-3</c:v>
                </c:pt>
                <c:pt idx="1072">
                  <c:v>-6.7085397430091606E-3</c:v>
                </c:pt>
                <c:pt idx="1073">
                  <c:v>-6.6519143970603621E-3</c:v>
                </c:pt>
                <c:pt idx="1074">
                  <c:v>-6.5045639432370515E-3</c:v>
                </c:pt>
                <c:pt idx="1075">
                  <c:v>-6.3386799919020187E-3</c:v>
                </c:pt>
                <c:pt idx="1076">
                  <c:v>-6.4791780416556359E-3</c:v>
                </c:pt>
                <c:pt idx="1077">
                  <c:v>-6.132996290232921E-3</c:v>
                </c:pt>
                <c:pt idx="1078">
                  <c:v>-6.199935637637979E-3</c:v>
                </c:pt>
                <c:pt idx="1079">
                  <c:v>-6.5099642104256969E-3</c:v>
                </c:pt>
                <c:pt idx="1080">
                  <c:v>-6.5782886810600511E-3</c:v>
                </c:pt>
                <c:pt idx="1081">
                  <c:v>-6.685906806622675E-3</c:v>
                </c:pt>
                <c:pt idx="1082">
                  <c:v>-6.5648088593248076E-3</c:v>
                </c:pt>
                <c:pt idx="1083">
                  <c:v>-6.5530232091004044E-3</c:v>
                </c:pt>
                <c:pt idx="1084">
                  <c:v>-6.2704662641325237E-3</c:v>
                </c:pt>
                <c:pt idx="1085">
                  <c:v>-6.4052518746722537E-3</c:v>
                </c:pt>
                <c:pt idx="1086">
                  <c:v>-6.3379645776882104E-3</c:v>
                </c:pt>
                <c:pt idx="1087">
                  <c:v>-6.2906466349622386E-3</c:v>
                </c:pt>
                <c:pt idx="1088">
                  <c:v>-6.4488044658791389E-3</c:v>
                </c:pt>
                <c:pt idx="1089">
                  <c:v>-6.6277964410058291E-3</c:v>
                </c:pt>
                <c:pt idx="1090">
                  <c:v>-6.6757977392540094E-3</c:v>
                </c:pt>
                <c:pt idx="1091">
                  <c:v>-6.6849966557545777E-3</c:v>
                </c:pt>
                <c:pt idx="1092">
                  <c:v>-6.653152266318756E-3</c:v>
                </c:pt>
                <c:pt idx="1093">
                  <c:v>-6.4383178062074609E-3</c:v>
                </c:pt>
                <c:pt idx="1094">
                  <c:v>-6.2552193406392575E-3</c:v>
                </c:pt>
                <c:pt idx="1095">
                  <c:v>-6.2401603339127549E-3</c:v>
                </c:pt>
                <c:pt idx="1096">
                  <c:v>-6.2803813221362446E-3</c:v>
                </c:pt>
                <c:pt idx="1097">
                  <c:v>-6.263811820700186E-3</c:v>
                </c:pt>
                <c:pt idx="1098">
                  <c:v>-6.1174024996978127E-3</c:v>
                </c:pt>
                <c:pt idx="1099">
                  <c:v>-6.211756978247036E-3</c:v>
                </c:pt>
                <c:pt idx="1100">
                  <c:v>-6.0207146171474555E-3</c:v>
                </c:pt>
                <c:pt idx="1101">
                  <c:v>-5.9137070441274177E-3</c:v>
                </c:pt>
                <c:pt idx="1102">
                  <c:v>-5.9175835371266805E-3</c:v>
                </c:pt>
                <c:pt idx="1103">
                  <c:v>-5.8019698700003796E-3</c:v>
                </c:pt>
                <c:pt idx="1104">
                  <c:v>-5.9818662213932429E-3</c:v>
                </c:pt>
                <c:pt idx="1105">
                  <c:v>-6.128413530301551E-3</c:v>
                </c:pt>
                <c:pt idx="1106">
                  <c:v>-6.1687454464570152E-3</c:v>
                </c:pt>
                <c:pt idx="1107">
                  <c:v>-6.5993076707751945E-3</c:v>
                </c:pt>
                <c:pt idx="1108">
                  <c:v>-6.6090378502630673E-3</c:v>
                </c:pt>
                <c:pt idx="1109">
                  <c:v>-6.7676952118993008E-3</c:v>
                </c:pt>
                <c:pt idx="1110">
                  <c:v>-6.7652771290721567E-3</c:v>
                </c:pt>
                <c:pt idx="1111">
                  <c:v>-6.8447350377847513E-3</c:v>
                </c:pt>
                <c:pt idx="1112">
                  <c:v>-7.2540731926001032E-3</c:v>
                </c:pt>
                <c:pt idx="1113">
                  <c:v>-7.315435843391685E-3</c:v>
                </c:pt>
                <c:pt idx="1114">
                  <c:v>-7.8211164482591047E-3</c:v>
                </c:pt>
                <c:pt idx="1115">
                  <c:v>-7.8303364069951843E-3</c:v>
                </c:pt>
                <c:pt idx="1116">
                  <c:v>-7.8223123348107812E-3</c:v>
                </c:pt>
                <c:pt idx="1117">
                  <c:v>-7.9488553893166461E-3</c:v>
                </c:pt>
                <c:pt idx="1118">
                  <c:v>-8.1143544861694422E-3</c:v>
                </c:pt>
                <c:pt idx="1119">
                  <c:v>-8.123907557060453E-3</c:v>
                </c:pt>
                <c:pt idx="1120">
                  <c:v>-8.0831311732290894E-3</c:v>
                </c:pt>
                <c:pt idx="1121">
                  <c:v>-1.5287190328589266E-2</c:v>
                </c:pt>
                <c:pt idx="1122">
                  <c:v>-1.8119615099922683E-2</c:v>
                </c:pt>
                <c:pt idx="1123">
                  <c:v>-2.0591911839998561E-2</c:v>
                </c:pt>
                <c:pt idx="1124">
                  <c:v>-2.2352110300363333E-2</c:v>
                </c:pt>
                <c:pt idx="1125">
                  <c:v>-2.3611532407951111E-2</c:v>
                </c:pt>
                <c:pt idx="1126">
                  <c:v>-2.463473683261598E-2</c:v>
                </c:pt>
                <c:pt idx="1127">
                  <c:v>-2.5703388979954465E-2</c:v>
                </c:pt>
                <c:pt idx="1128">
                  <c:v>-2.6402810195234525E-2</c:v>
                </c:pt>
                <c:pt idx="1129">
                  <c:v>-2.6920065308667362E-2</c:v>
                </c:pt>
                <c:pt idx="1130">
                  <c:v>-2.7663356520403623E-2</c:v>
                </c:pt>
                <c:pt idx="1131">
                  <c:v>-2.8243729366883776E-2</c:v>
                </c:pt>
                <c:pt idx="1132">
                  <c:v>-2.8605075352996626E-2</c:v>
                </c:pt>
                <c:pt idx="1133">
                  <c:v>-2.9088108919589552E-2</c:v>
                </c:pt>
                <c:pt idx="1134">
                  <c:v>-2.9214617648051625E-2</c:v>
                </c:pt>
                <c:pt idx="1135">
                  <c:v>-2.9287018532619939E-2</c:v>
                </c:pt>
                <c:pt idx="1136">
                  <c:v>-2.9265022670198357E-2</c:v>
                </c:pt>
                <c:pt idx="1137">
                  <c:v>-2.9071764462752871E-2</c:v>
                </c:pt>
                <c:pt idx="1138">
                  <c:v>-2.8832013100308897E-2</c:v>
                </c:pt>
                <c:pt idx="1139">
                  <c:v>-2.8839578272311199E-2</c:v>
                </c:pt>
                <c:pt idx="1140">
                  <c:v>-2.8465325408838501E-2</c:v>
                </c:pt>
                <c:pt idx="1141">
                  <c:v>-2.7912632048087867E-2</c:v>
                </c:pt>
                <c:pt idx="1142">
                  <c:v>-2.7234793559678009E-2</c:v>
                </c:pt>
                <c:pt idx="1143">
                  <c:v>-2.6456003858297668E-2</c:v>
                </c:pt>
                <c:pt idx="1144">
                  <c:v>-2.5544427535227086E-2</c:v>
                </c:pt>
                <c:pt idx="1145">
                  <c:v>-2.4401076593538882E-2</c:v>
                </c:pt>
                <c:pt idx="1146">
                  <c:v>-2.3327854770172726E-2</c:v>
                </c:pt>
                <c:pt idx="1147">
                  <c:v>-2.1792859256367619E-2</c:v>
                </c:pt>
                <c:pt idx="1148">
                  <c:v>-1.9735398418081716E-2</c:v>
                </c:pt>
                <c:pt idx="1149">
                  <c:v>-1.6941913324583092E-2</c:v>
                </c:pt>
                <c:pt idx="1150">
                  <c:v>-9.8948892608876748E-3</c:v>
                </c:pt>
                <c:pt idx="1151">
                  <c:v>-8.838332331138038E-3</c:v>
                </c:pt>
                <c:pt idx="1152">
                  <c:v>-8.7893055470970871E-3</c:v>
                </c:pt>
                <c:pt idx="1153">
                  <c:v>-8.7964909258520622E-3</c:v>
                </c:pt>
                <c:pt idx="1154">
                  <c:v>-8.781073641977645E-3</c:v>
                </c:pt>
                <c:pt idx="1155">
                  <c:v>-8.8336790882800713E-3</c:v>
                </c:pt>
                <c:pt idx="1156">
                  <c:v>-8.9195258009129863E-3</c:v>
                </c:pt>
                <c:pt idx="1157">
                  <c:v>-8.9756375122884008E-3</c:v>
                </c:pt>
                <c:pt idx="1158">
                  <c:v>-9.1252085489420456E-3</c:v>
                </c:pt>
                <c:pt idx="1159">
                  <c:v>-9.2071965168033718E-3</c:v>
                </c:pt>
                <c:pt idx="1160">
                  <c:v>-9.2163263839028561E-3</c:v>
                </c:pt>
                <c:pt idx="1161">
                  <c:v>-9.007187374535628E-3</c:v>
                </c:pt>
                <c:pt idx="1162">
                  <c:v>-8.9306724741119482E-3</c:v>
                </c:pt>
                <c:pt idx="1163">
                  <c:v>-8.8996287925256143E-3</c:v>
                </c:pt>
                <c:pt idx="1164">
                  <c:v>-8.7256477868338893E-3</c:v>
                </c:pt>
                <c:pt idx="1165">
                  <c:v>-8.5994271611542737E-3</c:v>
                </c:pt>
                <c:pt idx="1166">
                  <c:v>-8.4418428157997192E-3</c:v>
                </c:pt>
                <c:pt idx="1167">
                  <c:v>-8.4597248471405123E-3</c:v>
                </c:pt>
                <c:pt idx="1168">
                  <c:v>-8.3218078159660869E-3</c:v>
                </c:pt>
                <c:pt idx="1169">
                  <c:v>-8.1631219108208551E-3</c:v>
                </c:pt>
                <c:pt idx="1170">
                  <c:v>-8.1385562295313366E-3</c:v>
                </c:pt>
                <c:pt idx="1171">
                  <c:v>-8.0793802773009502E-3</c:v>
                </c:pt>
                <c:pt idx="1172">
                  <c:v>-8.089485883133565E-3</c:v>
                </c:pt>
                <c:pt idx="1173">
                  <c:v>-7.9651889910038985E-3</c:v>
                </c:pt>
                <c:pt idx="1174">
                  <c:v>-7.9893703683011595E-3</c:v>
                </c:pt>
                <c:pt idx="1175">
                  <c:v>-7.8959091895368701E-3</c:v>
                </c:pt>
                <c:pt idx="1176">
                  <c:v>-7.8118786552748357E-3</c:v>
                </c:pt>
                <c:pt idx="1177">
                  <c:v>-7.7820299860237793E-3</c:v>
                </c:pt>
                <c:pt idx="1178">
                  <c:v>-7.7975433631530828E-3</c:v>
                </c:pt>
                <c:pt idx="1179">
                  <c:v>-7.7996071029358518E-3</c:v>
                </c:pt>
                <c:pt idx="1180">
                  <c:v>-7.7937835512118412E-3</c:v>
                </c:pt>
                <c:pt idx="1181">
                  <c:v>-8.6271200642479007E-3</c:v>
                </c:pt>
                <c:pt idx="1182">
                  <c:v>-7.2086372926063996E-3</c:v>
                </c:pt>
                <c:pt idx="1183">
                  <c:v>-7.2062758300407469E-3</c:v>
                </c:pt>
                <c:pt idx="1184">
                  <c:v>-7.0693781568392381E-3</c:v>
                </c:pt>
                <c:pt idx="1185">
                  <c:v>-6.9476674999420082E-3</c:v>
                </c:pt>
                <c:pt idx="1186">
                  <c:v>-6.8545719074977075E-3</c:v>
                </c:pt>
                <c:pt idx="1187">
                  <c:v>-6.8490752188094129E-3</c:v>
                </c:pt>
                <c:pt idx="1188">
                  <c:v>-6.1619265638235424E-3</c:v>
                </c:pt>
                <c:pt idx="1189">
                  <c:v>-6.0872940050474954E-3</c:v>
                </c:pt>
                <c:pt idx="1190">
                  <c:v>-6.0826937547835925E-3</c:v>
                </c:pt>
                <c:pt idx="1191">
                  <c:v>-6.1979385303969434E-3</c:v>
                </c:pt>
                <c:pt idx="1192">
                  <c:v>-6.272819797104816E-3</c:v>
                </c:pt>
                <c:pt idx="1193">
                  <c:v>-6.2721243326479175E-3</c:v>
                </c:pt>
                <c:pt idx="1194">
                  <c:v>-6.2763829719490322E-3</c:v>
                </c:pt>
                <c:pt idx="1195">
                  <c:v>-6.249674907211164E-3</c:v>
                </c:pt>
                <c:pt idx="1196">
                  <c:v>-6.2675980470188282E-3</c:v>
                </c:pt>
                <c:pt idx="1197">
                  <c:v>-6.1070006898895591E-3</c:v>
                </c:pt>
                <c:pt idx="1198">
                  <c:v>-6.0901967111598419E-3</c:v>
                </c:pt>
                <c:pt idx="1199">
                  <c:v>-6.136276447590636E-3</c:v>
                </c:pt>
                <c:pt idx="1200">
                  <c:v>-5.9859975940556205E-3</c:v>
                </c:pt>
                <c:pt idx="1201">
                  <c:v>-5.8690781933963005E-3</c:v>
                </c:pt>
                <c:pt idx="1202">
                  <c:v>-5.7777531779510177E-3</c:v>
                </c:pt>
                <c:pt idx="1203">
                  <c:v>-5.8867325382234437E-3</c:v>
                </c:pt>
                <c:pt idx="1204">
                  <c:v>-5.8551664609656443E-3</c:v>
                </c:pt>
                <c:pt idx="1205">
                  <c:v>-5.9614681176795564E-3</c:v>
                </c:pt>
                <c:pt idx="1206">
                  <c:v>-6.1105063258753553E-3</c:v>
                </c:pt>
                <c:pt idx="1207">
                  <c:v>-6.1869678682409997E-3</c:v>
                </c:pt>
                <c:pt idx="1208">
                  <c:v>-6.1911292869397264E-3</c:v>
                </c:pt>
                <c:pt idx="1209">
                  <c:v>-6.1644700380228002E-3</c:v>
                </c:pt>
                <c:pt idx="1210">
                  <c:v>-6.1200339088630044E-3</c:v>
                </c:pt>
                <c:pt idx="1211">
                  <c:v>-6.0088458235372866E-3</c:v>
                </c:pt>
                <c:pt idx="1212">
                  <c:v>-6.8453744268649856E-3</c:v>
                </c:pt>
                <c:pt idx="1213">
                  <c:v>-6.8200004811149774E-3</c:v>
                </c:pt>
                <c:pt idx="1214">
                  <c:v>-6.828483511540427E-3</c:v>
                </c:pt>
                <c:pt idx="1215">
                  <c:v>-5.7782899823877317E-3</c:v>
                </c:pt>
                <c:pt idx="1216">
                  <c:v>-1.9885320622799272E-3</c:v>
                </c:pt>
                <c:pt idx="1217">
                  <c:v>-1.4912666431444888E-3</c:v>
                </c:pt>
                <c:pt idx="1218">
                  <c:v>-1.6018762426992534E-3</c:v>
                </c:pt>
                <c:pt idx="1219">
                  <c:v>-1.7341659300321739E-3</c:v>
                </c:pt>
                <c:pt idx="1220">
                  <c:v>-1.7587114117410315E-3</c:v>
                </c:pt>
                <c:pt idx="1221">
                  <c:v>-1.7901982862747086E-3</c:v>
                </c:pt>
                <c:pt idx="1222">
                  <c:v>-1.7971069341401382E-3</c:v>
                </c:pt>
                <c:pt idx="1223">
                  <c:v>-1.6813251729765489E-3</c:v>
                </c:pt>
                <c:pt idx="1224">
                  <c:v>-1.8324450197333749E-3</c:v>
                </c:pt>
                <c:pt idx="1225">
                  <c:v>-1.7223705911628695E-3</c:v>
                </c:pt>
                <c:pt idx="1226">
                  <c:v>-1.5590176830339864E-3</c:v>
                </c:pt>
                <c:pt idx="1227">
                  <c:v>-1.6119070168294381E-3</c:v>
                </c:pt>
                <c:pt idx="1228">
                  <c:v>-1.6359258709848397E-3</c:v>
                </c:pt>
                <c:pt idx="1229">
                  <c:v>-1.1960908266938474E-3</c:v>
                </c:pt>
                <c:pt idx="1230">
                  <c:v>-1.2220539907480867E-3</c:v>
                </c:pt>
                <c:pt idx="1231">
                  <c:v>-1.3585548382485674E-3</c:v>
                </c:pt>
                <c:pt idx="1232">
                  <c:v>-1.2898566177150603E-3</c:v>
                </c:pt>
                <c:pt idx="1233">
                  <c:v>-1.3498183614516681E-3</c:v>
                </c:pt>
                <c:pt idx="1234">
                  <c:v>-3.4968450401447193E-4</c:v>
                </c:pt>
                <c:pt idx="1235">
                  <c:v>-4.0953767748378583E-4</c:v>
                </c:pt>
                <c:pt idx="1236">
                  <c:v>-4.482079874398321E-4</c:v>
                </c:pt>
                <c:pt idx="1237">
                  <c:v>-3.2942927902737847E-4</c:v>
                </c:pt>
                <c:pt idx="1238">
                  <c:v>-2.0161324710474444E-4</c:v>
                </c:pt>
                <c:pt idx="1239">
                  <c:v>-1.2716352277411004E-4</c:v>
                </c:pt>
                <c:pt idx="1240">
                  <c:v>-2.0404217047399233E-4</c:v>
                </c:pt>
                <c:pt idx="1241">
                  <c:v>-4.337160301701691E-5</c:v>
                </c:pt>
                <c:pt idx="1242">
                  <c:v>1.3575733534274409E-3</c:v>
                </c:pt>
                <c:pt idx="1243">
                  <c:v>1.4945365341426792E-3</c:v>
                </c:pt>
                <c:pt idx="1244">
                  <c:v>1.3267573172016083E-3</c:v>
                </c:pt>
                <c:pt idx="1245">
                  <c:v>1.0846160343310676E-3</c:v>
                </c:pt>
                <c:pt idx="1246">
                  <c:v>-8.9489402201617038E-4</c:v>
                </c:pt>
                <c:pt idx="1247">
                  <c:v>-1.284428962417497E-3</c:v>
                </c:pt>
                <c:pt idx="1248">
                  <c:v>-1.4476947471395614E-3</c:v>
                </c:pt>
                <c:pt idx="1249">
                  <c:v>-1.3763079293077126E-3</c:v>
                </c:pt>
                <c:pt idx="1250">
                  <c:v>-1.2942937866215753E-3</c:v>
                </c:pt>
                <c:pt idx="1251">
                  <c:v>-1.237119301963718E-3</c:v>
                </c:pt>
                <c:pt idx="1252">
                  <c:v>-1.2144115069227194E-3</c:v>
                </c:pt>
                <c:pt idx="1253">
                  <c:v>-1.3369968211282678E-3</c:v>
                </c:pt>
                <c:pt idx="1254">
                  <c:v>-1.329106245868664E-3</c:v>
                </c:pt>
                <c:pt idx="1255">
                  <c:v>-1.4321090346238134E-3</c:v>
                </c:pt>
                <c:pt idx="1256">
                  <c:v>-1.5207615059783467E-3</c:v>
                </c:pt>
                <c:pt idx="1257">
                  <c:v>-1.5478439669496351E-3</c:v>
                </c:pt>
                <c:pt idx="1258">
                  <c:v>-1.5285776681082091E-3</c:v>
                </c:pt>
                <c:pt idx="1259">
                  <c:v>-1.9266838510401032E-3</c:v>
                </c:pt>
                <c:pt idx="1260">
                  <c:v>-1.3755463564832562E-3</c:v>
                </c:pt>
                <c:pt idx="1261">
                  <c:v>-1.2161925536180243E-3</c:v>
                </c:pt>
                <c:pt idx="1262">
                  <c:v>-1.3394170596698982E-3</c:v>
                </c:pt>
                <c:pt idx="1263">
                  <c:v>-9.8862439711543994E-4</c:v>
                </c:pt>
                <c:pt idx="1264">
                  <c:v>-1.9972886975718682E-3</c:v>
                </c:pt>
                <c:pt idx="1265">
                  <c:v>-1.8641393493486081E-3</c:v>
                </c:pt>
                <c:pt idx="1266">
                  <c:v>-1.8233156968102161E-3</c:v>
                </c:pt>
                <c:pt idx="1267">
                  <c:v>-2.0065080588993599E-3</c:v>
                </c:pt>
                <c:pt idx="1268">
                  <c:v>-1.9777362519175449E-3</c:v>
                </c:pt>
                <c:pt idx="1269">
                  <c:v>-2.1411422897892572E-3</c:v>
                </c:pt>
                <c:pt idx="1270">
                  <c:v>-1.9137251962671673E-3</c:v>
                </c:pt>
                <c:pt idx="1271">
                  <c:v>-2.2657332450935763E-3</c:v>
                </c:pt>
                <c:pt idx="1272">
                  <c:v>-5.1426830779716208E-3</c:v>
                </c:pt>
                <c:pt idx="1273">
                  <c:v>-5.2264786323371407E-3</c:v>
                </c:pt>
                <c:pt idx="1274">
                  <c:v>-5.1289018497728076E-3</c:v>
                </c:pt>
                <c:pt idx="1275">
                  <c:v>-5.1607789061671027E-3</c:v>
                </c:pt>
                <c:pt idx="1276">
                  <c:v>-5.2290355083822035E-3</c:v>
                </c:pt>
                <c:pt idx="1277">
                  <c:v>-5.137953749797813E-3</c:v>
                </c:pt>
                <c:pt idx="1278">
                  <c:v>-5.1043392771644922E-3</c:v>
                </c:pt>
                <c:pt idx="1279">
                  <c:v>-4.4069154041137693E-3</c:v>
                </c:pt>
                <c:pt idx="1280">
                  <c:v>-4.3039444780722021E-3</c:v>
                </c:pt>
                <c:pt idx="1281">
                  <c:v>-4.351106236139702E-3</c:v>
                </c:pt>
                <c:pt idx="1282">
                  <c:v>-3.5149329209862318E-3</c:v>
                </c:pt>
                <c:pt idx="1283">
                  <c:v>-3.5568403793342657E-3</c:v>
                </c:pt>
                <c:pt idx="1284">
                  <c:v>-3.5445696168303637E-3</c:v>
                </c:pt>
                <c:pt idx="1285">
                  <c:v>-3.5547037712248854E-3</c:v>
                </c:pt>
                <c:pt idx="1286">
                  <c:v>-3.445529605040628E-3</c:v>
                </c:pt>
                <c:pt idx="1287">
                  <c:v>-3.4439885956779898E-3</c:v>
                </c:pt>
                <c:pt idx="1288">
                  <c:v>-3.2596048889829716E-3</c:v>
                </c:pt>
                <c:pt idx="1289">
                  <c:v>-3.2303337348751574E-3</c:v>
                </c:pt>
                <c:pt idx="1290">
                  <c:v>-3.7743967933562168E-3</c:v>
                </c:pt>
                <c:pt idx="1291">
                  <c:v>-3.7771618901768205E-3</c:v>
                </c:pt>
                <c:pt idx="1292">
                  <c:v>-3.6144307032741196E-3</c:v>
                </c:pt>
                <c:pt idx="1293">
                  <c:v>-4.1033041060162048E-3</c:v>
                </c:pt>
                <c:pt idx="1294">
                  <c:v>-3.0238343975917143E-3</c:v>
                </c:pt>
                <c:pt idx="1295">
                  <c:v>-2.5077287768382125E-3</c:v>
                </c:pt>
                <c:pt idx="1296">
                  <c:v>-2.5663703754149596E-3</c:v>
                </c:pt>
                <c:pt idx="1297">
                  <c:v>-2.401109358692248E-3</c:v>
                </c:pt>
                <c:pt idx="1298">
                  <c:v>-2.4186069246651242E-3</c:v>
                </c:pt>
                <c:pt idx="1299">
                  <c:v>-2.2873132203375113E-3</c:v>
                </c:pt>
                <c:pt idx="1300">
                  <c:v>-1.3967266796343879E-3</c:v>
                </c:pt>
                <c:pt idx="1301">
                  <c:v>-1.436410964503013E-3</c:v>
                </c:pt>
                <c:pt idx="1302">
                  <c:v>-1.49192448070006E-3</c:v>
                </c:pt>
                <c:pt idx="1303">
                  <c:v>-1.5250150328545396E-3</c:v>
                </c:pt>
                <c:pt idx="1304">
                  <c:v>-1.5286817795500448E-3</c:v>
                </c:pt>
                <c:pt idx="1305">
                  <c:v>-1.4055214401534916E-3</c:v>
                </c:pt>
                <c:pt idx="1306">
                  <c:v>-1.3631147395503466E-3</c:v>
                </c:pt>
                <c:pt idx="1307">
                  <c:v>-9.3702068854001688E-4</c:v>
                </c:pt>
                <c:pt idx="1308">
                  <c:v>-2.7159440391465867E-4</c:v>
                </c:pt>
                <c:pt idx="1309">
                  <c:v>-5.9036092364662604E-4</c:v>
                </c:pt>
                <c:pt idx="1310">
                  <c:v>-3.355049220373045E-4</c:v>
                </c:pt>
                <c:pt idx="1311">
                  <c:v>-3.098512301221816E-4</c:v>
                </c:pt>
                <c:pt idx="1312">
                  <c:v>-7.2864918435650711E-4</c:v>
                </c:pt>
                <c:pt idx="1313">
                  <c:v>-7.2330425606894483E-4</c:v>
                </c:pt>
                <c:pt idx="1314">
                  <c:v>-7.2321686050076314E-4</c:v>
                </c:pt>
                <c:pt idx="1315">
                  <c:v>-5.7375849241344049E-4</c:v>
                </c:pt>
                <c:pt idx="1316">
                  <c:v>-5.8163456635562834E-4</c:v>
                </c:pt>
                <c:pt idx="1317">
                  <c:v>-5.617909738366237E-4</c:v>
                </c:pt>
                <c:pt idx="1318">
                  <c:v>-7.5865893533525082E-4</c:v>
                </c:pt>
                <c:pt idx="1319">
                  <c:v>-7.6817928930229644E-4</c:v>
                </c:pt>
                <c:pt idx="1320">
                  <c:v>-9.1118835380322311E-4</c:v>
                </c:pt>
                <c:pt idx="1321">
                  <c:v>-9.6442444173231931E-4</c:v>
                </c:pt>
                <c:pt idx="1322">
                  <c:v>-1.1752563861091338E-3</c:v>
                </c:pt>
                <c:pt idx="1323">
                  <c:v>-1.1901420576940457E-3</c:v>
                </c:pt>
                <c:pt idx="1324">
                  <c:v>-1.8760548718258878E-3</c:v>
                </c:pt>
                <c:pt idx="1325">
                  <c:v>-2.2272131513495861E-3</c:v>
                </c:pt>
                <c:pt idx="1326">
                  <c:v>-2.0566629475121459E-3</c:v>
                </c:pt>
                <c:pt idx="1327">
                  <c:v>-1.9716188544081706E-3</c:v>
                </c:pt>
                <c:pt idx="1328">
                  <c:v>-2.0191407269266534E-3</c:v>
                </c:pt>
                <c:pt idx="1329">
                  <c:v>-2.1528287042415477E-3</c:v>
                </c:pt>
                <c:pt idx="1330">
                  <c:v>-3.074731370942425E-3</c:v>
                </c:pt>
                <c:pt idx="1331">
                  <c:v>-3.0062896591169751E-3</c:v>
                </c:pt>
                <c:pt idx="1332">
                  <c:v>-2.8926983813072071E-3</c:v>
                </c:pt>
                <c:pt idx="1333">
                  <c:v>-2.8153511838420447E-3</c:v>
                </c:pt>
                <c:pt idx="1334">
                  <c:v>-2.8224008193206765E-3</c:v>
                </c:pt>
                <c:pt idx="1335">
                  <c:v>-2.9008116552568224E-3</c:v>
                </c:pt>
                <c:pt idx="1336">
                  <c:v>-2.9509822901995532E-3</c:v>
                </c:pt>
                <c:pt idx="1337">
                  <c:v>-3.6457509488773288E-3</c:v>
                </c:pt>
                <c:pt idx="1338">
                  <c:v>-4.9694073269280162E-3</c:v>
                </c:pt>
                <c:pt idx="1339">
                  <c:v>-4.985212781847605E-3</c:v>
                </c:pt>
                <c:pt idx="1340">
                  <c:v>-6.1995219557328621E-3</c:v>
                </c:pt>
                <c:pt idx="1341">
                  <c:v>-6.0591719200495829E-3</c:v>
                </c:pt>
                <c:pt idx="1342">
                  <c:v>-6.5645498969052864E-3</c:v>
                </c:pt>
                <c:pt idx="1343">
                  <c:v>-6.5655844651371399E-3</c:v>
                </c:pt>
                <c:pt idx="1344">
                  <c:v>-6.7124370929758223E-3</c:v>
                </c:pt>
                <c:pt idx="1345">
                  <c:v>-6.7010758933133243E-3</c:v>
                </c:pt>
                <c:pt idx="1346">
                  <c:v>-6.6083087011835559E-3</c:v>
                </c:pt>
                <c:pt idx="1347">
                  <c:v>-6.5200438411888205E-3</c:v>
                </c:pt>
                <c:pt idx="1348">
                  <c:v>-6.5188675998082909E-3</c:v>
                </c:pt>
                <c:pt idx="1349">
                  <c:v>-6.5495504492999665E-3</c:v>
                </c:pt>
                <c:pt idx="1350">
                  <c:v>-6.4055366767649165E-3</c:v>
                </c:pt>
                <c:pt idx="1351">
                  <c:v>-6.3513803642832409E-3</c:v>
                </c:pt>
                <c:pt idx="1352">
                  <c:v>-6.6056123696855654E-3</c:v>
                </c:pt>
                <c:pt idx="1353">
                  <c:v>-6.665580545562151E-3</c:v>
                </c:pt>
                <c:pt idx="1354">
                  <c:v>-7.096854723972936E-3</c:v>
                </c:pt>
                <c:pt idx="1355">
                  <c:v>-7.1967797523193495E-3</c:v>
                </c:pt>
                <c:pt idx="1356">
                  <c:v>-7.2676823634262814E-3</c:v>
                </c:pt>
                <c:pt idx="1357">
                  <c:v>-7.457923946614489E-3</c:v>
                </c:pt>
                <c:pt idx="1358">
                  <c:v>-7.3262359415671562E-3</c:v>
                </c:pt>
                <c:pt idx="1359">
                  <c:v>-7.190968199008929E-3</c:v>
                </c:pt>
                <c:pt idx="1360">
                  <c:v>-8.1064770011927099E-3</c:v>
                </c:pt>
                <c:pt idx="1361">
                  <c:v>-5.3487723682132584E-3</c:v>
                </c:pt>
                <c:pt idx="1362">
                  <c:v>-5.3466619098731993E-3</c:v>
                </c:pt>
                <c:pt idx="1363">
                  <c:v>-5.3704755928970348E-3</c:v>
                </c:pt>
                <c:pt idx="1364">
                  <c:v>-5.3444414192111555E-3</c:v>
                </c:pt>
                <c:pt idx="1365">
                  <c:v>-5.3211464430661373E-3</c:v>
                </c:pt>
                <c:pt idx="1366">
                  <c:v>-5.3039186606246768E-3</c:v>
                </c:pt>
                <c:pt idx="1367">
                  <c:v>-5.2899830278832338E-3</c:v>
                </c:pt>
                <c:pt idx="1368">
                  <c:v>-5.3025810942711688E-3</c:v>
                </c:pt>
                <c:pt idx="1369">
                  <c:v>-5.2947961601455627E-3</c:v>
                </c:pt>
                <c:pt idx="1370">
                  <c:v>-5.2889563641905267E-3</c:v>
                </c:pt>
                <c:pt idx="1371">
                  <c:v>-5.3981121250744179E-3</c:v>
                </c:pt>
                <c:pt idx="1372">
                  <c:v>-5.4043517256442452E-3</c:v>
                </c:pt>
                <c:pt idx="1373">
                  <c:v>-5.3845026429613875E-3</c:v>
                </c:pt>
                <c:pt idx="1374">
                  <c:v>-5.5439963168392682E-3</c:v>
                </c:pt>
                <c:pt idx="1375">
                  <c:v>-5.5563851302850055E-3</c:v>
                </c:pt>
                <c:pt idx="1376">
                  <c:v>-5.6829730694660215E-3</c:v>
                </c:pt>
                <c:pt idx="1377">
                  <c:v>-5.7082853210834511E-3</c:v>
                </c:pt>
                <c:pt idx="1378">
                  <c:v>-5.6848036681639595E-3</c:v>
                </c:pt>
                <c:pt idx="1379">
                  <c:v>-5.4191742478860447E-3</c:v>
                </c:pt>
                <c:pt idx="1380">
                  <c:v>-5.3818522852202262E-3</c:v>
                </c:pt>
                <c:pt idx="1381">
                  <c:v>-5.457644353947448E-3</c:v>
                </c:pt>
                <c:pt idx="1382">
                  <c:v>-5.4645068792636637E-3</c:v>
                </c:pt>
                <c:pt idx="1383">
                  <c:v>-5.5029538066159534E-3</c:v>
                </c:pt>
                <c:pt idx="1384">
                  <c:v>-5.3949969460358616E-3</c:v>
                </c:pt>
                <c:pt idx="1385">
                  <c:v>-5.3797802956340249E-3</c:v>
                </c:pt>
                <c:pt idx="1386">
                  <c:v>-5.3839807082757974E-3</c:v>
                </c:pt>
                <c:pt idx="1387">
                  <c:v>-5.4233373299497345E-3</c:v>
                </c:pt>
                <c:pt idx="1388">
                  <c:v>-5.5646274253452494E-3</c:v>
                </c:pt>
                <c:pt idx="1389">
                  <c:v>-3.812324131668883E-3</c:v>
                </c:pt>
                <c:pt idx="1390">
                  <c:v>-3.7485837206402365E-3</c:v>
                </c:pt>
                <c:pt idx="1391">
                  <c:v>-5.5270294491510837E-3</c:v>
                </c:pt>
                <c:pt idx="1392">
                  <c:v>-5.463960286007318E-3</c:v>
                </c:pt>
                <c:pt idx="1393">
                  <c:v>-5.5275428184102856E-3</c:v>
                </c:pt>
                <c:pt idx="1394">
                  <c:v>-5.6054851075617368E-3</c:v>
                </c:pt>
                <c:pt idx="1395">
                  <c:v>-5.4550825218785126E-3</c:v>
                </c:pt>
                <c:pt idx="1396">
                  <c:v>-5.3419531437286227E-3</c:v>
                </c:pt>
                <c:pt idx="1397">
                  <c:v>-5.2758289751991486E-3</c:v>
                </c:pt>
                <c:pt idx="1398">
                  <c:v>-5.2806812661368033E-3</c:v>
                </c:pt>
                <c:pt idx="1399">
                  <c:v>-5.2739180177153559E-3</c:v>
                </c:pt>
                <c:pt idx="1400">
                  <c:v>-5.2734649387757328E-3</c:v>
                </c:pt>
                <c:pt idx="1401">
                  <c:v>-5.2810774937016519E-3</c:v>
                </c:pt>
                <c:pt idx="1402">
                  <c:v>-5.3552270113468433E-3</c:v>
                </c:pt>
                <c:pt idx="1403">
                  <c:v>-5.4240351440523592E-3</c:v>
                </c:pt>
                <c:pt idx="1404">
                  <c:v>-5.5213668874666017E-3</c:v>
                </c:pt>
                <c:pt idx="1405">
                  <c:v>-5.5701710046410771E-3</c:v>
                </c:pt>
                <c:pt idx="1406">
                  <c:v>-5.4470668670199719E-3</c:v>
                </c:pt>
                <c:pt idx="1407">
                  <c:v>-5.4950797520205924E-3</c:v>
                </c:pt>
                <c:pt idx="1408">
                  <c:v>-5.4992912202715457E-3</c:v>
                </c:pt>
                <c:pt idx="1409">
                  <c:v>-5.682853742997122E-3</c:v>
                </c:pt>
                <c:pt idx="1410">
                  <c:v>-5.7772114716137203E-3</c:v>
                </c:pt>
                <c:pt idx="1411">
                  <c:v>-5.8139579209086226E-3</c:v>
                </c:pt>
                <c:pt idx="1412">
                  <c:v>-5.8365042436291439E-3</c:v>
                </c:pt>
                <c:pt idx="1413">
                  <c:v>-5.8770380281787764E-3</c:v>
                </c:pt>
                <c:pt idx="1414">
                  <c:v>-6.0167412070124054E-3</c:v>
                </c:pt>
                <c:pt idx="1415">
                  <c:v>-5.9850124148673346E-3</c:v>
                </c:pt>
                <c:pt idx="1416">
                  <c:v>-5.9299184390905731E-3</c:v>
                </c:pt>
                <c:pt idx="1417">
                  <c:v>-5.880013044774323E-3</c:v>
                </c:pt>
                <c:pt idx="1418">
                  <c:v>-5.7358153500432392E-3</c:v>
                </c:pt>
                <c:pt idx="1419">
                  <c:v>-8.5417980647609706E-3</c:v>
                </c:pt>
                <c:pt idx="1420">
                  <c:v>-8.7168976411438302E-3</c:v>
                </c:pt>
                <c:pt idx="1421">
                  <c:v>-8.9175690636865597E-3</c:v>
                </c:pt>
                <c:pt idx="1422">
                  <c:v>-9.0197631573672894E-3</c:v>
                </c:pt>
                <c:pt idx="1423">
                  <c:v>-8.960348202135213E-3</c:v>
                </c:pt>
                <c:pt idx="1424">
                  <c:v>-4.8928527153055904E-3</c:v>
                </c:pt>
                <c:pt idx="1425">
                  <c:v>-4.8886193602906587E-3</c:v>
                </c:pt>
                <c:pt idx="1426">
                  <c:v>-4.9145225253349016E-3</c:v>
                </c:pt>
                <c:pt idx="1427">
                  <c:v>-4.9276646401457003E-3</c:v>
                </c:pt>
                <c:pt idx="1428">
                  <c:v>-4.8448427758821921E-3</c:v>
                </c:pt>
                <c:pt idx="1429">
                  <c:v>-4.3271587406871464E-3</c:v>
                </c:pt>
                <c:pt idx="1430">
                  <c:v>-4.2318696439299468E-3</c:v>
                </c:pt>
                <c:pt idx="1431">
                  <c:v>-4.1338351872602496E-3</c:v>
                </c:pt>
                <c:pt idx="1432">
                  <c:v>-4.0452321820098978E-3</c:v>
                </c:pt>
                <c:pt idx="1433">
                  <c:v>-3.9841435548008813E-3</c:v>
                </c:pt>
                <c:pt idx="1434">
                  <c:v>-3.8029703507734009E-3</c:v>
                </c:pt>
                <c:pt idx="1435">
                  <c:v>-3.7782204453886709E-3</c:v>
                </c:pt>
                <c:pt idx="1436">
                  <c:v>-3.6690840049903514E-3</c:v>
                </c:pt>
                <c:pt idx="1437">
                  <c:v>-3.6122635727752275E-3</c:v>
                </c:pt>
                <c:pt idx="1438">
                  <c:v>-3.5732971316912721E-3</c:v>
                </c:pt>
                <c:pt idx="1439">
                  <c:v>-3.4106899113884089E-3</c:v>
                </c:pt>
                <c:pt idx="1440">
                  <c:v>-2.6622692737760436E-3</c:v>
                </c:pt>
                <c:pt idx="1441">
                  <c:v>-2.550208897227341E-3</c:v>
                </c:pt>
                <c:pt idx="1442">
                  <c:v>-2.5148957938175547E-3</c:v>
                </c:pt>
                <c:pt idx="1443">
                  <c:v>-2.4095283799750802E-3</c:v>
                </c:pt>
                <c:pt idx="1444">
                  <c:v>-2.3134528649955549E-3</c:v>
                </c:pt>
                <c:pt idx="1445">
                  <c:v>-1.1038297544520084E-3</c:v>
                </c:pt>
                <c:pt idx="1446">
                  <c:v>-1.0076564585001085E-3</c:v>
                </c:pt>
                <c:pt idx="1447">
                  <c:v>-8.2031027718297393E-4</c:v>
                </c:pt>
                <c:pt idx="1448">
                  <c:v>-5.4161789321405772E-4</c:v>
                </c:pt>
                <c:pt idx="1449">
                  <c:v>-2.4207043160030806E-4</c:v>
                </c:pt>
                <c:pt idx="1450">
                  <c:v>9.1812079251085005E-5</c:v>
                </c:pt>
                <c:pt idx="1451">
                  <c:v>4.4569088815598484E-4</c:v>
                </c:pt>
                <c:pt idx="1452">
                  <c:v>7.8267734470102365E-4</c:v>
                </c:pt>
                <c:pt idx="1453">
                  <c:v>1.0194983564346446E-3</c:v>
                </c:pt>
                <c:pt idx="1454">
                  <c:v>-6.6264984676832513E-4</c:v>
                </c:pt>
                <c:pt idx="1455">
                  <c:v>-5.1203817114798406E-4</c:v>
                </c:pt>
                <c:pt idx="1456">
                  <c:v>-3.619918396198258E-4</c:v>
                </c:pt>
                <c:pt idx="1457">
                  <c:v>-1.8969622941474203E-4</c:v>
                </c:pt>
                <c:pt idx="1458">
                  <c:v>-8.2294319584463177E-5</c:v>
                </c:pt>
                <c:pt idx="1459">
                  <c:v>-5.8575068740909959E-4</c:v>
                </c:pt>
                <c:pt idx="1460">
                  <c:v>-5.2451457755941198E-4</c:v>
                </c:pt>
                <c:pt idx="1461">
                  <c:v>-4.6895942160654971E-4</c:v>
                </c:pt>
                <c:pt idx="1462">
                  <c:v>2.6209843623316471E-4</c:v>
                </c:pt>
                <c:pt idx="1463">
                  <c:v>7.9809291480557702E-4</c:v>
                </c:pt>
                <c:pt idx="1464">
                  <c:v>7.272279411062732E-4</c:v>
                </c:pt>
                <c:pt idx="1465">
                  <c:v>6.6148161260637557E-4</c:v>
                </c:pt>
                <c:pt idx="1466">
                  <c:v>5.9816346200752997E-4</c:v>
                </c:pt>
                <c:pt idx="1467">
                  <c:v>4.8514727719037136E-4</c:v>
                </c:pt>
                <c:pt idx="1468">
                  <c:v>3.646274961410529E-4</c:v>
                </c:pt>
                <c:pt idx="1469">
                  <c:v>2.714767606169094E-4</c:v>
                </c:pt>
                <c:pt idx="1470">
                  <c:v>-5.1523890207596373E-4</c:v>
                </c:pt>
                <c:pt idx="1471">
                  <c:v>-4.5020325956796059E-6</c:v>
                </c:pt>
                <c:pt idx="1472">
                  <c:v>-1.3222461023095454E-4</c:v>
                </c:pt>
                <c:pt idx="1473">
                  <c:v>-2.707267379640256E-4</c:v>
                </c:pt>
                <c:pt idx="1474">
                  <c:v>-3.9037628709404949E-4</c:v>
                </c:pt>
                <c:pt idx="1475">
                  <c:v>-1.8207239762557653E-3</c:v>
                </c:pt>
                <c:pt idx="1476">
                  <c:v>-2.0598179722061769E-3</c:v>
                </c:pt>
                <c:pt idx="1477">
                  <c:v>-2.3265738478184805E-3</c:v>
                </c:pt>
                <c:pt idx="1478">
                  <c:v>-9.9089993798822176E-4</c:v>
                </c:pt>
                <c:pt idx="1479">
                  <c:v>-1.1217906221132369E-3</c:v>
                </c:pt>
                <c:pt idx="1480">
                  <c:v>-1.1848318425866991E-3</c:v>
                </c:pt>
                <c:pt idx="1481">
                  <c:v>-1.1797854160555503E-3</c:v>
                </c:pt>
                <c:pt idx="1482">
                  <c:v>-1.1791435241462409E-3</c:v>
                </c:pt>
                <c:pt idx="1483">
                  <c:v>-8.8905493236604398E-4</c:v>
                </c:pt>
                <c:pt idx="1484">
                  <c:v>-1.2932027899511013E-3</c:v>
                </c:pt>
                <c:pt idx="1485">
                  <c:v>-1.298667726058125E-3</c:v>
                </c:pt>
                <c:pt idx="1486">
                  <c:v>-1.2030352375248642E-3</c:v>
                </c:pt>
                <c:pt idx="1487">
                  <c:v>-8.5537616464257532E-4</c:v>
                </c:pt>
                <c:pt idx="1488">
                  <c:v>-7.3412236861196759E-4</c:v>
                </c:pt>
                <c:pt idx="1489">
                  <c:v>-7.0911730909879213E-4</c:v>
                </c:pt>
                <c:pt idx="1490">
                  <c:v>-6.0804836099706376E-4</c:v>
                </c:pt>
                <c:pt idx="1491">
                  <c:v>-2.8197996965487887E-4</c:v>
                </c:pt>
                <c:pt idx="1492">
                  <c:v>-5.9674033477227079E-4</c:v>
                </c:pt>
                <c:pt idx="1493">
                  <c:v>-8.9036995959171014E-4</c:v>
                </c:pt>
                <c:pt idx="1494">
                  <c:v>-8.4859997437824498E-4</c:v>
                </c:pt>
                <c:pt idx="1495">
                  <c:v>-7.6977965105156157E-4</c:v>
                </c:pt>
                <c:pt idx="1496">
                  <c:v>3.9055359069640506E-4</c:v>
                </c:pt>
                <c:pt idx="1497">
                  <c:v>4.1612074090954625E-4</c:v>
                </c:pt>
                <c:pt idx="1498">
                  <c:v>4.555627741759348E-4</c:v>
                </c:pt>
                <c:pt idx="1499">
                  <c:v>7.773960768569961E-4</c:v>
                </c:pt>
                <c:pt idx="1500">
                  <c:v>3.3421434881382491E-3</c:v>
                </c:pt>
                <c:pt idx="1501">
                  <c:v>3.0593317632283557E-3</c:v>
                </c:pt>
                <c:pt idx="1502">
                  <c:v>2.9721238644417804E-3</c:v>
                </c:pt>
                <c:pt idx="1503">
                  <c:v>3.0099236770680746E-3</c:v>
                </c:pt>
                <c:pt idx="1504">
                  <c:v>2.9929935254822699E-3</c:v>
                </c:pt>
                <c:pt idx="1505">
                  <c:v>3.0253162663708647E-3</c:v>
                </c:pt>
                <c:pt idx="1506">
                  <c:v>4.1427167344974206E-3</c:v>
                </c:pt>
                <c:pt idx="1507">
                  <c:v>4.0498627140955566E-3</c:v>
                </c:pt>
                <c:pt idx="1508">
                  <c:v>3.3130521039220779E-3</c:v>
                </c:pt>
                <c:pt idx="1509">
                  <c:v>3.2425483436046652E-3</c:v>
                </c:pt>
                <c:pt idx="1510">
                  <c:v>3.1469038698852727E-3</c:v>
                </c:pt>
                <c:pt idx="1511">
                  <c:v>3.6343109894000167E-3</c:v>
                </c:pt>
                <c:pt idx="1512">
                  <c:v>3.6751007794967819E-3</c:v>
                </c:pt>
                <c:pt idx="1513">
                  <c:v>3.579822552039277E-3</c:v>
                </c:pt>
                <c:pt idx="1514">
                  <c:v>3.4971779106330158E-3</c:v>
                </c:pt>
                <c:pt idx="1515">
                  <c:v>3.4638227954701031E-3</c:v>
                </c:pt>
                <c:pt idx="1516">
                  <c:v>3.5065480892172134E-3</c:v>
                </c:pt>
                <c:pt idx="1517">
                  <c:v>3.4647972333434422E-3</c:v>
                </c:pt>
                <c:pt idx="1518">
                  <c:v>3.4697108183515384E-3</c:v>
                </c:pt>
                <c:pt idx="1519">
                  <c:v>3.488246775541411E-3</c:v>
                </c:pt>
                <c:pt idx="1520">
                  <c:v>3.5135963021674325E-3</c:v>
                </c:pt>
                <c:pt idx="1521">
                  <c:v>3.4058104093025472E-3</c:v>
                </c:pt>
                <c:pt idx="1522">
                  <c:v>3.4031074454318345E-3</c:v>
                </c:pt>
                <c:pt idx="1523">
                  <c:v>3.4201318805336025E-3</c:v>
                </c:pt>
                <c:pt idx="1524">
                  <c:v>3.4620244778696494E-3</c:v>
                </c:pt>
                <c:pt idx="1525">
                  <c:v>3.4048626472025344E-3</c:v>
                </c:pt>
                <c:pt idx="1526">
                  <c:v>2.7338542028797989E-3</c:v>
                </c:pt>
                <c:pt idx="1527">
                  <c:v>6.0874558811780544E-3</c:v>
                </c:pt>
                <c:pt idx="1528">
                  <c:v>6.06094300148796E-3</c:v>
                </c:pt>
                <c:pt idx="1529">
                  <c:v>5.9031037227763334E-3</c:v>
                </c:pt>
                <c:pt idx="1530">
                  <c:v>3.9182422940374998E-3</c:v>
                </c:pt>
                <c:pt idx="1531">
                  <c:v>3.8669372116233326E-3</c:v>
                </c:pt>
                <c:pt idx="1532">
                  <c:v>3.9353044625072709E-3</c:v>
                </c:pt>
                <c:pt idx="1533">
                  <c:v>3.954878514042243E-3</c:v>
                </c:pt>
                <c:pt idx="1534">
                  <c:v>4.3087556344498703E-3</c:v>
                </c:pt>
                <c:pt idx="1535">
                  <c:v>4.1966720658873132E-3</c:v>
                </c:pt>
                <c:pt idx="1536">
                  <c:v>2.8868091230119467E-3</c:v>
                </c:pt>
                <c:pt idx="1537">
                  <c:v>2.7786469598510017E-3</c:v>
                </c:pt>
                <c:pt idx="1538">
                  <c:v>2.7030770352431868E-3</c:v>
                </c:pt>
                <c:pt idx="1539">
                  <c:v>2.6524768464949635E-3</c:v>
                </c:pt>
                <c:pt idx="1540">
                  <c:v>2.5520018595435786E-3</c:v>
                </c:pt>
                <c:pt idx="1541">
                  <c:v>1.7737245172983352E-3</c:v>
                </c:pt>
                <c:pt idx="1542">
                  <c:v>1.6278182479228537E-3</c:v>
                </c:pt>
                <c:pt idx="1543">
                  <c:v>1.4891939375584855E-3</c:v>
                </c:pt>
                <c:pt idx="1544">
                  <c:v>1.591727410249549E-3</c:v>
                </c:pt>
                <c:pt idx="1545">
                  <c:v>1.5325877274426115E-3</c:v>
                </c:pt>
                <c:pt idx="1546">
                  <c:v>1.4241571668638618E-3</c:v>
                </c:pt>
                <c:pt idx="1547">
                  <c:v>1.3388378786913756E-3</c:v>
                </c:pt>
                <c:pt idx="1548">
                  <c:v>1.2311262956039778E-3</c:v>
                </c:pt>
                <c:pt idx="1549">
                  <c:v>1.1464673146262608E-3</c:v>
                </c:pt>
                <c:pt idx="1550">
                  <c:v>1.2859663743039554E-3</c:v>
                </c:pt>
                <c:pt idx="1551">
                  <c:v>1.3318455788455426E-3</c:v>
                </c:pt>
                <c:pt idx="1552">
                  <c:v>1.4117904468984952E-3</c:v>
                </c:pt>
                <c:pt idx="1553">
                  <c:v>1.4324737891259834E-3</c:v>
                </c:pt>
                <c:pt idx="1554">
                  <c:v>1.6206295027050618E-3</c:v>
                </c:pt>
                <c:pt idx="1555">
                  <c:v>1.7143125159062283E-3</c:v>
                </c:pt>
                <c:pt idx="1556">
                  <c:v>1.7118182898598275E-3</c:v>
                </c:pt>
                <c:pt idx="1557">
                  <c:v>-3.6319073002674292E-3</c:v>
                </c:pt>
                <c:pt idx="1558">
                  <c:v>-3.6138112115690624E-3</c:v>
                </c:pt>
                <c:pt idx="1559">
                  <c:v>-3.514734947824975E-3</c:v>
                </c:pt>
                <c:pt idx="1560">
                  <c:v>-3.4873701822293445E-3</c:v>
                </c:pt>
                <c:pt idx="1561">
                  <c:v>-3.4432822456867632E-3</c:v>
                </c:pt>
                <c:pt idx="1562">
                  <c:v>-3.4864544393204272E-3</c:v>
                </c:pt>
                <c:pt idx="1563">
                  <c:v>-3.5612164590668235E-3</c:v>
                </c:pt>
                <c:pt idx="1564">
                  <c:v>-4.4607758451900605E-3</c:v>
                </c:pt>
                <c:pt idx="1565">
                  <c:v>-4.3609840132104623E-3</c:v>
                </c:pt>
                <c:pt idx="1566">
                  <c:v>-4.6169779820786697E-3</c:v>
                </c:pt>
                <c:pt idx="1567">
                  <c:v>-3.2376286063060186E-3</c:v>
                </c:pt>
                <c:pt idx="1568">
                  <c:v>-3.1464407594655689E-3</c:v>
                </c:pt>
                <c:pt idx="1569">
                  <c:v>-3.1826659569213663E-3</c:v>
                </c:pt>
                <c:pt idx="1570">
                  <c:v>-3.1820313893195194E-3</c:v>
                </c:pt>
                <c:pt idx="1571">
                  <c:v>-3.1349266083342004E-3</c:v>
                </c:pt>
                <c:pt idx="1572">
                  <c:v>-3.0897407635597802E-3</c:v>
                </c:pt>
                <c:pt idx="1573">
                  <c:v>-3.1215706927814717E-3</c:v>
                </c:pt>
                <c:pt idx="1574">
                  <c:v>-3.7953929184828712E-3</c:v>
                </c:pt>
                <c:pt idx="1575">
                  <c:v>-4.0889786294159118E-3</c:v>
                </c:pt>
                <c:pt idx="1576">
                  <c:v>-3.0699858848537917E-3</c:v>
                </c:pt>
                <c:pt idx="1577">
                  <c:v>-6.5891898794363801E-4</c:v>
                </c:pt>
                <c:pt idx="1578">
                  <c:v>8.5587248333135989E-4</c:v>
                </c:pt>
                <c:pt idx="1579">
                  <c:v>2.4296540965588805E-3</c:v>
                </c:pt>
                <c:pt idx="1580">
                  <c:v>3.5443613220070679E-3</c:v>
                </c:pt>
                <c:pt idx="1581">
                  <c:v>5.5866434985788489E-3</c:v>
                </c:pt>
                <c:pt idx="1582">
                  <c:v>7.7924311874108584E-3</c:v>
                </c:pt>
                <c:pt idx="1583">
                  <c:v>9.4815076463417216E-3</c:v>
                </c:pt>
                <c:pt idx="1584">
                  <c:v>1.1638898557555016E-2</c:v>
                </c:pt>
                <c:pt idx="1585">
                  <c:v>1.3603875833116076E-2</c:v>
                </c:pt>
                <c:pt idx="1586">
                  <c:v>1.5883805084268197E-2</c:v>
                </c:pt>
                <c:pt idx="1587">
                  <c:v>1.8026107786489109E-2</c:v>
                </c:pt>
                <c:pt idx="1588">
                  <c:v>1.9849360371600989E-2</c:v>
                </c:pt>
                <c:pt idx="1589">
                  <c:v>2.1378586030439677E-2</c:v>
                </c:pt>
                <c:pt idx="1590">
                  <c:v>2.3188647629370847E-2</c:v>
                </c:pt>
                <c:pt idx="1591">
                  <c:v>2.5039606914594982E-2</c:v>
                </c:pt>
                <c:pt idx="1592">
                  <c:v>2.6691973683175517E-2</c:v>
                </c:pt>
                <c:pt idx="1593">
                  <c:v>2.9898186593435731E-2</c:v>
                </c:pt>
                <c:pt idx="1594">
                  <c:v>3.1054304254350788E-2</c:v>
                </c:pt>
                <c:pt idx="1595">
                  <c:v>3.2039387530658305E-2</c:v>
                </c:pt>
                <c:pt idx="1596">
                  <c:v>3.3500178799781115E-2</c:v>
                </c:pt>
                <c:pt idx="1597">
                  <c:v>3.319765823990619E-2</c:v>
                </c:pt>
                <c:pt idx="1598">
                  <c:v>3.3380037936838629E-2</c:v>
                </c:pt>
                <c:pt idx="1599">
                  <c:v>3.3433562367108982E-2</c:v>
                </c:pt>
                <c:pt idx="1600">
                  <c:v>3.3151938744790541E-2</c:v>
                </c:pt>
                <c:pt idx="1601">
                  <c:v>3.2602720709194115E-2</c:v>
                </c:pt>
                <c:pt idx="1602">
                  <c:v>3.2266262199724387E-2</c:v>
                </c:pt>
                <c:pt idx="1603">
                  <c:v>3.1565520317502822E-2</c:v>
                </c:pt>
                <c:pt idx="1604">
                  <c:v>3.0669267425289734E-2</c:v>
                </c:pt>
                <c:pt idx="1605">
                  <c:v>2.9341225666948509E-2</c:v>
                </c:pt>
                <c:pt idx="1606">
                  <c:v>2.8243275036765741E-2</c:v>
                </c:pt>
                <c:pt idx="1607">
                  <c:v>2.7696302903998292E-2</c:v>
                </c:pt>
                <c:pt idx="1608">
                  <c:v>2.6838521369439046E-2</c:v>
                </c:pt>
                <c:pt idx="1609">
                  <c:v>2.5274499254801623E-2</c:v>
                </c:pt>
                <c:pt idx="1610">
                  <c:v>2.3791997084124411E-2</c:v>
                </c:pt>
                <c:pt idx="1611">
                  <c:v>2.2736706495574653E-2</c:v>
                </c:pt>
                <c:pt idx="1612">
                  <c:v>2.3510709987275974E-2</c:v>
                </c:pt>
                <c:pt idx="1613">
                  <c:v>2.3957638587313541E-2</c:v>
                </c:pt>
                <c:pt idx="1614">
                  <c:v>2.4470665439000339E-2</c:v>
                </c:pt>
                <c:pt idx="1615">
                  <c:v>2.4755341527617616E-2</c:v>
                </c:pt>
                <c:pt idx="1616">
                  <c:v>2.6486853360677319E-2</c:v>
                </c:pt>
                <c:pt idx="1617">
                  <c:v>2.8950130130967519E-2</c:v>
                </c:pt>
                <c:pt idx="1618">
                  <c:v>3.0918965522132164E-2</c:v>
                </c:pt>
                <c:pt idx="1619">
                  <c:v>3.3808755394751443E-2</c:v>
                </c:pt>
                <c:pt idx="1620">
                  <c:v>3.5615550833318306E-2</c:v>
                </c:pt>
                <c:pt idx="1621">
                  <c:v>3.9683035268906888E-2</c:v>
                </c:pt>
                <c:pt idx="1622">
                  <c:v>4.4184911035315119E-2</c:v>
                </c:pt>
                <c:pt idx="1623">
                  <c:v>4.6578765792377554E-2</c:v>
                </c:pt>
                <c:pt idx="1624">
                  <c:v>5.2106053520714082E-2</c:v>
                </c:pt>
                <c:pt idx="1625">
                  <c:v>5.6931993563859598E-2</c:v>
                </c:pt>
                <c:pt idx="1626">
                  <c:v>5.929254563492263E-2</c:v>
                </c:pt>
                <c:pt idx="1627">
                  <c:v>6.2767972189688437E-2</c:v>
                </c:pt>
                <c:pt idx="1628">
                  <c:v>8.8638483990202077E-2</c:v>
                </c:pt>
                <c:pt idx="1629">
                  <c:v>0.10085885757299991</c:v>
                </c:pt>
                <c:pt idx="1630">
                  <c:v>0.10900907801809377</c:v>
                </c:pt>
                <c:pt idx="1631">
                  <c:v>0.11532748022049229</c:v>
                </c:pt>
                <c:pt idx="1632">
                  <c:v>0.12153401057770098</c:v>
                </c:pt>
                <c:pt idx="1633">
                  <c:v>0.12615318990610752</c:v>
                </c:pt>
                <c:pt idx="1634">
                  <c:v>0.13403873271538513</c:v>
                </c:pt>
                <c:pt idx="1635">
                  <c:v>0.14018382532788964</c:v>
                </c:pt>
                <c:pt idx="1636">
                  <c:v>0.14474692868261735</c:v>
                </c:pt>
                <c:pt idx="1637">
                  <c:v>0.14835640232258088</c:v>
                </c:pt>
                <c:pt idx="1638">
                  <c:v>0.15019279949753797</c:v>
                </c:pt>
                <c:pt idx="1639">
                  <c:v>0.15143569535215268</c:v>
                </c:pt>
                <c:pt idx="1640">
                  <c:v>0.15083749573936808</c:v>
                </c:pt>
                <c:pt idx="1641">
                  <c:v>0.14899462264292898</c:v>
                </c:pt>
                <c:pt idx="1642">
                  <c:v>0.14806495676158526</c:v>
                </c:pt>
                <c:pt idx="1643">
                  <c:v>0.14555712787069894</c:v>
                </c:pt>
                <c:pt idx="1644">
                  <c:v>0.14192149081792726</c:v>
                </c:pt>
                <c:pt idx="1645">
                  <c:v>0.13700143956189795</c:v>
                </c:pt>
                <c:pt idx="1646">
                  <c:v>0.13230146959809871</c:v>
                </c:pt>
                <c:pt idx="1647">
                  <c:v>0.12658968873721113</c:v>
                </c:pt>
                <c:pt idx="1648">
                  <c:v>0.1167679740516888</c:v>
                </c:pt>
                <c:pt idx="1649">
                  <c:v>0.10443804648991585</c:v>
                </c:pt>
                <c:pt idx="1650">
                  <c:v>9.2100041785361061E-2</c:v>
                </c:pt>
                <c:pt idx="1651">
                  <c:v>8.2766633473424403E-2</c:v>
                </c:pt>
                <c:pt idx="1652">
                  <c:v>7.5754357045910145E-2</c:v>
                </c:pt>
                <c:pt idx="1653">
                  <c:v>6.8512229883289935E-2</c:v>
                </c:pt>
                <c:pt idx="1654">
                  <c:v>6.0959620854108054E-2</c:v>
                </c:pt>
                <c:pt idx="1655">
                  <c:v>4.9564355977043603E-2</c:v>
                </c:pt>
                <c:pt idx="1656">
                  <c:v>3.8818839866083373E-2</c:v>
                </c:pt>
                <c:pt idx="1657">
                  <c:v>2.5770595258831699E-2</c:v>
                </c:pt>
                <c:pt idx="1658">
                  <c:v>2.3452460056668664E-2</c:v>
                </c:pt>
                <c:pt idx="1659">
                  <c:v>2.1363519960626243E-2</c:v>
                </c:pt>
                <c:pt idx="1660">
                  <c:v>1.8578790032836225E-2</c:v>
                </c:pt>
                <c:pt idx="1661">
                  <c:v>1.5202091002794934E-2</c:v>
                </c:pt>
                <c:pt idx="1662">
                  <c:v>1.2274513563288068E-2</c:v>
                </c:pt>
                <c:pt idx="1663">
                  <c:v>8.241092142702142E-3</c:v>
                </c:pt>
                <c:pt idx="1664">
                  <c:v>8.424273979136138E-3</c:v>
                </c:pt>
                <c:pt idx="1665">
                  <c:v>8.130575298256228E-3</c:v>
                </c:pt>
                <c:pt idx="1666">
                  <c:v>9.114910343592934E-3</c:v>
                </c:pt>
                <c:pt idx="1667">
                  <c:v>9.0047901756265588E-3</c:v>
                </c:pt>
                <c:pt idx="1668">
                  <c:v>9.4084132046231093E-3</c:v>
                </c:pt>
                <c:pt idx="1669">
                  <c:v>1.0132415359767716E-2</c:v>
                </c:pt>
                <c:pt idx="1670">
                  <c:v>1.0023023561195688E-2</c:v>
                </c:pt>
                <c:pt idx="1671">
                  <c:v>9.8868049606374211E-3</c:v>
                </c:pt>
                <c:pt idx="1672">
                  <c:v>1.0212291422730056E-2</c:v>
                </c:pt>
                <c:pt idx="1673">
                  <c:v>1.0641193505117963E-2</c:v>
                </c:pt>
                <c:pt idx="1674">
                  <c:v>1.0640585960729759E-2</c:v>
                </c:pt>
                <c:pt idx="1675">
                  <c:v>1.1853553769588852E-2</c:v>
                </c:pt>
                <c:pt idx="1676">
                  <c:v>1.3205714165719811E-2</c:v>
                </c:pt>
                <c:pt idx="1677">
                  <c:v>1.5635305900636193E-2</c:v>
                </c:pt>
                <c:pt idx="1678">
                  <c:v>1.4828675087866642E-2</c:v>
                </c:pt>
                <c:pt idx="1679">
                  <c:v>1.2678813580588312E-2</c:v>
                </c:pt>
                <c:pt idx="1680">
                  <c:v>9.687217465339128E-3</c:v>
                </c:pt>
                <c:pt idx="1681">
                  <c:v>3.060189195984565E-3</c:v>
                </c:pt>
                <c:pt idx="1682">
                  <c:v>3.2789851065739891E-3</c:v>
                </c:pt>
                <c:pt idx="1683">
                  <c:v>3.9428150677459309E-3</c:v>
                </c:pt>
                <c:pt idx="1684">
                  <c:v>4.1562313159989196E-3</c:v>
                </c:pt>
                <c:pt idx="1685">
                  <c:v>4.3687550078812237E-3</c:v>
                </c:pt>
                <c:pt idx="1686">
                  <c:v>4.5910074734870163E-3</c:v>
                </c:pt>
                <c:pt idx="1687">
                  <c:v>5.2265516912022563E-3</c:v>
                </c:pt>
                <c:pt idx="1688">
                  <c:v>6.3127551784916986E-3</c:v>
                </c:pt>
                <c:pt idx="1689">
                  <c:v>9.4544257254486948E-3</c:v>
                </c:pt>
                <c:pt idx="1690">
                  <c:v>1.4182564485552147E-2</c:v>
                </c:pt>
                <c:pt idx="1691">
                  <c:v>2.3076994859186954E-2</c:v>
                </c:pt>
                <c:pt idx="1692">
                  <c:v>4.9416811583953377E-2</c:v>
                </c:pt>
                <c:pt idx="1693">
                  <c:v>8.1887063051279116E-2</c:v>
                </c:pt>
                <c:pt idx="1694">
                  <c:v>0.10426880026412251</c:v>
                </c:pt>
                <c:pt idx="1695">
                  <c:v>0.11621887789155448</c:v>
                </c:pt>
                <c:pt idx="1696">
                  <c:v>0.12554951072170756</c:v>
                </c:pt>
                <c:pt idx="1697">
                  <c:v>0.13233334019340531</c:v>
                </c:pt>
                <c:pt idx="1698">
                  <c:v>0.13760347565923731</c:v>
                </c:pt>
                <c:pt idx="1699">
                  <c:v>0.1397129050302196</c:v>
                </c:pt>
                <c:pt idx="1700">
                  <c:v>0.14073906652789195</c:v>
                </c:pt>
                <c:pt idx="1701">
                  <c:v>0.13996869079791982</c:v>
                </c:pt>
                <c:pt idx="1702">
                  <c:v>0.13891296982995613</c:v>
                </c:pt>
                <c:pt idx="1703">
                  <c:v>0.13779855260288318</c:v>
                </c:pt>
                <c:pt idx="1704">
                  <c:v>0.1364810354877779</c:v>
                </c:pt>
                <c:pt idx="1705">
                  <c:v>0.13475029986553361</c:v>
                </c:pt>
                <c:pt idx="1706">
                  <c:v>0.13274848997302985</c:v>
                </c:pt>
                <c:pt idx="1707">
                  <c:v>0.13090096432276213</c:v>
                </c:pt>
                <c:pt idx="1708">
                  <c:v>0.1284309649014406</c:v>
                </c:pt>
                <c:pt idx="1709">
                  <c:v>0.12591293969407646</c:v>
                </c:pt>
                <c:pt idx="1710">
                  <c:v>0.12325436730483007</c:v>
                </c:pt>
                <c:pt idx="1711">
                  <c:v>0.11966156783224029</c:v>
                </c:pt>
                <c:pt idx="1712">
                  <c:v>0.11617131042748745</c:v>
                </c:pt>
                <c:pt idx="1713">
                  <c:v>0.11227558062797445</c:v>
                </c:pt>
                <c:pt idx="1714">
                  <c:v>0.10795306079836468</c:v>
                </c:pt>
                <c:pt idx="1715">
                  <c:v>0.10324391312554974</c:v>
                </c:pt>
                <c:pt idx="1716">
                  <c:v>9.8502966539175452E-2</c:v>
                </c:pt>
                <c:pt idx="1717">
                  <c:v>9.2384275533488297E-2</c:v>
                </c:pt>
                <c:pt idx="1718">
                  <c:v>8.6584097323478992E-2</c:v>
                </c:pt>
                <c:pt idx="1719">
                  <c:v>8.121427260907986E-2</c:v>
                </c:pt>
                <c:pt idx="1720">
                  <c:v>7.6624379332193557E-2</c:v>
                </c:pt>
                <c:pt idx="1721">
                  <c:v>7.4598169205951831E-2</c:v>
                </c:pt>
                <c:pt idx="1722">
                  <c:v>7.2945801425656043E-2</c:v>
                </c:pt>
                <c:pt idx="1723">
                  <c:v>6.3341481634518013E-2</c:v>
                </c:pt>
                <c:pt idx="1724">
                  <c:v>5.1000141942447424E-2</c:v>
                </c:pt>
                <c:pt idx="1725">
                  <c:v>3.4301255489549556E-2</c:v>
                </c:pt>
                <c:pt idx="1726">
                  <c:v>2.3305592581736548E-2</c:v>
                </c:pt>
                <c:pt idx="1727">
                  <c:v>1.3380949844592578E-2</c:v>
                </c:pt>
                <c:pt idx="1728">
                  <c:v>-2.4262313384092182E-4</c:v>
                </c:pt>
                <c:pt idx="1729">
                  <c:v>-1.1084895444082749E-2</c:v>
                </c:pt>
                <c:pt idx="1730">
                  <c:v>-2.0158256785287716E-2</c:v>
                </c:pt>
                <c:pt idx="1731">
                  <c:v>-2.0437972173388962E-2</c:v>
                </c:pt>
                <c:pt idx="1732">
                  <c:v>-2.1070647638925192E-2</c:v>
                </c:pt>
                <c:pt idx="1733">
                  <c:v>-2.1020773999475283E-2</c:v>
                </c:pt>
                <c:pt idx="1734">
                  <c:v>-2.1078732756653534E-2</c:v>
                </c:pt>
                <c:pt idx="1735">
                  <c:v>-2.1136998868372545E-2</c:v>
                </c:pt>
                <c:pt idx="1736">
                  <c:v>-2.1033116615065586E-2</c:v>
                </c:pt>
                <c:pt idx="1737">
                  <c:v>-2.0754837696662819E-2</c:v>
                </c:pt>
                <c:pt idx="1738">
                  <c:v>-2.0959363102034209E-2</c:v>
                </c:pt>
                <c:pt idx="1739">
                  <c:v>-2.0577040405564156E-2</c:v>
                </c:pt>
                <c:pt idx="1740">
                  <c:v>-2.0284134604227639E-2</c:v>
                </c:pt>
                <c:pt idx="1741">
                  <c:v>-2.0283463341623481E-2</c:v>
                </c:pt>
                <c:pt idx="1742">
                  <c:v>-1.9740090915977296E-2</c:v>
                </c:pt>
                <c:pt idx="1743">
                  <c:v>-1.8918630916914782E-2</c:v>
                </c:pt>
                <c:pt idx="1744">
                  <c:v>-1.8522076789227546E-2</c:v>
                </c:pt>
                <c:pt idx="1745">
                  <c:v>-1.7407383577677394E-2</c:v>
                </c:pt>
                <c:pt idx="1746">
                  <c:v>-1.6441211022978471E-2</c:v>
                </c:pt>
                <c:pt idx="1747">
                  <c:v>-1.5296645801223224E-2</c:v>
                </c:pt>
                <c:pt idx="1748">
                  <c:v>-1.3726645753529651E-2</c:v>
                </c:pt>
                <c:pt idx="1749">
                  <c:v>-1.1562567210045265E-2</c:v>
                </c:pt>
                <c:pt idx="1750">
                  <c:v>-8.0193793640368962E-3</c:v>
                </c:pt>
                <c:pt idx="1751">
                  <c:v>-5.1590011380024357E-3</c:v>
                </c:pt>
                <c:pt idx="1752">
                  <c:v>-5.0985208462593773E-3</c:v>
                </c:pt>
                <c:pt idx="1753">
                  <c:v>-5.785334691703478E-3</c:v>
                </c:pt>
                <c:pt idx="1754">
                  <c:v>-5.4664257047403507E-3</c:v>
                </c:pt>
                <c:pt idx="1755">
                  <c:v>-5.5080809453830846E-3</c:v>
                </c:pt>
                <c:pt idx="1756">
                  <c:v>-5.5894418409689634E-3</c:v>
                </c:pt>
                <c:pt idx="1757">
                  <c:v>-5.6974434188913122E-3</c:v>
                </c:pt>
                <c:pt idx="1758">
                  <c:v>-5.560280267304726E-3</c:v>
                </c:pt>
                <c:pt idx="1759">
                  <c:v>-5.0333857975258731E-3</c:v>
                </c:pt>
                <c:pt idx="1760">
                  <c:v>-5.326939247697701E-3</c:v>
                </c:pt>
                <c:pt idx="1761">
                  <c:v>-4.4516227477659296E-3</c:v>
                </c:pt>
                <c:pt idx="1762">
                  <c:v>-4.4128914574497885E-3</c:v>
                </c:pt>
                <c:pt idx="1763">
                  <c:v>-3.5176519727578414E-3</c:v>
                </c:pt>
                <c:pt idx="1764">
                  <c:v>-3.2168531762997912E-3</c:v>
                </c:pt>
                <c:pt idx="1765">
                  <c:v>-2.7983174059335297E-3</c:v>
                </c:pt>
                <c:pt idx="1766">
                  <c:v>-2.2615963669069972E-3</c:v>
                </c:pt>
                <c:pt idx="1767">
                  <c:v>-1.809884540561078E-3</c:v>
                </c:pt>
                <c:pt idx="1768">
                  <c:v>-1.2985046074598175E-3</c:v>
                </c:pt>
                <c:pt idx="1769">
                  <c:v>-8.2209489124863977E-4</c:v>
                </c:pt>
                <c:pt idx="1770">
                  <c:v>4.436060609888659E-7</c:v>
                </c:pt>
                <c:pt idx="1771">
                  <c:v>5.6571474242422121E-4</c:v>
                </c:pt>
                <c:pt idx="1772">
                  <c:v>6.1338619419174824E-4</c:v>
                </c:pt>
                <c:pt idx="1773">
                  <c:v>9.6038726536217672E-4</c:v>
                </c:pt>
                <c:pt idx="1774">
                  <c:v>1.6321104627970151E-3</c:v>
                </c:pt>
                <c:pt idx="1775">
                  <c:v>2.0107792685625341E-3</c:v>
                </c:pt>
                <c:pt idx="1776">
                  <c:v>2.0230460121600114E-3</c:v>
                </c:pt>
                <c:pt idx="1777">
                  <c:v>2.6029488531886559E-3</c:v>
                </c:pt>
                <c:pt idx="1778">
                  <c:v>2.6531042342721797E-3</c:v>
                </c:pt>
                <c:pt idx="1779">
                  <c:v>2.901832879848432E-3</c:v>
                </c:pt>
                <c:pt idx="1780">
                  <c:v>3.2333393314653413E-3</c:v>
                </c:pt>
                <c:pt idx="1781">
                  <c:v>3.3611080491681451E-3</c:v>
                </c:pt>
                <c:pt idx="1782">
                  <c:v>3.5492510011540506E-3</c:v>
                </c:pt>
                <c:pt idx="1783">
                  <c:v>4.6864644037839295E-3</c:v>
                </c:pt>
                <c:pt idx="1784">
                  <c:v>6.8910634150198841E-3</c:v>
                </c:pt>
                <c:pt idx="1785">
                  <c:v>8.5803252396292103E-3</c:v>
                </c:pt>
                <c:pt idx="1786">
                  <c:v>1.0018712908998183E-2</c:v>
                </c:pt>
                <c:pt idx="1787">
                  <c:v>1.3559721754531863E-2</c:v>
                </c:pt>
                <c:pt idx="1788">
                  <c:v>1.7032154589071653E-2</c:v>
                </c:pt>
                <c:pt idx="1789">
                  <c:v>2.0708987002829922E-2</c:v>
                </c:pt>
                <c:pt idx="1790">
                  <c:v>2.4832458217287474E-2</c:v>
                </c:pt>
                <c:pt idx="1791">
                  <c:v>2.9187990721157901E-2</c:v>
                </c:pt>
                <c:pt idx="1792">
                  <c:v>3.4045670447080408E-2</c:v>
                </c:pt>
                <c:pt idx="1793">
                  <c:v>3.8894219352901896E-2</c:v>
                </c:pt>
                <c:pt idx="1794">
                  <c:v>4.0443624685358913E-2</c:v>
                </c:pt>
                <c:pt idx="1795">
                  <c:v>4.4454198302775201E-2</c:v>
                </c:pt>
                <c:pt idx="1796">
                  <c:v>4.6736644304846038E-2</c:v>
                </c:pt>
                <c:pt idx="1797">
                  <c:v>5.0124256686359975E-2</c:v>
                </c:pt>
                <c:pt idx="1798">
                  <c:v>5.2577323971728984E-2</c:v>
                </c:pt>
                <c:pt idx="1799">
                  <c:v>5.5132197356058038E-2</c:v>
                </c:pt>
                <c:pt idx="1800">
                  <c:v>5.7465774081908533E-2</c:v>
                </c:pt>
                <c:pt idx="1801">
                  <c:v>5.9131786449275053E-2</c:v>
                </c:pt>
                <c:pt idx="1802">
                  <c:v>5.9793141450738302E-2</c:v>
                </c:pt>
                <c:pt idx="1803">
                  <c:v>6.1062854103496711E-2</c:v>
                </c:pt>
                <c:pt idx="1804">
                  <c:v>6.1846454047989413E-2</c:v>
                </c:pt>
                <c:pt idx="1805">
                  <c:v>6.1732876154112368E-2</c:v>
                </c:pt>
                <c:pt idx="1806">
                  <c:v>6.4037847162480871E-2</c:v>
                </c:pt>
                <c:pt idx="1807">
                  <c:v>6.9721862439845808E-2</c:v>
                </c:pt>
                <c:pt idx="1808">
                  <c:v>7.452698529533483E-2</c:v>
                </c:pt>
                <c:pt idx="1809">
                  <c:v>8.0449337495824752E-2</c:v>
                </c:pt>
                <c:pt idx="1810">
                  <c:v>8.4355036553450849E-2</c:v>
                </c:pt>
                <c:pt idx="1811">
                  <c:v>8.7677574503574482E-2</c:v>
                </c:pt>
                <c:pt idx="1812">
                  <c:v>8.9297706347018391E-2</c:v>
                </c:pt>
                <c:pt idx="1813">
                  <c:v>8.9850847349126142E-2</c:v>
                </c:pt>
                <c:pt idx="1814">
                  <c:v>9.0444366605602747E-2</c:v>
                </c:pt>
                <c:pt idx="1815">
                  <c:v>8.961558149764802E-2</c:v>
                </c:pt>
                <c:pt idx="1816">
                  <c:v>8.7920239055221769E-2</c:v>
                </c:pt>
                <c:pt idx="1817">
                  <c:v>8.7109697924354551E-2</c:v>
                </c:pt>
                <c:pt idx="1818">
                  <c:v>8.4534195312393062E-2</c:v>
                </c:pt>
                <c:pt idx="1819">
                  <c:v>8.2568894545932373E-2</c:v>
                </c:pt>
                <c:pt idx="1820">
                  <c:v>8.0895354627909644E-2</c:v>
                </c:pt>
                <c:pt idx="1821">
                  <c:v>7.6958898931584238E-2</c:v>
                </c:pt>
                <c:pt idx="1822">
                  <c:v>7.5038435164046582E-2</c:v>
                </c:pt>
                <c:pt idx="1823">
                  <c:v>7.1355767796458497E-2</c:v>
                </c:pt>
                <c:pt idx="1824">
                  <c:v>6.711325766110271E-2</c:v>
                </c:pt>
                <c:pt idx="1825">
                  <c:v>6.2607979304211026E-2</c:v>
                </c:pt>
                <c:pt idx="1826">
                  <c:v>5.828142847333867E-2</c:v>
                </c:pt>
                <c:pt idx="1827">
                  <c:v>5.4354070714482255E-2</c:v>
                </c:pt>
                <c:pt idx="1828">
                  <c:v>5.0111731629779138E-2</c:v>
                </c:pt>
                <c:pt idx="1829">
                  <c:v>4.63248037227997E-2</c:v>
                </c:pt>
                <c:pt idx="1830">
                  <c:v>4.2556722872697503E-2</c:v>
                </c:pt>
                <c:pt idx="1831">
                  <c:v>3.8097537468246616E-2</c:v>
                </c:pt>
                <c:pt idx="1832">
                  <c:v>3.2712527427251933E-2</c:v>
                </c:pt>
                <c:pt idx="1833">
                  <c:v>2.6624671575956695E-2</c:v>
                </c:pt>
                <c:pt idx="1834">
                  <c:v>1.5646177803829174E-2</c:v>
                </c:pt>
                <c:pt idx="1835">
                  <c:v>4.5153773314297509E-3</c:v>
                </c:pt>
                <c:pt idx="1836">
                  <c:v>-3.9325212240914446E-3</c:v>
                </c:pt>
                <c:pt idx="1837">
                  <c:v>-7.8895145568285228E-3</c:v>
                </c:pt>
                <c:pt idx="1838">
                  <c:v>-1.1006709143751328E-2</c:v>
                </c:pt>
                <c:pt idx="1839">
                  <c:v>-1.1209465968804282E-2</c:v>
                </c:pt>
                <c:pt idx="1840">
                  <c:v>-1.129509950041953E-2</c:v>
                </c:pt>
                <c:pt idx="1841">
                  <c:v>-1.1310210680087085E-2</c:v>
                </c:pt>
                <c:pt idx="1842">
                  <c:v>-1.112812614429008E-2</c:v>
                </c:pt>
                <c:pt idx="1843">
                  <c:v>-1.102985958928674E-2</c:v>
                </c:pt>
                <c:pt idx="1844">
                  <c:v>-1.0726257817939528E-2</c:v>
                </c:pt>
                <c:pt idx="1845">
                  <c:v>-9.9252633510235715E-3</c:v>
                </c:pt>
                <c:pt idx="1846">
                  <c:v>-9.1490414936396362E-3</c:v>
                </c:pt>
                <c:pt idx="1847">
                  <c:v>-8.6810790167523473E-3</c:v>
                </c:pt>
                <c:pt idx="1848">
                  <c:v>-8.2836324569593202E-3</c:v>
                </c:pt>
                <c:pt idx="1849">
                  <c:v>-7.9671008213597003E-3</c:v>
                </c:pt>
                <c:pt idx="1850">
                  <c:v>-7.6825715228335863E-3</c:v>
                </c:pt>
                <c:pt idx="1851">
                  <c:v>-7.0117601138675219E-3</c:v>
                </c:pt>
                <c:pt idx="1852">
                  <c:v>-6.5452218503211854E-3</c:v>
                </c:pt>
                <c:pt idx="1853">
                  <c:v>-6.3478969915277085E-3</c:v>
                </c:pt>
                <c:pt idx="1854">
                  <c:v>-6.1154165656845168E-3</c:v>
                </c:pt>
                <c:pt idx="1855">
                  <c:v>-5.4878032445121131E-3</c:v>
                </c:pt>
                <c:pt idx="1856">
                  <c:v>-5.7322125816451864E-3</c:v>
                </c:pt>
                <c:pt idx="1857">
                  <c:v>-5.4234118938241609E-3</c:v>
                </c:pt>
                <c:pt idx="1858">
                  <c:v>-5.1119558054342797E-3</c:v>
                </c:pt>
                <c:pt idx="1859">
                  <c:v>-5.106946866136693E-3</c:v>
                </c:pt>
                <c:pt idx="1860">
                  <c:v>-5.1174547213997581E-3</c:v>
                </c:pt>
                <c:pt idx="1861">
                  <c:v>-5.1081546851103176E-3</c:v>
                </c:pt>
                <c:pt idx="1862">
                  <c:v>-5.16644266637813E-3</c:v>
                </c:pt>
                <c:pt idx="1863">
                  <c:v>-5.1414139758664719E-3</c:v>
                </c:pt>
                <c:pt idx="1864">
                  <c:v>-4.8635115261546537E-3</c:v>
                </c:pt>
                <c:pt idx="1865">
                  <c:v>-5.1414671287629606E-3</c:v>
                </c:pt>
                <c:pt idx="1866">
                  <c:v>-5.2025849418961493E-3</c:v>
                </c:pt>
                <c:pt idx="1867">
                  <c:v>-5.3085420847615097E-3</c:v>
                </c:pt>
                <c:pt idx="1868">
                  <c:v>-5.3458343081266178E-3</c:v>
                </c:pt>
                <c:pt idx="1869">
                  <c:v>-5.4366897527369454E-3</c:v>
                </c:pt>
                <c:pt idx="1870">
                  <c:v>-5.3922314029577869E-3</c:v>
                </c:pt>
                <c:pt idx="1871">
                  <c:v>-5.3840031594029284E-3</c:v>
                </c:pt>
                <c:pt idx="1872">
                  <c:v>-5.3495597165022068E-3</c:v>
                </c:pt>
                <c:pt idx="1873">
                  <c:v>-5.4038962974342682E-3</c:v>
                </c:pt>
                <c:pt idx="1874">
                  <c:v>-5.4314095373945792E-3</c:v>
                </c:pt>
                <c:pt idx="1875">
                  <c:v>-5.8619817658583269E-3</c:v>
                </c:pt>
                <c:pt idx="1876">
                  <c:v>-6.009046917639478E-3</c:v>
                </c:pt>
                <c:pt idx="1877">
                  <c:v>-6.1450860779342217E-3</c:v>
                </c:pt>
                <c:pt idx="1878">
                  <c:v>-6.2184688384210934E-3</c:v>
                </c:pt>
                <c:pt idx="1879">
                  <c:v>-6.2528507836944747E-3</c:v>
                </c:pt>
                <c:pt idx="1880">
                  <c:v>-6.2925322146991404E-3</c:v>
                </c:pt>
                <c:pt idx="1881">
                  <c:v>-6.8430670063342079E-3</c:v>
                </c:pt>
                <c:pt idx="1882">
                  <c:v>-7.5162910640659639E-3</c:v>
                </c:pt>
                <c:pt idx="1883">
                  <c:v>-7.8492144797021879E-3</c:v>
                </c:pt>
                <c:pt idx="1884">
                  <c:v>-8.0644249567743912E-3</c:v>
                </c:pt>
                <c:pt idx="1885">
                  <c:v>-8.197450830834719E-3</c:v>
                </c:pt>
                <c:pt idx="1886">
                  <c:v>-8.4680504784743343E-3</c:v>
                </c:pt>
                <c:pt idx="1887">
                  <c:v>-8.9193249905917121E-3</c:v>
                </c:pt>
                <c:pt idx="1888">
                  <c:v>-9.2525707242258944E-3</c:v>
                </c:pt>
                <c:pt idx="1889">
                  <c:v>-9.4359036033862809E-3</c:v>
                </c:pt>
                <c:pt idx="1890">
                  <c:v>-9.9345371324778831E-3</c:v>
                </c:pt>
                <c:pt idx="1891">
                  <c:v>-1.0464010261397498E-2</c:v>
                </c:pt>
                <c:pt idx="1892">
                  <c:v>-1.0604028667102939E-2</c:v>
                </c:pt>
                <c:pt idx="1893">
                  <c:v>-1.1131677831687413E-2</c:v>
                </c:pt>
                <c:pt idx="1894">
                  <c:v>-1.1943215887414907E-2</c:v>
                </c:pt>
                <c:pt idx="1895">
                  <c:v>-1.2227556521360483E-2</c:v>
                </c:pt>
                <c:pt idx="1896">
                  <c:v>-1.2561022671573583E-2</c:v>
                </c:pt>
                <c:pt idx="1897">
                  <c:v>-1.3206476402915775E-2</c:v>
                </c:pt>
                <c:pt idx="1898">
                  <c:v>-1.4206554777909866E-2</c:v>
                </c:pt>
                <c:pt idx="1899">
                  <c:v>-1.5289588022779485E-2</c:v>
                </c:pt>
                <c:pt idx="1900">
                  <c:v>-1.6171328005867115E-2</c:v>
                </c:pt>
                <c:pt idx="1901">
                  <c:v>-1.7007300635526856E-2</c:v>
                </c:pt>
                <c:pt idx="1902">
                  <c:v>-1.7651142928529401E-2</c:v>
                </c:pt>
                <c:pt idx="1903">
                  <c:v>-1.8259831570524031E-2</c:v>
                </c:pt>
                <c:pt idx="1904">
                  <c:v>-1.8752877441925581E-2</c:v>
                </c:pt>
                <c:pt idx="1905">
                  <c:v>-1.8118076873849163E-2</c:v>
                </c:pt>
                <c:pt idx="1906">
                  <c:v>-1.7938503304021289E-2</c:v>
                </c:pt>
                <c:pt idx="1907">
                  <c:v>-1.7618824575207713E-2</c:v>
                </c:pt>
                <c:pt idx="1908">
                  <c:v>-1.7464537196573027E-2</c:v>
                </c:pt>
                <c:pt idx="1909">
                  <c:v>-1.6959557127545311E-2</c:v>
                </c:pt>
                <c:pt idx="1910">
                  <c:v>-1.673696552688925E-2</c:v>
                </c:pt>
                <c:pt idx="1911">
                  <c:v>-1.6771114326274213E-2</c:v>
                </c:pt>
                <c:pt idx="1912">
                  <c:v>-1.644764334734445E-2</c:v>
                </c:pt>
                <c:pt idx="1913">
                  <c:v>-1.6120982732601933E-2</c:v>
                </c:pt>
                <c:pt idx="1914">
                  <c:v>-1.6229474562129545E-2</c:v>
                </c:pt>
                <c:pt idx="1915">
                  <c:v>-1.6126503536764165E-2</c:v>
                </c:pt>
                <c:pt idx="1916">
                  <c:v>-1.5673385275270152E-2</c:v>
                </c:pt>
                <c:pt idx="1917">
                  <c:v>-1.5544552505804238E-2</c:v>
                </c:pt>
                <c:pt idx="1918">
                  <c:v>-1.5250018490683567E-2</c:v>
                </c:pt>
                <c:pt idx="1919">
                  <c:v>-1.4849868038267768E-2</c:v>
                </c:pt>
                <c:pt idx="1920">
                  <c:v>-1.4515104701443363E-2</c:v>
                </c:pt>
                <c:pt idx="1921">
                  <c:v>-1.4267153159595215E-2</c:v>
                </c:pt>
                <c:pt idx="1922">
                  <c:v>-1.3748864333416487E-2</c:v>
                </c:pt>
                <c:pt idx="1923">
                  <c:v>-1.3161869493943603E-2</c:v>
                </c:pt>
                <c:pt idx="1924">
                  <c:v>-1.2765579258624064E-2</c:v>
                </c:pt>
                <c:pt idx="1925">
                  <c:v>-1.2442594332622358E-2</c:v>
                </c:pt>
                <c:pt idx="1926">
                  <c:v>-1.2048877648990382E-2</c:v>
                </c:pt>
                <c:pt idx="1927">
                  <c:v>-1.1556384361644476E-2</c:v>
                </c:pt>
                <c:pt idx="1928">
                  <c:v>-1.138533661875012E-2</c:v>
                </c:pt>
                <c:pt idx="1929">
                  <c:v>-1.1553190556359375E-2</c:v>
                </c:pt>
                <c:pt idx="1930">
                  <c:v>-1.1775266922065633E-2</c:v>
                </c:pt>
                <c:pt idx="1931">
                  <c:v>-1.1855953099120742E-2</c:v>
                </c:pt>
                <c:pt idx="1932">
                  <c:v>-1.1986951481349291E-2</c:v>
                </c:pt>
                <c:pt idx="1933">
                  <c:v>-1.1912672639121101E-2</c:v>
                </c:pt>
                <c:pt idx="1934">
                  <c:v>-1.2168131516980731E-2</c:v>
                </c:pt>
                <c:pt idx="1935">
                  <c:v>-1.1723114072086321E-2</c:v>
                </c:pt>
                <c:pt idx="1936">
                  <c:v>-1.1668300745832161E-2</c:v>
                </c:pt>
                <c:pt idx="1937">
                  <c:v>-1.1852623462049336E-2</c:v>
                </c:pt>
                <c:pt idx="1938">
                  <c:v>-1.163663786116614E-2</c:v>
                </c:pt>
                <c:pt idx="1939">
                  <c:v>-1.1444194214097463E-2</c:v>
                </c:pt>
                <c:pt idx="1940">
                  <c:v>-1.1471219242094662E-2</c:v>
                </c:pt>
                <c:pt idx="1941">
                  <c:v>-1.1122817193252249E-2</c:v>
                </c:pt>
                <c:pt idx="1942">
                  <c:v>-1.0759439931108349E-2</c:v>
                </c:pt>
                <c:pt idx="1943">
                  <c:v>-1.0775565756656773E-2</c:v>
                </c:pt>
                <c:pt idx="1944">
                  <c:v>-1.0560912300502696E-2</c:v>
                </c:pt>
                <c:pt idx="1945">
                  <c:v>-1.0453405484350604E-2</c:v>
                </c:pt>
                <c:pt idx="1946">
                  <c:v>-1.0488783878448217E-2</c:v>
                </c:pt>
                <c:pt idx="1947">
                  <c:v>-1.0278359409031662E-2</c:v>
                </c:pt>
                <c:pt idx="1948">
                  <c:v>-1.020799356969769E-2</c:v>
                </c:pt>
                <c:pt idx="1949">
                  <c:v>-1.0105851301309834E-2</c:v>
                </c:pt>
                <c:pt idx="1950">
                  <c:v>-9.8259647864451533E-3</c:v>
                </c:pt>
                <c:pt idx="1951">
                  <c:v>-9.3671781942778944E-3</c:v>
                </c:pt>
                <c:pt idx="1952">
                  <c:v>-9.3451624394829784E-3</c:v>
                </c:pt>
                <c:pt idx="1953">
                  <c:v>-8.985202427778359E-3</c:v>
                </c:pt>
                <c:pt idx="1954">
                  <c:v>-8.7522205046636249E-3</c:v>
                </c:pt>
                <c:pt idx="1955">
                  <c:v>-8.4654746876112984E-3</c:v>
                </c:pt>
                <c:pt idx="1956">
                  <c:v>-8.1787861192585513E-3</c:v>
                </c:pt>
                <c:pt idx="1957">
                  <c:v>-7.8678648097529249E-3</c:v>
                </c:pt>
                <c:pt idx="1958">
                  <c:v>-7.583709896770304E-3</c:v>
                </c:pt>
                <c:pt idx="1959">
                  <c:v>-7.0002718538861846E-3</c:v>
                </c:pt>
                <c:pt idx="1960">
                  <c:v>-6.5281968109583742E-3</c:v>
                </c:pt>
                <c:pt idx="1961">
                  <c:v>-5.9677357382216158E-3</c:v>
                </c:pt>
                <c:pt idx="1962">
                  <c:v>-5.5541665068115408E-3</c:v>
                </c:pt>
                <c:pt idx="1963">
                  <c:v>-5.4747470568841591E-3</c:v>
                </c:pt>
                <c:pt idx="1964">
                  <c:v>-4.8892953472091764E-3</c:v>
                </c:pt>
                <c:pt idx="1965">
                  <c:v>-4.6849841200202833E-3</c:v>
                </c:pt>
                <c:pt idx="1966">
                  <c:v>-4.5394171054161919E-3</c:v>
                </c:pt>
                <c:pt idx="1967">
                  <c:v>-4.1388105741907051E-3</c:v>
                </c:pt>
                <c:pt idx="1968">
                  <c:v>-3.8104350039611691E-3</c:v>
                </c:pt>
                <c:pt idx="1969">
                  <c:v>-3.9651090770135324E-3</c:v>
                </c:pt>
                <c:pt idx="1970">
                  <c:v>-3.7457347740255699E-3</c:v>
                </c:pt>
                <c:pt idx="1971">
                  <c:v>-3.7403665041971755E-3</c:v>
                </c:pt>
                <c:pt idx="1972">
                  <c:v>-4.1876429381382946E-3</c:v>
                </c:pt>
                <c:pt idx="1973">
                  <c:v>-4.1979741443476746E-3</c:v>
                </c:pt>
                <c:pt idx="1974">
                  <c:v>-4.3776973647065408E-3</c:v>
                </c:pt>
                <c:pt idx="1975">
                  <c:v>-4.6522366869896793E-3</c:v>
                </c:pt>
                <c:pt idx="1976">
                  <c:v>-4.8941757645414724E-3</c:v>
                </c:pt>
                <c:pt idx="1977">
                  <c:v>-5.0175860459456857E-3</c:v>
                </c:pt>
                <c:pt idx="1978">
                  <c:v>-5.3628287585031553E-3</c:v>
                </c:pt>
                <c:pt idx="1979">
                  <c:v>-5.8585713594170707E-3</c:v>
                </c:pt>
                <c:pt idx="1980">
                  <c:v>-6.8064979001800753E-3</c:v>
                </c:pt>
                <c:pt idx="1981">
                  <c:v>-6.8942816323753755E-3</c:v>
                </c:pt>
                <c:pt idx="1982">
                  <c:v>-6.8948496186199285E-3</c:v>
                </c:pt>
                <c:pt idx="1983">
                  <c:v>-6.7925204059374154E-3</c:v>
                </c:pt>
                <c:pt idx="1984">
                  <c:v>-6.4696201277047042E-3</c:v>
                </c:pt>
                <c:pt idx="1985">
                  <c:v>-6.520065335086353E-3</c:v>
                </c:pt>
                <c:pt idx="1986">
                  <c:v>-5.3777326581422183E-3</c:v>
                </c:pt>
                <c:pt idx="1987">
                  <c:v>-5.138275921906443E-3</c:v>
                </c:pt>
                <c:pt idx="1988">
                  <c:v>-5.0886359762865371E-3</c:v>
                </c:pt>
                <c:pt idx="1989">
                  <c:v>-5.2940641966695377E-3</c:v>
                </c:pt>
                <c:pt idx="1990">
                  <c:v>-5.269082931560031E-3</c:v>
                </c:pt>
                <c:pt idx="1991">
                  <c:v>-4.6426095843604531E-3</c:v>
                </c:pt>
                <c:pt idx="1992">
                  <c:v>-4.6954479882848569E-3</c:v>
                </c:pt>
                <c:pt idx="1993">
                  <c:v>-4.6550929204166522E-3</c:v>
                </c:pt>
                <c:pt idx="1994">
                  <c:v>-4.6835714507791944E-3</c:v>
                </c:pt>
                <c:pt idx="1995">
                  <c:v>-4.6485196141215351E-3</c:v>
                </c:pt>
                <c:pt idx="1996">
                  <c:v>-4.6204734064798532E-3</c:v>
                </c:pt>
                <c:pt idx="1997">
                  <c:v>-4.6329773038579561E-3</c:v>
                </c:pt>
                <c:pt idx="1998">
                  <c:v>-4.6030575490727931E-3</c:v>
                </c:pt>
                <c:pt idx="1999">
                  <c:v>-4.5635799555184663E-3</c:v>
                </c:pt>
                <c:pt idx="2000">
                  <c:v>-4.5179560936718117E-3</c:v>
                </c:pt>
                <c:pt idx="2001">
                  <c:v>-4.3887901095750973E-3</c:v>
                </c:pt>
                <c:pt idx="2002">
                  <c:v>-4.2676859995498338E-3</c:v>
                </c:pt>
                <c:pt idx="2003">
                  <c:v>-4.3792498489307729E-3</c:v>
                </c:pt>
                <c:pt idx="2004">
                  <c:v>-4.2358236814648686E-3</c:v>
                </c:pt>
                <c:pt idx="2005">
                  <c:v>-4.0914814527491395E-3</c:v>
                </c:pt>
                <c:pt idx="2006">
                  <c:v>-3.978247568726289E-3</c:v>
                </c:pt>
                <c:pt idx="2007">
                  <c:v>-4.0908490201258287E-3</c:v>
                </c:pt>
                <c:pt idx="2008">
                  <c:v>-4.0428936273763909E-3</c:v>
                </c:pt>
                <c:pt idx="2009">
                  <c:v>-3.9264068427319193E-3</c:v>
                </c:pt>
                <c:pt idx="2010">
                  <c:v>-3.9711313412472363E-3</c:v>
                </c:pt>
                <c:pt idx="2011">
                  <c:v>-3.9829390820810343E-3</c:v>
                </c:pt>
                <c:pt idx="2012">
                  <c:v>-3.8794773735531963E-3</c:v>
                </c:pt>
                <c:pt idx="2013">
                  <c:v>-4.0299493898689337E-3</c:v>
                </c:pt>
                <c:pt idx="2014">
                  <c:v>-4.4111774358981688E-3</c:v>
                </c:pt>
                <c:pt idx="2015">
                  <c:v>-4.466403985526949E-3</c:v>
                </c:pt>
                <c:pt idx="2016">
                  <c:v>-4.2814616223052319E-3</c:v>
                </c:pt>
                <c:pt idx="2017">
                  <c:v>-4.1489919283592622E-3</c:v>
                </c:pt>
                <c:pt idx="2018">
                  <c:v>-4.3591681656257979E-3</c:v>
                </c:pt>
                <c:pt idx="2019">
                  <c:v>-4.5021311114254673E-3</c:v>
                </c:pt>
                <c:pt idx="2020">
                  <c:v>-4.5746057683440696E-3</c:v>
                </c:pt>
                <c:pt idx="2021">
                  <c:v>-4.8269284672306893E-3</c:v>
                </c:pt>
                <c:pt idx="2022">
                  <c:v>-5.0037803389340347E-3</c:v>
                </c:pt>
                <c:pt idx="2023">
                  <c:v>-4.9786639657726645E-3</c:v>
                </c:pt>
                <c:pt idx="2024">
                  <c:v>-5.1631079737027418E-3</c:v>
                </c:pt>
                <c:pt idx="2025">
                  <c:v>-5.5228298114299501E-3</c:v>
                </c:pt>
                <c:pt idx="2026">
                  <c:v>-5.3905688101504798E-3</c:v>
                </c:pt>
                <c:pt idx="2027">
                  <c:v>-5.2412182943624985E-3</c:v>
                </c:pt>
                <c:pt idx="2028">
                  <c:v>-5.4106776506240226E-3</c:v>
                </c:pt>
                <c:pt idx="2029">
                  <c:v>-5.4500167016788498E-3</c:v>
                </c:pt>
                <c:pt idx="2030">
                  <c:v>-5.4011096726228934E-3</c:v>
                </c:pt>
                <c:pt idx="2031">
                  <c:v>-5.6180691300257374E-3</c:v>
                </c:pt>
                <c:pt idx="2032">
                  <c:v>-5.6439442468140619E-3</c:v>
                </c:pt>
                <c:pt idx="2033">
                  <c:v>-5.6377185538633457E-3</c:v>
                </c:pt>
                <c:pt idx="2034">
                  <c:v>-5.7721211990294343E-3</c:v>
                </c:pt>
                <c:pt idx="2035">
                  <c:v>-5.9195392396360234E-3</c:v>
                </c:pt>
                <c:pt idx="2036">
                  <c:v>-6.0278588296690094E-3</c:v>
                </c:pt>
                <c:pt idx="2037">
                  <c:v>-6.1313497819010312E-3</c:v>
                </c:pt>
                <c:pt idx="2038">
                  <c:v>-6.1269836242486882E-3</c:v>
                </c:pt>
                <c:pt idx="2039">
                  <c:v>-6.072654229856856E-3</c:v>
                </c:pt>
                <c:pt idx="2040">
                  <c:v>-6.0712049094805084E-3</c:v>
                </c:pt>
                <c:pt idx="2041">
                  <c:v>-6.2000187802385186E-3</c:v>
                </c:pt>
                <c:pt idx="2042">
                  <c:v>-6.1141129785783899E-3</c:v>
                </c:pt>
                <c:pt idx="2043">
                  <c:v>-5.9851055680796867E-3</c:v>
                </c:pt>
                <c:pt idx="2044">
                  <c:v>-6.00595982879673E-3</c:v>
                </c:pt>
                <c:pt idx="2045">
                  <c:v>-5.8069351234647428E-3</c:v>
                </c:pt>
                <c:pt idx="2046">
                  <c:v>-5.9349690784744301E-3</c:v>
                </c:pt>
                <c:pt idx="2047">
                  <c:v>-6.3612375210758479E-3</c:v>
                </c:pt>
                <c:pt idx="2048">
                  <c:v>-6.2900155007599764E-3</c:v>
                </c:pt>
                <c:pt idx="2049">
                  <c:v>-6.1967020532677436E-3</c:v>
                </c:pt>
                <c:pt idx="2050">
                  <c:v>-6.1734316838283837E-3</c:v>
                </c:pt>
                <c:pt idx="2051">
                  <c:v>-6.1343745979009299E-3</c:v>
                </c:pt>
                <c:pt idx="2052">
                  <c:v>-6.1950548739610296E-3</c:v>
                </c:pt>
                <c:pt idx="2053">
                  <c:v>-6.0823016831018338E-3</c:v>
                </c:pt>
                <c:pt idx="2054">
                  <c:v>-6.0323965786591638E-3</c:v>
                </c:pt>
                <c:pt idx="2055">
                  <c:v>-5.8879373750430159E-3</c:v>
                </c:pt>
                <c:pt idx="2056">
                  <c:v>-5.8631442244928052E-3</c:v>
                </c:pt>
                <c:pt idx="2057">
                  <c:v>-6.0339443049767299E-3</c:v>
                </c:pt>
                <c:pt idx="2058">
                  <c:v>-5.9615433015773964E-3</c:v>
                </c:pt>
                <c:pt idx="2059">
                  <c:v>-5.9616476200414726E-3</c:v>
                </c:pt>
                <c:pt idx="2060">
                  <c:v>-5.9836536116351152E-3</c:v>
                </c:pt>
                <c:pt idx="2061">
                  <c:v>-6.0696642721027169E-3</c:v>
                </c:pt>
                <c:pt idx="2062">
                  <c:v>-6.0406697336062611E-3</c:v>
                </c:pt>
                <c:pt idx="2063">
                  <c:v>-6.0051107021811311E-3</c:v>
                </c:pt>
                <c:pt idx="2064">
                  <c:v>-6.1633838504423994E-3</c:v>
                </c:pt>
                <c:pt idx="2065">
                  <c:v>-6.2541723914947981E-3</c:v>
                </c:pt>
                <c:pt idx="2066">
                  <c:v>-6.108652163701489E-3</c:v>
                </c:pt>
                <c:pt idx="2067">
                  <c:v>-6.090942246789726E-3</c:v>
                </c:pt>
                <c:pt idx="2068">
                  <c:v>-5.9640481002643745E-3</c:v>
                </c:pt>
                <c:pt idx="2069">
                  <c:v>-5.177002586686217E-3</c:v>
                </c:pt>
                <c:pt idx="2070">
                  <c:v>-4.9231843231905409E-3</c:v>
                </c:pt>
                <c:pt idx="2071">
                  <c:v>-4.4867057984941706E-3</c:v>
                </c:pt>
                <c:pt idx="2072">
                  <c:v>-4.3365263342419191E-3</c:v>
                </c:pt>
                <c:pt idx="2073">
                  <c:v>-4.4879107999652411E-3</c:v>
                </c:pt>
                <c:pt idx="2074">
                  <c:v>-4.3382830790095472E-3</c:v>
                </c:pt>
                <c:pt idx="2075">
                  <c:v>-4.5046325298790067E-3</c:v>
                </c:pt>
                <c:pt idx="2076">
                  <c:v>-4.5200655104726331E-3</c:v>
                </c:pt>
                <c:pt idx="2077">
                  <c:v>-4.4863327810640459E-3</c:v>
                </c:pt>
                <c:pt idx="2078">
                  <c:v>-4.2579829882616431E-3</c:v>
                </c:pt>
                <c:pt idx="2079">
                  <c:v>-4.2282580938849939E-3</c:v>
                </c:pt>
                <c:pt idx="2080">
                  <c:v>-4.4608541861586807E-3</c:v>
                </c:pt>
                <c:pt idx="2081">
                  <c:v>-4.2743717976055293E-3</c:v>
                </c:pt>
                <c:pt idx="2082">
                  <c:v>-4.2213853884248316E-3</c:v>
                </c:pt>
                <c:pt idx="2083">
                  <c:v>-4.4524692118959701E-3</c:v>
                </c:pt>
                <c:pt idx="2084">
                  <c:v>-4.5559476037161078E-3</c:v>
                </c:pt>
                <c:pt idx="2085">
                  <c:v>-4.5745379421979464E-3</c:v>
                </c:pt>
                <c:pt idx="2086">
                  <c:v>-4.5122316298422532E-3</c:v>
                </c:pt>
                <c:pt idx="2087">
                  <c:v>-4.4681344732146761E-3</c:v>
                </c:pt>
                <c:pt idx="2088">
                  <c:v>-4.4826716141042108E-3</c:v>
                </c:pt>
                <c:pt idx="2089">
                  <c:v>-4.4287683774176263E-3</c:v>
                </c:pt>
                <c:pt idx="2090">
                  <c:v>-4.5178329212680959E-3</c:v>
                </c:pt>
                <c:pt idx="2091">
                  <c:v>-4.3979862136867935E-3</c:v>
                </c:pt>
                <c:pt idx="2092">
                  <c:v>-4.4243371630687724E-3</c:v>
                </c:pt>
                <c:pt idx="2093">
                  <c:v>-4.485606569234718E-3</c:v>
                </c:pt>
                <c:pt idx="2094">
                  <c:v>-4.5400829284560594E-3</c:v>
                </c:pt>
                <c:pt idx="2095">
                  <c:v>-4.321643209546918E-3</c:v>
                </c:pt>
                <c:pt idx="2096">
                  <c:v>-4.3188792472398374E-3</c:v>
                </c:pt>
                <c:pt idx="2097">
                  <c:v>-4.0583988491838061E-3</c:v>
                </c:pt>
                <c:pt idx="2098">
                  <c:v>-3.9424970972241017E-3</c:v>
                </c:pt>
                <c:pt idx="2099">
                  <c:v>-4.1079518736884483E-3</c:v>
                </c:pt>
                <c:pt idx="2100">
                  <c:v>-3.8120433690017295E-3</c:v>
                </c:pt>
                <c:pt idx="2101">
                  <c:v>-3.5349792334140647E-3</c:v>
                </c:pt>
                <c:pt idx="2102">
                  <c:v>-3.4085823438218185E-3</c:v>
                </c:pt>
                <c:pt idx="2103">
                  <c:v>-3.3229355207138028E-3</c:v>
                </c:pt>
                <c:pt idx="2104">
                  <c:v>-3.196525594712148E-3</c:v>
                </c:pt>
                <c:pt idx="2105">
                  <c:v>-2.8485468754620071E-3</c:v>
                </c:pt>
                <c:pt idx="2106">
                  <c:v>-2.2168478185808256E-3</c:v>
                </c:pt>
                <c:pt idx="2107">
                  <c:v>-1.8837351812557961E-3</c:v>
                </c:pt>
                <c:pt idx="2108">
                  <c:v>-2.0983234951127885E-3</c:v>
                </c:pt>
                <c:pt idx="2109">
                  <c:v>-2.0318068628395278E-3</c:v>
                </c:pt>
                <c:pt idx="2110">
                  <c:v>-1.9038775249241996E-3</c:v>
                </c:pt>
                <c:pt idx="2111">
                  <c:v>-2.2953520502494249E-3</c:v>
                </c:pt>
                <c:pt idx="2112">
                  <c:v>-2.7131932258859844E-3</c:v>
                </c:pt>
                <c:pt idx="2113">
                  <c:v>-2.6396223444944966E-3</c:v>
                </c:pt>
                <c:pt idx="2114">
                  <c:v>-2.4526907520195096E-3</c:v>
                </c:pt>
                <c:pt idx="2115">
                  <c:v>-2.4397476522110169E-3</c:v>
                </c:pt>
                <c:pt idx="2116">
                  <c:v>-2.4739348225585808E-3</c:v>
                </c:pt>
                <c:pt idx="2117">
                  <c:v>-2.4621938724337412E-3</c:v>
                </c:pt>
                <c:pt idx="2118">
                  <c:v>-2.6260616361992502E-3</c:v>
                </c:pt>
                <c:pt idx="2119">
                  <c:v>-2.7340509030072298E-3</c:v>
                </c:pt>
                <c:pt idx="2120">
                  <c:v>-2.8019231700859917E-3</c:v>
                </c:pt>
                <c:pt idx="2121">
                  <c:v>-3.0396361527806736E-3</c:v>
                </c:pt>
                <c:pt idx="2122">
                  <c:v>-3.225572425419385E-3</c:v>
                </c:pt>
                <c:pt idx="2123">
                  <c:v>-3.4006264711385643E-3</c:v>
                </c:pt>
                <c:pt idx="2124">
                  <c:v>-3.5927979068111938E-3</c:v>
                </c:pt>
                <c:pt idx="2125">
                  <c:v>-3.8957246870444887E-3</c:v>
                </c:pt>
                <c:pt idx="2126">
                  <c:v>-3.97359220017263E-3</c:v>
                </c:pt>
                <c:pt idx="2127">
                  <c:v>-4.0779886017923879E-3</c:v>
                </c:pt>
                <c:pt idx="2128">
                  <c:v>-4.4208490169393849E-3</c:v>
                </c:pt>
                <c:pt idx="2129">
                  <c:v>-4.507744158421317E-3</c:v>
                </c:pt>
                <c:pt idx="2130">
                  <c:v>-4.5734363953596757E-3</c:v>
                </c:pt>
                <c:pt idx="2131">
                  <c:v>-4.8354870379936181E-3</c:v>
                </c:pt>
                <c:pt idx="2132">
                  <c:v>-4.9591693779205311E-3</c:v>
                </c:pt>
                <c:pt idx="2133">
                  <c:v>-4.6256324817062402E-3</c:v>
                </c:pt>
                <c:pt idx="2134">
                  <c:v>-4.3323766591710222E-3</c:v>
                </c:pt>
                <c:pt idx="2135">
                  <c:v>-4.5942417262979079E-3</c:v>
                </c:pt>
                <c:pt idx="2136">
                  <c:v>-4.8685096731218031E-3</c:v>
                </c:pt>
                <c:pt idx="2137">
                  <c:v>-4.8856826233730759E-3</c:v>
                </c:pt>
                <c:pt idx="2138">
                  <c:v>-4.708287826582171E-3</c:v>
                </c:pt>
                <c:pt idx="2139">
                  <c:v>-4.9216470308856841E-3</c:v>
                </c:pt>
                <c:pt idx="2140">
                  <c:v>-5.1448290375454755E-3</c:v>
                </c:pt>
                <c:pt idx="2141">
                  <c:v>-4.9502341723471829E-3</c:v>
                </c:pt>
                <c:pt idx="2142">
                  <c:v>-4.9505447767028594E-3</c:v>
                </c:pt>
                <c:pt idx="2143">
                  <c:v>-4.8225278601340127E-3</c:v>
                </c:pt>
                <c:pt idx="2144">
                  <c:v>-5.0076384832512168E-3</c:v>
                </c:pt>
                <c:pt idx="2145">
                  <c:v>-5.0508352464882379E-3</c:v>
                </c:pt>
                <c:pt idx="2146">
                  <c:v>-5.2375522355201437E-3</c:v>
                </c:pt>
                <c:pt idx="2147">
                  <c:v>-5.3463591777436594E-3</c:v>
                </c:pt>
                <c:pt idx="2148">
                  <c:v>-5.3765047888231386E-3</c:v>
                </c:pt>
                <c:pt idx="2149">
                  <c:v>-5.3431418544892624E-3</c:v>
                </c:pt>
                <c:pt idx="2150">
                  <c:v>-5.3293312235389353E-3</c:v>
                </c:pt>
                <c:pt idx="2151">
                  <c:v>-5.2919913623314758E-3</c:v>
                </c:pt>
                <c:pt idx="2152">
                  <c:v>-5.1374881585816799E-3</c:v>
                </c:pt>
                <c:pt idx="2153">
                  <c:v>-4.9525626982214934E-3</c:v>
                </c:pt>
                <c:pt idx="2154">
                  <c:v>-4.9852744981017036E-3</c:v>
                </c:pt>
                <c:pt idx="2155">
                  <c:v>-4.6264430340846752E-3</c:v>
                </c:pt>
                <c:pt idx="2156">
                  <c:v>-4.6043044759487891E-3</c:v>
                </c:pt>
                <c:pt idx="2157">
                  <c:v>-4.7957874240947811E-3</c:v>
                </c:pt>
                <c:pt idx="2158">
                  <c:v>-4.5151768775877846E-3</c:v>
                </c:pt>
                <c:pt idx="2159">
                  <c:v>-4.3428898120496835E-3</c:v>
                </c:pt>
                <c:pt idx="2160">
                  <c:v>-4.4651728520138118E-3</c:v>
                </c:pt>
                <c:pt idx="2161">
                  <c:v>-4.2926396959605886E-3</c:v>
                </c:pt>
                <c:pt idx="2162">
                  <c:v>-4.1369768692791943E-3</c:v>
                </c:pt>
                <c:pt idx="2163">
                  <c:v>-4.2912202818007512E-3</c:v>
                </c:pt>
                <c:pt idx="2164">
                  <c:v>-4.4328308893773205E-3</c:v>
                </c:pt>
                <c:pt idx="2165">
                  <c:v>-4.3045087159164792E-3</c:v>
                </c:pt>
                <c:pt idx="2166">
                  <c:v>-4.5543246135057308E-3</c:v>
                </c:pt>
                <c:pt idx="2167">
                  <c:v>-4.7060610300150955E-3</c:v>
                </c:pt>
                <c:pt idx="2168">
                  <c:v>-4.7592847595319676E-3</c:v>
                </c:pt>
                <c:pt idx="2169">
                  <c:v>-4.7567317915781938E-3</c:v>
                </c:pt>
                <c:pt idx="2170">
                  <c:v>-4.8953717188113619E-3</c:v>
                </c:pt>
                <c:pt idx="2171">
                  <c:v>-5.0079300288238225E-3</c:v>
                </c:pt>
                <c:pt idx="2172">
                  <c:v>-4.9708820950680899E-3</c:v>
                </c:pt>
                <c:pt idx="2173">
                  <c:v>-5.1889127289280676E-3</c:v>
                </c:pt>
                <c:pt idx="2174">
                  <c:v>-5.0205607026263619E-3</c:v>
                </c:pt>
                <c:pt idx="2175">
                  <c:v>-5.0348404044831853E-3</c:v>
                </c:pt>
                <c:pt idx="2176">
                  <c:v>-5.0550806180605888E-3</c:v>
                </c:pt>
                <c:pt idx="2177">
                  <c:v>-5.075698885439961E-3</c:v>
                </c:pt>
                <c:pt idx="2178">
                  <c:v>-5.0857290042762553E-3</c:v>
                </c:pt>
                <c:pt idx="2179">
                  <c:v>-4.9885303773658154E-3</c:v>
                </c:pt>
                <c:pt idx="2180">
                  <c:v>-5.0049376577216698E-3</c:v>
                </c:pt>
                <c:pt idx="2181">
                  <c:v>-4.85487773451743E-3</c:v>
                </c:pt>
                <c:pt idx="2182">
                  <c:v>-4.9237010050716627E-3</c:v>
                </c:pt>
                <c:pt idx="2183">
                  <c:v>-4.9939661767434348E-3</c:v>
                </c:pt>
                <c:pt idx="2184">
                  <c:v>-4.626181722910943E-3</c:v>
                </c:pt>
                <c:pt idx="2185">
                  <c:v>-4.9710357518789692E-3</c:v>
                </c:pt>
                <c:pt idx="2186">
                  <c:v>-4.7362137375252279E-3</c:v>
                </c:pt>
                <c:pt idx="2187">
                  <c:v>-4.0485069054395327E-3</c:v>
                </c:pt>
                <c:pt idx="2188">
                  <c:v>-4.1355985939763654E-3</c:v>
                </c:pt>
                <c:pt idx="2189">
                  <c:v>-4.259977197902132E-3</c:v>
                </c:pt>
                <c:pt idx="2190">
                  <c:v>-4.0362219692331638E-3</c:v>
                </c:pt>
                <c:pt idx="2191">
                  <c:v>-3.9833216892213551E-3</c:v>
                </c:pt>
                <c:pt idx="2192">
                  <c:v>-4.1846486240317143E-3</c:v>
                </c:pt>
                <c:pt idx="2193">
                  <c:v>-4.3241727908510403E-3</c:v>
                </c:pt>
                <c:pt idx="2194">
                  <c:v>-4.4043027200526257E-3</c:v>
                </c:pt>
                <c:pt idx="2195">
                  <c:v>-4.5546175747762374E-3</c:v>
                </c:pt>
                <c:pt idx="2196">
                  <c:v>-4.5025166724198332E-3</c:v>
                </c:pt>
                <c:pt idx="2197">
                  <c:v>-4.5447913527909833E-3</c:v>
                </c:pt>
                <c:pt idx="2198">
                  <c:v>-4.5229671702307003E-3</c:v>
                </c:pt>
                <c:pt idx="2199">
                  <c:v>-4.3616580557299823E-3</c:v>
                </c:pt>
                <c:pt idx="2200">
                  <c:v>-4.352628294508866E-3</c:v>
                </c:pt>
                <c:pt idx="2201">
                  <c:v>-4.3880313443865667E-3</c:v>
                </c:pt>
                <c:pt idx="2202">
                  <c:v>-4.279180900741756E-3</c:v>
                </c:pt>
                <c:pt idx="2203">
                  <c:v>-4.2862901046557145E-3</c:v>
                </c:pt>
                <c:pt idx="2204">
                  <c:v>-4.3938542419483424E-3</c:v>
                </c:pt>
                <c:pt idx="2205">
                  <c:v>-4.2461164681059978E-3</c:v>
                </c:pt>
                <c:pt idx="2206">
                  <c:v>-4.2267612483631398E-3</c:v>
                </c:pt>
                <c:pt idx="2207">
                  <c:v>-4.0053959822774279E-3</c:v>
                </c:pt>
                <c:pt idx="2208">
                  <c:v>-3.7001205613330646E-3</c:v>
                </c:pt>
                <c:pt idx="2209">
                  <c:v>-3.7956950145062174E-3</c:v>
                </c:pt>
                <c:pt idx="2210">
                  <c:v>-3.544501618841395E-3</c:v>
                </c:pt>
                <c:pt idx="2211">
                  <c:v>-3.2804632982537801E-3</c:v>
                </c:pt>
                <c:pt idx="2212">
                  <c:v>-3.3175489434969611E-3</c:v>
                </c:pt>
                <c:pt idx="2213">
                  <c:v>-3.4065546677840425E-3</c:v>
                </c:pt>
                <c:pt idx="2214">
                  <c:v>-3.6194660306093449E-3</c:v>
                </c:pt>
                <c:pt idx="2215">
                  <c:v>-3.6786649514421871E-3</c:v>
                </c:pt>
                <c:pt idx="2216">
                  <c:v>-4.2134442838263116E-3</c:v>
                </c:pt>
                <c:pt idx="2217">
                  <c:v>-4.457280364821228E-3</c:v>
                </c:pt>
                <c:pt idx="2218">
                  <c:v>-4.3779550949008504E-3</c:v>
                </c:pt>
                <c:pt idx="2219">
                  <c:v>-4.0993246395638529E-3</c:v>
                </c:pt>
                <c:pt idx="2220">
                  <c:v>-4.4669077814671262E-3</c:v>
                </c:pt>
                <c:pt idx="2221">
                  <c:v>-5.2991824575578357E-3</c:v>
                </c:pt>
                <c:pt idx="2222">
                  <c:v>-5.5852826527230367E-3</c:v>
                </c:pt>
                <c:pt idx="2223">
                  <c:v>-5.5597125654208981E-3</c:v>
                </c:pt>
                <c:pt idx="2224">
                  <c:v>-5.6786530328059043E-3</c:v>
                </c:pt>
                <c:pt idx="2225">
                  <c:v>-4.7343482937177335E-3</c:v>
                </c:pt>
                <c:pt idx="2226">
                  <c:v>-4.186478904017377E-3</c:v>
                </c:pt>
                <c:pt idx="2227">
                  <c:v>-2.4852691480929303E-3</c:v>
                </c:pt>
                <c:pt idx="2228">
                  <c:v>4.2686320772393638E-3</c:v>
                </c:pt>
                <c:pt idx="2229">
                  <c:v>3.5906771614263498E-2</c:v>
                </c:pt>
                <c:pt idx="2230">
                  <c:v>8.0459226158168598E-2</c:v>
                </c:pt>
                <c:pt idx="2231">
                  <c:v>0.10465149778788714</c:v>
                </c:pt>
                <c:pt idx="2232">
                  <c:v>0.12199097361101409</c:v>
                </c:pt>
                <c:pt idx="2233">
                  <c:v>0.13607411412205159</c:v>
                </c:pt>
                <c:pt idx="2234">
                  <c:v>0.14697470110575658</c:v>
                </c:pt>
                <c:pt idx="2235">
                  <c:v>0.15424443828343076</c:v>
                </c:pt>
                <c:pt idx="2236">
                  <c:v>0.16088823459346085</c:v>
                </c:pt>
                <c:pt idx="2237">
                  <c:v>0.16590100704243435</c:v>
                </c:pt>
                <c:pt idx="2238">
                  <c:v>0.16999738371949036</c:v>
                </c:pt>
                <c:pt idx="2239">
                  <c:v>0.17317260278572341</c:v>
                </c:pt>
                <c:pt idx="2240">
                  <c:v>0.17577927012846339</c:v>
                </c:pt>
                <c:pt idx="2241">
                  <c:v>0.17662105837869685</c:v>
                </c:pt>
                <c:pt idx="2242">
                  <c:v>0.17704942640547616</c:v>
                </c:pt>
                <c:pt idx="2243">
                  <c:v>0.17598816975248985</c:v>
                </c:pt>
                <c:pt idx="2244">
                  <c:v>0.17455126041733759</c:v>
                </c:pt>
                <c:pt idx="2245">
                  <c:v>0.1717856748749465</c:v>
                </c:pt>
                <c:pt idx="2246">
                  <c:v>0.16811589381688957</c:v>
                </c:pt>
                <c:pt idx="2247">
                  <c:v>0.1639207424144703</c:v>
                </c:pt>
                <c:pt idx="2248">
                  <c:v>0.15809226132058787</c:v>
                </c:pt>
                <c:pt idx="2249">
                  <c:v>0.15169080234169177</c:v>
                </c:pt>
                <c:pt idx="2250">
                  <c:v>0.14368036533984152</c:v>
                </c:pt>
                <c:pt idx="2251">
                  <c:v>0.13412237340143859</c:v>
                </c:pt>
                <c:pt idx="2252">
                  <c:v>0.12412410085511529</c:v>
                </c:pt>
                <c:pt idx="2253">
                  <c:v>0.11142849324485993</c:v>
                </c:pt>
                <c:pt idx="2254">
                  <c:v>9.6838890810572245E-2</c:v>
                </c:pt>
                <c:pt idx="2255">
                  <c:v>8.0707805324154877E-2</c:v>
                </c:pt>
                <c:pt idx="2256">
                  <c:v>5.9652853723908064E-2</c:v>
                </c:pt>
                <c:pt idx="2257">
                  <c:v>3.2984289038582297E-2</c:v>
                </c:pt>
                <c:pt idx="2258">
                  <c:v>-4.9362549827424666E-3</c:v>
                </c:pt>
                <c:pt idx="2259">
                  <c:v>-3.0174164566285126E-2</c:v>
                </c:pt>
                <c:pt idx="2260">
                  <c:v>-3.1082363989626216E-2</c:v>
                </c:pt>
                <c:pt idx="2261">
                  <c:v>-3.2157581176673437E-2</c:v>
                </c:pt>
                <c:pt idx="2262">
                  <c:v>-3.1202114101641532E-2</c:v>
                </c:pt>
                <c:pt idx="2263">
                  <c:v>-3.0304189555648196E-2</c:v>
                </c:pt>
                <c:pt idx="2264">
                  <c:v>-2.7715134222374583E-2</c:v>
                </c:pt>
                <c:pt idx="2265">
                  <c:v>-2.555378748583207E-2</c:v>
                </c:pt>
                <c:pt idx="2266">
                  <c:v>-2.3109966504565004E-2</c:v>
                </c:pt>
                <c:pt idx="2267">
                  <c:v>-2.0551961087345361E-2</c:v>
                </c:pt>
                <c:pt idx="2268">
                  <c:v>-1.8251092292656534E-2</c:v>
                </c:pt>
                <c:pt idx="2269">
                  <c:v>-1.665321181536249E-2</c:v>
                </c:pt>
                <c:pt idx="2270">
                  <c:v>-1.5548683896603757E-2</c:v>
                </c:pt>
                <c:pt idx="2271">
                  <c:v>-1.4762773961255256E-2</c:v>
                </c:pt>
                <c:pt idx="2272">
                  <c:v>-1.414498217633073E-2</c:v>
                </c:pt>
                <c:pt idx="2273">
                  <c:v>-1.3369898406766154E-2</c:v>
                </c:pt>
                <c:pt idx="2274">
                  <c:v>-1.2633695036473104E-2</c:v>
                </c:pt>
                <c:pt idx="2275">
                  <c:v>-1.1949566300227855E-2</c:v>
                </c:pt>
                <c:pt idx="2276">
                  <c:v>-1.1424455310088687E-2</c:v>
                </c:pt>
                <c:pt idx="2277">
                  <c:v>-1.0912341627596725E-2</c:v>
                </c:pt>
                <c:pt idx="2278">
                  <c:v>-1.0525974618621457E-2</c:v>
                </c:pt>
                <c:pt idx="2279">
                  <c:v>-9.8739641667223745E-3</c:v>
                </c:pt>
                <c:pt idx="2280">
                  <c:v>-9.442849768505528E-3</c:v>
                </c:pt>
                <c:pt idx="2281">
                  <c:v>-9.0500660945736708E-3</c:v>
                </c:pt>
                <c:pt idx="2282">
                  <c:v>-8.8175127798304446E-3</c:v>
                </c:pt>
                <c:pt idx="2283">
                  <c:v>-8.6666263588025989E-3</c:v>
                </c:pt>
                <c:pt idx="2284">
                  <c:v>-8.3506636666933476E-3</c:v>
                </c:pt>
                <c:pt idx="2285">
                  <c:v>-6.6056641833104508E-3</c:v>
                </c:pt>
                <c:pt idx="2286">
                  <c:v>-3.9616950442607976E-3</c:v>
                </c:pt>
                <c:pt idx="2287">
                  <c:v>-1.491068568349822E-3</c:v>
                </c:pt>
                <c:pt idx="2288">
                  <c:v>1.3911497903645978E-2</c:v>
                </c:pt>
                <c:pt idx="2289">
                  <c:v>2.9942212456005902E-2</c:v>
                </c:pt>
                <c:pt idx="2290">
                  <c:v>4.0126955594491025E-2</c:v>
                </c:pt>
                <c:pt idx="2291">
                  <c:v>4.6269214211413216E-2</c:v>
                </c:pt>
                <c:pt idx="2292">
                  <c:v>5.1055972780240086E-2</c:v>
                </c:pt>
                <c:pt idx="2293">
                  <c:v>5.4501444581655775E-2</c:v>
                </c:pt>
                <c:pt idx="2294">
                  <c:v>5.9754094228405219E-2</c:v>
                </c:pt>
                <c:pt idx="2295">
                  <c:v>6.2435025989549392E-2</c:v>
                </c:pt>
                <c:pt idx="2296">
                  <c:v>6.5078597363621232E-2</c:v>
                </c:pt>
                <c:pt idx="2297">
                  <c:v>6.7447893147499258E-2</c:v>
                </c:pt>
                <c:pt idx="2298">
                  <c:v>6.8544023335787449E-2</c:v>
                </c:pt>
                <c:pt idx="2299">
                  <c:v>6.8844131011645701E-2</c:v>
                </c:pt>
                <c:pt idx="2300">
                  <c:v>6.9211026783408985E-2</c:v>
                </c:pt>
                <c:pt idx="2301">
                  <c:v>6.8541073588996138E-2</c:v>
                </c:pt>
                <c:pt idx="2302">
                  <c:v>6.9037103708762954E-2</c:v>
                </c:pt>
                <c:pt idx="2303">
                  <c:v>6.7710705310260452E-2</c:v>
                </c:pt>
                <c:pt idx="2304">
                  <c:v>6.6512847342067069E-2</c:v>
                </c:pt>
                <c:pt idx="2305">
                  <c:v>6.4971740330672656E-2</c:v>
                </c:pt>
                <c:pt idx="2306">
                  <c:v>6.3388962864325452E-2</c:v>
                </c:pt>
                <c:pt idx="2307">
                  <c:v>6.3897547147959935E-2</c:v>
                </c:pt>
                <c:pt idx="2308">
                  <c:v>6.9817395246956987E-2</c:v>
                </c:pt>
                <c:pt idx="2309">
                  <c:v>7.4531529669018368E-2</c:v>
                </c:pt>
                <c:pt idx="2310">
                  <c:v>7.7817109637074153E-2</c:v>
                </c:pt>
                <c:pt idx="2311">
                  <c:v>7.8526420064916211E-2</c:v>
                </c:pt>
                <c:pt idx="2312">
                  <c:v>7.8392035152821629E-2</c:v>
                </c:pt>
                <c:pt idx="2313">
                  <c:v>7.8971393002559995E-2</c:v>
                </c:pt>
                <c:pt idx="2314">
                  <c:v>7.9068061334670675E-2</c:v>
                </c:pt>
                <c:pt idx="2315">
                  <c:v>7.9258428167116632E-2</c:v>
                </c:pt>
                <c:pt idx="2316">
                  <c:v>7.9685061615588942E-2</c:v>
                </c:pt>
                <c:pt idx="2317">
                  <c:v>8.0299515480048489E-2</c:v>
                </c:pt>
                <c:pt idx="2318">
                  <c:v>8.1347433807265626E-2</c:v>
                </c:pt>
                <c:pt idx="2319">
                  <c:v>8.0253925349049876E-2</c:v>
                </c:pt>
                <c:pt idx="2320">
                  <c:v>7.8908253386287888E-2</c:v>
                </c:pt>
                <c:pt idx="2321">
                  <c:v>7.7901226592885051E-2</c:v>
                </c:pt>
                <c:pt idx="2322">
                  <c:v>7.6587425559251757E-2</c:v>
                </c:pt>
                <c:pt idx="2323">
                  <c:v>7.5294731328547956E-2</c:v>
                </c:pt>
                <c:pt idx="2324">
                  <c:v>7.1737654488341504E-2</c:v>
                </c:pt>
                <c:pt idx="2325">
                  <c:v>6.9303777605988104E-2</c:v>
                </c:pt>
                <c:pt idx="2326">
                  <c:v>6.5497584972748227E-2</c:v>
                </c:pt>
                <c:pt idx="2327">
                  <c:v>6.0198718467290566E-2</c:v>
                </c:pt>
                <c:pt idx="2328">
                  <c:v>5.6551193453788812E-2</c:v>
                </c:pt>
                <c:pt idx="2329">
                  <c:v>5.1485649646275777E-2</c:v>
                </c:pt>
                <c:pt idx="2330">
                  <c:v>4.6621925063195513E-2</c:v>
                </c:pt>
                <c:pt idx="2331">
                  <c:v>4.0647583667993814E-2</c:v>
                </c:pt>
                <c:pt idx="2332">
                  <c:v>3.4667955926025291E-2</c:v>
                </c:pt>
                <c:pt idx="2333">
                  <c:v>2.7922437575133879E-2</c:v>
                </c:pt>
                <c:pt idx="2334">
                  <c:v>2.0254409225683473E-2</c:v>
                </c:pt>
                <c:pt idx="2335">
                  <c:v>1.1062793813882978E-2</c:v>
                </c:pt>
                <c:pt idx="2336">
                  <c:v>-5.145255977306298E-3</c:v>
                </c:pt>
                <c:pt idx="2337">
                  <c:v>-1.9653070770693944E-2</c:v>
                </c:pt>
                <c:pt idx="2338">
                  <c:v>-1.9480413550369405E-2</c:v>
                </c:pt>
                <c:pt idx="2339">
                  <c:v>-1.9225144763489316E-2</c:v>
                </c:pt>
                <c:pt idx="2340">
                  <c:v>-1.9286228487536295E-2</c:v>
                </c:pt>
                <c:pt idx="2341">
                  <c:v>-1.9791549855845095E-2</c:v>
                </c:pt>
                <c:pt idx="2342">
                  <c:v>-2.0304119434903695E-2</c:v>
                </c:pt>
                <c:pt idx="2343">
                  <c:v>-2.1029541844561721E-2</c:v>
                </c:pt>
                <c:pt idx="2344">
                  <c:v>-2.1421409648511493E-2</c:v>
                </c:pt>
                <c:pt idx="2345">
                  <c:v>-2.1674096879544302E-2</c:v>
                </c:pt>
                <c:pt idx="2346">
                  <c:v>-2.0949968546775805E-2</c:v>
                </c:pt>
                <c:pt idx="2347">
                  <c:v>-2.0019648106214764E-2</c:v>
                </c:pt>
                <c:pt idx="2348">
                  <c:v>-1.8873493688283397E-2</c:v>
                </c:pt>
                <c:pt idx="2349">
                  <c:v>-1.7622098628838224E-2</c:v>
                </c:pt>
                <c:pt idx="2350">
                  <c:v>-1.6803656471905445E-2</c:v>
                </c:pt>
                <c:pt idx="2351">
                  <c:v>-1.6201011019390716E-2</c:v>
                </c:pt>
                <c:pt idx="2352">
                  <c:v>-1.6005354961174823E-2</c:v>
                </c:pt>
                <c:pt idx="2353">
                  <c:v>-1.6044222129795394E-2</c:v>
                </c:pt>
                <c:pt idx="2354">
                  <c:v>-1.6066294302675154E-2</c:v>
                </c:pt>
                <c:pt idx="2355">
                  <c:v>-1.6305366168242567E-2</c:v>
                </c:pt>
                <c:pt idx="2356">
                  <c:v>-1.6647356744050244E-2</c:v>
                </c:pt>
                <c:pt idx="2357">
                  <c:v>-1.6852441585892015E-2</c:v>
                </c:pt>
                <c:pt idx="2358">
                  <c:v>-1.6854228941734731E-2</c:v>
                </c:pt>
                <c:pt idx="2359">
                  <c:v>-1.6726957091854785E-2</c:v>
                </c:pt>
                <c:pt idx="2360">
                  <c:v>-1.6499316074194911E-2</c:v>
                </c:pt>
                <c:pt idx="2361">
                  <c:v>-1.6207598635600978E-2</c:v>
                </c:pt>
                <c:pt idx="2362">
                  <c:v>-1.6398162449447071E-2</c:v>
                </c:pt>
                <c:pt idx="2363">
                  <c:v>-1.6990085574437496E-2</c:v>
                </c:pt>
                <c:pt idx="2364">
                  <c:v>-1.792553538621117E-2</c:v>
                </c:pt>
                <c:pt idx="2365">
                  <c:v>-1.8649517515449247E-2</c:v>
                </c:pt>
                <c:pt idx="2366">
                  <c:v>-1.9220669600105433E-2</c:v>
                </c:pt>
                <c:pt idx="2367">
                  <c:v>-1.9755883336043098E-2</c:v>
                </c:pt>
                <c:pt idx="2368">
                  <c:v>-2.0131945941291533E-2</c:v>
                </c:pt>
                <c:pt idx="2369">
                  <c:v>-2.0464346671040853E-2</c:v>
                </c:pt>
                <c:pt idx="2370">
                  <c:v>-2.0700162143850599E-2</c:v>
                </c:pt>
                <c:pt idx="2371">
                  <c:v>-2.0931037826319332E-2</c:v>
                </c:pt>
                <c:pt idx="2372">
                  <c:v>-2.1199649056199022E-2</c:v>
                </c:pt>
                <c:pt idx="2373">
                  <c:v>-2.1472358782598133E-2</c:v>
                </c:pt>
                <c:pt idx="2374">
                  <c:v>-2.1543654188200763E-2</c:v>
                </c:pt>
                <c:pt idx="2375">
                  <c:v>-2.1576819998674543E-2</c:v>
                </c:pt>
                <c:pt idx="2376">
                  <c:v>-2.1563980987840022E-2</c:v>
                </c:pt>
                <c:pt idx="2377">
                  <c:v>-2.1595242267525364E-2</c:v>
                </c:pt>
                <c:pt idx="2378">
                  <c:v>-2.1566210091164634E-2</c:v>
                </c:pt>
                <c:pt idx="2379">
                  <c:v>-2.1452578653734754E-2</c:v>
                </c:pt>
                <c:pt idx="2380">
                  <c:v>-2.1175587635696377E-2</c:v>
                </c:pt>
                <c:pt idx="2381">
                  <c:v>-2.080649876727117E-2</c:v>
                </c:pt>
                <c:pt idx="2382">
                  <c:v>-2.0359637349581884E-2</c:v>
                </c:pt>
                <c:pt idx="2383">
                  <c:v>-2.011149602562684E-2</c:v>
                </c:pt>
                <c:pt idx="2384">
                  <c:v>-1.9872560527017136E-2</c:v>
                </c:pt>
                <c:pt idx="2385">
                  <c:v>-1.9265036062001997E-2</c:v>
                </c:pt>
                <c:pt idx="2386">
                  <c:v>-1.8410686422976032E-2</c:v>
                </c:pt>
                <c:pt idx="2387">
                  <c:v>-1.7542803231624292E-2</c:v>
                </c:pt>
                <c:pt idx="2388">
                  <c:v>-1.6646634571092139E-2</c:v>
                </c:pt>
                <c:pt idx="2389">
                  <c:v>-1.5428857341254897E-2</c:v>
                </c:pt>
                <c:pt idx="2390">
                  <c:v>-1.4691614238847696E-2</c:v>
                </c:pt>
                <c:pt idx="2391">
                  <c:v>-1.4057335656184248E-2</c:v>
                </c:pt>
                <c:pt idx="2392">
                  <c:v>-1.3800895549779653E-2</c:v>
                </c:pt>
                <c:pt idx="2393">
                  <c:v>-1.3784641236260485E-2</c:v>
                </c:pt>
                <c:pt idx="2394">
                  <c:v>-1.3838900176600033E-2</c:v>
                </c:pt>
                <c:pt idx="2395">
                  <c:v>-1.3872702695856534E-2</c:v>
                </c:pt>
                <c:pt idx="2396">
                  <c:v>-1.3894097725912458E-2</c:v>
                </c:pt>
                <c:pt idx="2397">
                  <c:v>-1.3939420193450571E-2</c:v>
                </c:pt>
                <c:pt idx="2398">
                  <c:v>-1.3971085581347409E-2</c:v>
                </c:pt>
                <c:pt idx="2399">
                  <c:v>-1.3878667439514545E-2</c:v>
                </c:pt>
                <c:pt idx="2400">
                  <c:v>-1.3787453183813506E-2</c:v>
                </c:pt>
                <c:pt idx="2401">
                  <c:v>-1.3680666812205136E-2</c:v>
                </c:pt>
                <c:pt idx="2402">
                  <c:v>-1.3329818105427176E-2</c:v>
                </c:pt>
                <c:pt idx="2403">
                  <c:v>-1.3127582994781535E-2</c:v>
                </c:pt>
                <c:pt idx="2404">
                  <c:v>-1.2847460488096596E-2</c:v>
                </c:pt>
                <c:pt idx="2405">
                  <c:v>-1.2641812560871917E-2</c:v>
                </c:pt>
                <c:pt idx="2406">
                  <c:v>-1.2436926042308024E-2</c:v>
                </c:pt>
                <c:pt idx="2407">
                  <c:v>-1.2251177361438922E-2</c:v>
                </c:pt>
                <c:pt idx="2408">
                  <c:v>-1.2045984186760731E-2</c:v>
                </c:pt>
                <c:pt idx="2409">
                  <c:v>-1.1857807675344768E-2</c:v>
                </c:pt>
                <c:pt idx="2410">
                  <c:v>-1.1725308738943471E-2</c:v>
                </c:pt>
                <c:pt idx="2411">
                  <c:v>-1.1578694975503137E-2</c:v>
                </c:pt>
                <c:pt idx="2412">
                  <c:v>-1.1381075150286399E-2</c:v>
                </c:pt>
                <c:pt idx="2413">
                  <c:v>-1.1017862875964093E-2</c:v>
                </c:pt>
                <c:pt idx="2414">
                  <c:v>-1.0646331338654025E-2</c:v>
                </c:pt>
                <c:pt idx="2415">
                  <c:v>-1.04666401046203E-2</c:v>
                </c:pt>
                <c:pt idx="2416">
                  <c:v>-1.0474575289793189E-2</c:v>
                </c:pt>
                <c:pt idx="2417">
                  <c:v>-1.0565131477103671E-2</c:v>
                </c:pt>
                <c:pt idx="2418">
                  <c:v>-1.058275715017315E-2</c:v>
                </c:pt>
                <c:pt idx="2419">
                  <c:v>-1.0480811453505663E-2</c:v>
                </c:pt>
                <c:pt idx="2420">
                  <c:v>-1.0487652615882224E-2</c:v>
                </c:pt>
                <c:pt idx="2421">
                  <c:v>-1.0586959906160404E-2</c:v>
                </c:pt>
                <c:pt idx="2422">
                  <c:v>-1.0697846883867525E-2</c:v>
                </c:pt>
                <c:pt idx="2423">
                  <c:v>-1.1763578841633864E-2</c:v>
                </c:pt>
                <c:pt idx="2424">
                  <c:v>-1.2845441975896675E-2</c:v>
                </c:pt>
                <c:pt idx="2425">
                  <c:v>-1.3695647069747897E-2</c:v>
                </c:pt>
                <c:pt idx="2426">
                  <c:v>-1.4293268215292048E-2</c:v>
                </c:pt>
                <c:pt idx="2427">
                  <c:v>-1.5025615381091326E-2</c:v>
                </c:pt>
                <c:pt idx="2428">
                  <c:v>-1.5651438361546824E-2</c:v>
                </c:pt>
                <c:pt idx="2429">
                  <c:v>-1.6080153709369015E-2</c:v>
                </c:pt>
                <c:pt idx="2430">
                  <c:v>-1.6179047109462972E-2</c:v>
                </c:pt>
                <c:pt idx="2431">
                  <c:v>-1.621923068375114E-2</c:v>
                </c:pt>
                <c:pt idx="2432">
                  <c:v>-1.616456410792318E-2</c:v>
                </c:pt>
                <c:pt idx="2433">
                  <c:v>-1.606269530315859E-2</c:v>
                </c:pt>
                <c:pt idx="2434">
                  <c:v>-1.5983843400548842E-2</c:v>
                </c:pt>
                <c:pt idx="2435">
                  <c:v>-1.5925942999457685E-2</c:v>
                </c:pt>
                <c:pt idx="2436">
                  <c:v>-1.5700670166135976E-2</c:v>
                </c:pt>
                <c:pt idx="2437">
                  <c:v>-1.5364714321741354E-2</c:v>
                </c:pt>
                <c:pt idx="2438">
                  <c:v>-1.5252138703929746E-2</c:v>
                </c:pt>
                <c:pt idx="2439">
                  <c:v>-1.5244519757596895E-2</c:v>
                </c:pt>
                <c:pt idx="2440">
                  <c:v>-1.5107453880767173E-2</c:v>
                </c:pt>
                <c:pt idx="2441">
                  <c:v>-1.4910654906265301E-2</c:v>
                </c:pt>
                <c:pt idx="2442">
                  <c:v>-1.4714167168713222E-2</c:v>
                </c:pt>
                <c:pt idx="2443">
                  <c:v>-1.4536152129619815E-2</c:v>
                </c:pt>
                <c:pt idx="2444">
                  <c:v>-1.4918420562451365E-2</c:v>
                </c:pt>
                <c:pt idx="2445">
                  <c:v>-1.524984437845912E-2</c:v>
                </c:pt>
                <c:pt idx="2446">
                  <c:v>-1.5268242960118125E-2</c:v>
                </c:pt>
                <c:pt idx="2447">
                  <c:v>-1.5062011227585725E-2</c:v>
                </c:pt>
                <c:pt idx="2448">
                  <c:v>-1.4907511785766794E-2</c:v>
                </c:pt>
                <c:pt idx="2449">
                  <c:v>-1.4761831574708282E-2</c:v>
                </c:pt>
                <c:pt idx="2450">
                  <c:v>-1.4614291579838134E-2</c:v>
                </c:pt>
                <c:pt idx="2451">
                  <c:v>-1.4552077522680774E-2</c:v>
                </c:pt>
                <c:pt idx="2452">
                  <c:v>-1.4595449899090059E-2</c:v>
                </c:pt>
                <c:pt idx="2453">
                  <c:v>-1.4788393104671244E-2</c:v>
                </c:pt>
                <c:pt idx="2454">
                  <c:v>-1.4908959994206786E-2</c:v>
                </c:pt>
                <c:pt idx="2455">
                  <c:v>-1.4928036950388244E-2</c:v>
                </c:pt>
                <c:pt idx="2456">
                  <c:v>-1.4489619696704748E-2</c:v>
                </c:pt>
                <c:pt idx="2457">
                  <c:v>-1.4082941345358296E-2</c:v>
                </c:pt>
                <c:pt idx="2458">
                  <c:v>-1.3731438868396229E-2</c:v>
                </c:pt>
                <c:pt idx="2459">
                  <c:v>-1.359338245930853E-2</c:v>
                </c:pt>
                <c:pt idx="2460">
                  <c:v>-1.3750022429994785E-2</c:v>
                </c:pt>
                <c:pt idx="2461">
                  <c:v>-1.416318069422428E-2</c:v>
                </c:pt>
                <c:pt idx="2462">
                  <c:v>-1.4412616418773439E-2</c:v>
                </c:pt>
                <c:pt idx="2463">
                  <c:v>-1.446352755336088E-2</c:v>
                </c:pt>
                <c:pt idx="2464">
                  <c:v>-1.4427047659111309E-2</c:v>
                </c:pt>
                <c:pt idx="2465">
                  <c:v>-1.4317743529753539E-2</c:v>
                </c:pt>
                <c:pt idx="2466">
                  <c:v>-1.4244615552411712E-2</c:v>
                </c:pt>
                <c:pt idx="2467">
                  <c:v>-1.4225443533838179E-2</c:v>
                </c:pt>
                <c:pt idx="2468">
                  <c:v>-1.4660750561062324E-2</c:v>
                </c:pt>
                <c:pt idx="2469">
                  <c:v>-1.5088703451423805E-2</c:v>
                </c:pt>
                <c:pt idx="2470">
                  <c:v>-1.5590704882732617E-2</c:v>
                </c:pt>
                <c:pt idx="2471">
                  <c:v>-1.5785445313712437E-2</c:v>
                </c:pt>
                <c:pt idx="2472">
                  <c:v>-1.5826278392662922E-2</c:v>
                </c:pt>
                <c:pt idx="2473">
                  <c:v>-1.6129642217213774E-2</c:v>
                </c:pt>
                <c:pt idx="2474">
                  <c:v>-1.6555227673585367E-2</c:v>
                </c:pt>
                <c:pt idx="2475">
                  <c:v>-1.7210270695457316E-2</c:v>
                </c:pt>
                <c:pt idx="2476">
                  <c:v>-1.8157430572498783E-2</c:v>
                </c:pt>
                <c:pt idx="2477">
                  <c:v>-1.9150298101096419E-2</c:v>
                </c:pt>
                <c:pt idx="2478">
                  <c:v>-1.9837540181723397E-2</c:v>
                </c:pt>
                <c:pt idx="2479">
                  <c:v>-2.0334131480619827E-2</c:v>
                </c:pt>
                <c:pt idx="2480">
                  <c:v>-2.0466664179697863E-2</c:v>
                </c:pt>
                <c:pt idx="2481">
                  <c:v>-2.0609061578972798E-2</c:v>
                </c:pt>
                <c:pt idx="2482">
                  <c:v>-2.0792383931412681E-2</c:v>
                </c:pt>
                <c:pt idx="2483">
                  <c:v>-2.1004098931897183E-2</c:v>
                </c:pt>
                <c:pt idx="2484">
                  <c:v>-2.1119752672710577E-2</c:v>
                </c:pt>
                <c:pt idx="2485">
                  <c:v>-2.0468515248733374E-2</c:v>
                </c:pt>
                <c:pt idx="2486">
                  <c:v>-2.0127487510841927E-2</c:v>
                </c:pt>
                <c:pt idx="2487">
                  <c:v>-1.9764713046607596E-2</c:v>
                </c:pt>
                <c:pt idx="2488">
                  <c:v>-1.9698566436715994E-2</c:v>
                </c:pt>
                <c:pt idx="2489">
                  <c:v>-1.9709707387157046E-2</c:v>
                </c:pt>
                <c:pt idx="2490">
                  <c:v>-1.973799233336565E-2</c:v>
                </c:pt>
                <c:pt idx="2491">
                  <c:v>-1.9714041070564462E-2</c:v>
                </c:pt>
                <c:pt idx="2492">
                  <c:v>-1.966002002131402E-2</c:v>
                </c:pt>
                <c:pt idx="2493">
                  <c:v>-1.9439203371528241E-2</c:v>
                </c:pt>
                <c:pt idx="2494">
                  <c:v>-1.8862243345784777E-2</c:v>
                </c:pt>
                <c:pt idx="2495">
                  <c:v>-1.8363438490910908E-2</c:v>
                </c:pt>
                <c:pt idx="2496">
                  <c:v>-1.8138337109456795E-2</c:v>
                </c:pt>
                <c:pt idx="2497">
                  <c:v>-1.8045790145642223E-2</c:v>
                </c:pt>
                <c:pt idx="2498">
                  <c:v>-1.8558582818914628E-2</c:v>
                </c:pt>
                <c:pt idx="2499">
                  <c:v>-1.9438348802838235E-2</c:v>
                </c:pt>
                <c:pt idx="2500">
                  <c:v>-2.0167135014830605E-2</c:v>
                </c:pt>
                <c:pt idx="2501">
                  <c:v>-2.0758606800131155E-2</c:v>
                </c:pt>
                <c:pt idx="2502">
                  <c:v>-2.0627746404480632E-2</c:v>
                </c:pt>
                <c:pt idx="2503">
                  <c:v>-2.1005471688245327E-2</c:v>
                </c:pt>
                <c:pt idx="2504">
                  <c:v>-2.1249355070703524E-2</c:v>
                </c:pt>
                <c:pt idx="2505">
                  <c:v>-2.1242293787115785E-2</c:v>
                </c:pt>
                <c:pt idx="2506">
                  <c:v>-2.0895435156849052E-2</c:v>
                </c:pt>
                <c:pt idx="2507">
                  <c:v>-2.0183868736578049E-2</c:v>
                </c:pt>
                <c:pt idx="2508">
                  <c:v>-1.9288605717758398E-2</c:v>
                </c:pt>
                <c:pt idx="2509">
                  <c:v>-1.8296636552434783E-2</c:v>
                </c:pt>
                <c:pt idx="2510">
                  <c:v>-1.7846220655382633E-2</c:v>
                </c:pt>
                <c:pt idx="2511">
                  <c:v>-1.757248722371707E-2</c:v>
                </c:pt>
                <c:pt idx="2512">
                  <c:v>-1.7351785274904233E-2</c:v>
                </c:pt>
                <c:pt idx="2513">
                  <c:v>-1.7419445335658246E-2</c:v>
                </c:pt>
                <c:pt idx="2514">
                  <c:v>-1.7500674342538054E-2</c:v>
                </c:pt>
                <c:pt idx="2515">
                  <c:v>-1.7674323897830052E-2</c:v>
                </c:pt>
                <c:pt idx="2516">
                  <c:v>-1.7770307740685116E-2</c:v>
                </c:pt>
                <c:pt idx="2517">
                  <c:v>-1.7931624718757727E-2</c:v>
                </c:pt>
                <c:pt idx="2518">
                  <c:v>-1.8182938646291839E-2</c:v>
                </c:pt>
                <c:pt idx="2519">
                  <c:v>-1.8413962137190893E-2</c:v>
                </c:pt>
                <c:pt idx="2520">
                  <c:v>-1.848191950900268E-2</c:v>
                </c:pt>
                <c:pt idx="2521">
                  <c:v>-1.8434874994928196E-2</c:v>
                </c:pt>
                <c:pt idx="2522">
                  <c:v>-1.7988184632224201E-2</c:v>
                </c:pt>
                <c:pt idx="2523">
                  <c:v>-1.761285306145767E-2</c:v>
                </c:pt>
                <c:pt idx="2524">
                  <c:v>-1.7539461068073785E-2</c:v>
                </c:pt>
                <c:pt idx="2525">
                  <c:v>-1.7483897957858915E-2</c:v>
                </c:pt>
                <c:pt idx="2526">
                  <c:v>-1.7533038486531309E-2</c:v>
                </c:pt>
                <c:pt idx="2527">
                  <c:v>-1.7978189387164889E-2</c:v>
                </c:pt>
                <c:pt idx="2528">
                  <c:v>-1.8353014688178904E-2</c:v>
                </c:pt>
                <c:pt idx="2529">
                  <c:v>-1.8106015037177046E-2</c:v>
                </c:pt>
                <c:pt idx="2530">
                  <c:v>-1.77906501893298E-2</c:v>
                </c:pt>
                <c:pt idx="2531">
                  <c:v>-1.7524688388955934E-2</c:v>
                </c:pt>
                <c:pt idx="2532">
                  <c:v>-1.7638471584575488E-2</c:v>
                </c:pt>
                <c:pt idx="2533">
                  <c:v>-1.7675489449456412E-2</c:v>
                </c:pt>
                <c:pt idx="2534">
                  <c:v>-1.7634808093798766E-2</c:v>
                </c:pt>
                <c:pt idx="2535">
                  <c:v>-1.7587985531995795E-2</c:v>
                </c:pt>
                <c:pt idx="2536">
                  <c:v>-1.7794105357561631E-2</c:v>
                </c:pt>
                <c:pt idx="2537">
                  <c:v>-1.7960204264364624E-2</c:v>
                </c:pt>
                <c:pt idx="2538">
                  <c:v>-1.8052509326483911E-2</c:v>
                </c:pt>
                <c:pt idx="2539">
                  <c:v>-1.8125710304518212E-2</c:v>
                </c:pt>
                <c:pt idx="2540">
                  <c:v>-1.8063267450932396E-2</c:v>
                </c:pt>
                <c:pt idx="2541">
                  <c:v>-1.8002615910141469E-2</c:v>
                </c:pt>
                <c:pt idx="2542">
                  <c:v>-1.7872930997897222E-2</c:v>
                </c:pt>
                <c:pt idx="2543">
                  <c:v>-1.7624105519247864E-2</c:v>
                </c:pt>
                <c:pt idx="2544">
                  <c:v>-1.7080569553822166E-2</c:v>
                </c:pt>
                <c:pt idx="2545">
                  <c:v>-1.6274549383051385E-2</c:v>
                </c:pt>
                <c:pt idx="2546">
                  <c:v>-1.6006538582171992E-2</c:v>
                </c:pt>
                <c:pt idx="2547">
                  <c:v>-1.5589605558434434E-2</c:v>
                </c:pt>
                <c:pt idx="2548">
                  <c:v>-1.4821459383226397E-2</c:v>
                </c:pt>
                <c:pt idx="2549">
                  <c:v>-1.3945960559168032E-2</c:v>
                </c:pt>
                <c:pt idx="2550">
                  <c:v>-1.3162715956339228E-2</c:v>
                </c:pt>
                <c:pt idx="2551">
                  <c:v>-1.241849857824022E-2</c:v>
                </c:pt>
                <c:pt idx="2552">
                  <c:v>-1.2321654934001884E-2</c:v>
                </c:pt>
                <c:pt idx="2553">
                  <c:v>-1.2385504648443964E-2</c:v>
                </c:pt>
                <c:pt idx="2554">
                  <c:v>-1.2330596022480603E-2</c:v>
                </c:pt>
                <c:pt idx="2555">
                  <c:v>-1.1488261233289238E-2</c:v>
                </c:pt>
                <c:pt idx="2556">
                  <c:v>-1.1485900636020945E-2</c:v>
                </c:pt>
                <c:pt idx="2557">
                  <c:v>-1.1523863316735586E-2</c:v>
                </c:pt>
                <c:pt idx="2558">
                  <c:v>-1.1327539812300429E-2</c:v>
                </c:pt>
                <c:pt idx="2559">
                  <c:v>-1.1352609356163206E-2</c:v>
                </c:pt>
                <c:pt idx="2560">
                  <c:v>-1.1481809044225274E-2</c:v>
                </c:pt>
                <c:pt idx="2561">
                  <c:v>-1.1641546604532507E-2</c:v>
                </c:pt>
                <c:pt idx="2562">
                  <c:v>-1.1853159772647337E-2</c:v>
                </c:pt>
                <c:pt idx="2563">
                  <c:v>-1.1835730753726247E-2</c:v>
                </c:pt>
                <c:pt idx="2564">
                  <c:v>-1.1829680493407737E-2</c:v>
                </c:pt>
                <c:pt idx="2565">
                  <c:v>-1.188302827082427E-2</c:v>
                </c:pt>
                <c:pt idx="2566">
                  <c:v>-1.1844213938716309E-2</c:v>
                </c:pt>
                <c:pt idx="2567">
                  <c:v>-1.1796923014746323E-2</c:v>
                </c:pt>
                <c:pt idx="2568">
                  <c:v>-1.18671006339688E-2</c:v>
                </c:pt>
                <c:pt idx="2569">
                  <c:v>-1.1894406559802451E-2</c:v>
                </c:pt>
                <c:pt idx="2570">
                  <c:v>-1.1919363965407388E-2</c:v>
                </c:pt>
                <c:pt idx="2571">
                  <c:v>-1.1960533256765464E-2</c:v>
                </c:pt>
                <c:pt idx="2572">
                  <c:v>-1.2156915495405436E-2</c:v>
                </c:pt>
                <c:pt idx="2573">
                  <c:v>-1.217389956700125E-2</c:v>
                </c:pt>
                <c:pt idx="2574">
                  <c:v>-1.2318818615785054E-2</c:v>
                </c:pt>
                <c:pt idx="2575">
                  <c:v>-1.2486815210026413E-2</c:v>
                </c:pt>
                <c:pt idx="2576">
                  <c:v>-1.2588194969531249E-2</c:v>
                </c:pt>
                <c:pt idx="2577">
                  <c:v>-1.2668088105404925E-2</c:v>
                </c:pt>
                <c:pt idx="2578">
                  <c:v>-1.2928334221875119E-2</c:v>
                </c:pt>
                <c:pt idx="2579">
                  <c:v>-1.3028033329629075E-2</c:v>
                </c:pt>
                <c:pt idx="2580">
                  <c:v>-1.3366678462462173E-2</c:v>
                </c:pt>
                <c:pt idx="2581">
                  <c:v>-1.3643264068544448E-2</c:v>
                </c:pt>
                <c:pt idx="2582">
                  <c:v>-1.3882149088852994E-2</c:v>
                </c:pt>
                <c:pt idx="2583">
                  <c:v>-1.4073802232124748E-2</c:v>
                </c:pt>
                <c:pt idx="2584">
                  <c:v>-1.43211068052027E-2</c:v>
                </c:pt>
                <c:pt idx="2585">
                  <c:v>-1.5525687639380135E-2</c:v>
                </c:pt>
                <c:pt idx="2586">
                  <c:v>-1.5980205960978742E-2</c:v>
                </c:pt>
                <c:pt idx="2587">
                  <c:v>-1.6093988014686238E-2</c:v>
                </c:pt>
                <c:pt idx="2588">
                  <c:v>-1.6631092967811022E-2</c:v>
                </c:pt>
                <c:pt idx="2589">
                  <c:v>-1.559513134824792E-2</c:v>
                </c:pt>
                <c:pt idx="2590">
                  <c:v>-1.4705108731478803E-2</c:v>
                </c:pt>
                <c:pt idx="2591">
                  <c:v>-1.404477589981354E-2</c:v>
                </c:pt>
                <c:pt idx="2592">
                  <c:v>-1.3715211915896001E-2</c:v>
                </c:pt>
                <c:pt idx="2593">
                  <c:v>-1.3576784129024324E-2</c:v>
                </c:pt>
                <c:pt idx="2594">
                  <c:v>-1.3605691283889016E-2</c:v>
                </c:pt>
                <c:pt idx="2595">
                  <c:v>-1.367391401014794E-2</c:v>
                </c:pt>
                <c:pt idx="2596">
                  <c:v>-1.3687158616606739E-2</c:v>
                </c:pt>
                <c:pt idx="2597">
                  <c:v>-1.3693420111226741E-2</c:v>
                </c:pt>
                <c:pt idx="2598">
                  <c:v>-1.3703416789078765E-2</c:v>
                </c:pt>
                <c:pt idx="2599">
                  <c:v>-1.3775890860238759E-2</c:v>
                </c:pt>
                <c:pt idx="2600">
                  <c:v>-1.3847988470370286E-2</c:v>
                </c:pt>
                <c:pt idx="2601">
                  <c:v>-1.3993690729399997E-2</c:v>
                </c:pt>
                <c:pt idx="2602">
                  <c:v>-1.3915858603584456E-2</c:v>
                </c:pt>
                <c:pt idx="2603">
                  <c:v>-1.3880001574397755E-2</c:v>
                </c:pt>
                <c:pt idx="2604">
                  <c:v>-1.4273186908891865E-2</c:v>
                </c:pt>
                <c:pt idx="2605">
                  <c:v>-1.4829052387681053E-2</c:v>
                </c:pt>
                <c:pt idx="2606">
                  <c:v>-1.5267151309486301E-2</c:v>
                </c:pt>
                <c:pt idx="2607">
                  <c:v>-1.5597994700929919E-2</c:v>
                </c:pt>
                <c:pt idx="2608">
                  <c:v>-1.505055988519525E-2</c:v>
                </c:pt>
                <c:pt idx="2609">
                  <c:v>-1.4813975761529295E-2</c:v>
                </c:pt>
                <c:pt idx="2610">
                  <c:v>-1.4778495874074246E-2</c:v>
                </c:pt>
                <c:pt idx="2611">
                  <c:v>-1.5062481048105664E-2</c:v>
                </c:pt>
                <c:pt idx="2612">
                  <c:v>-1.5141849038414354E-2</c:v>
                </c:pt>
                <c:pt idx="2613">
                  <c:v>-1.5254966971755612E-2</c:v>
                </c:pt>
                <c:pt idx="2614">
                  <c:v>-1.519601832884902E-2</c:v>
                </c:pt>
                <c:pt idx="2615">
                  <c:v>-1.4891483460317751E-2</c:v>
                </c:pt>
                <c:pt idx="2616">
                  <c:v>-1.4513014512306646E-2</c:v>
                </c:pt>
                <c:pt idx="2617">
                  <c:v>-1.4100973398568886E-2</c:v>
                </c:pt>
                <c:pt idx="2618">
                  <c:v>-1.3789447693061389E-2</c:v>
                </c:pt>
                <c:pt idx="2619">
                  <c:v>-1.3896858247792073E-2</c:v>
                </c:pt>
                <c:pt idx="2620">
                  <c:v>-1.4094098086932932E-2</c:v>
                </c:pt>
                <c:pt idx="2621">
                  <c:v>-1.4302198757048004E-2</c:v>
                </c:pt>
                <c:pt idx="2622">
                  <c:v>-1.4444500851689565E-2</c:v>
                </c:pt>
                <c:pt idx="2623">
                  <c:v>-1.4553896323154238E-2</c:v>
                </c:pt>
                <c:pt idx="2624">
                  <c:v>-1.4679031808835502E-2</c:v>
                </c:pt>
                <c:pt idx="2625">
                  <c:v>-1.4569319696242288E-2</c:v>
                </c:pt>
                <c:pt idx="2626">
                  <c:v>-1.4485929155805329E-2</c:v>
                </c:pt>
                <c:pt idx="2627">
                  <c:v>-1.433446027665667E-2</c:v>
                </c:pt>
                <c:pt idx="2628">
                  <c:v>-1.3913918972411286E-2</c:v>
                </c:pt>
                <c:pt idx="2629">
                  <c:v>-1.3142741499016019E-2</c:v>
                </c:pt>
                <c:pt idx="2630">
                  <c:v>-1.2437588511948863E-2</c:v>
                </c:pt>
                <c:pt idx="2631">
                  <c:v>-1.2138986961219999E-2</c:v>
                </c:pt>
                <c:pt idx="2632">
                  <c:v>-1.2365964085813315E-2</c:v>
                </c:pt>
                <c:pt idx="2633">
                  <c:v>-1.2604882658251172E-2</c:v>
                </c:pt>
                <c:pt idx="2634">
                  <c:v>-1.2387435971608556E-2</c:v>
                </c:pt>
                <c:pt idx="2635">
                  <c:v>-1.1940947129200602E-2</c:v>
                </c:pt>
                <c:pt idx="2636">
                  <c:v>-1.1340150847238196E-2</c:v>
                </c:pt>
                <c:pt idx="2637">
                  <c:v>-1.0827892901019924E-2</c:v>
                </c:pt>
                <c:pt idx="2638">
                  <c:v>-1.1498322770690178E-2</c:v>
                </c:pt>
                <c:pt idx="2639">
                  <c:v>-1.2447525396505843E-2</c:v>
                </c:pt>
                <c:pt idx="2640">
                  <c:v>-1.3029242231317493E-2</c:v>
                </c:pt>
                <c:pt idx="2641">
                  <c:v>-1.2896958852236073E-2</c:v>
                </c:pt>
                <c:pt idx="2642">
                  <c:v>-1.2770210238961799E-2</c:v>
                </c:pt>
                <c:pt idx="2643">
                  <c:v>-1.2645120843030187E-2</c:v>
                </c:pt>
                <c:pt idx="2644">
                  <c:v>-1.2645746647564963E-2</c:v>
                </c:pt>
                <c:pt idx="2645">
                  <c:v>-1.2003898552720237E-2</c:v>
                </c:pt>
                <c:pt idx="2646">
                  <c:v>-1.1251756180265141E-2</c:v>
                </c:pt>
                <c:pt idx="2647">
                  <c:v>-1.1033728743004474E-2</c:v>
                </c:pt>
                <c:pt idx="2648">
                  <c:v>-1.1019072654243234E-2</c:v>
                </c:pt>
                <c:pt idx="2649">
                  <c:v>-1.1126675484457033E-2</c:v>
                </c:pt>
                <c:pt idx="2650">
                  <c:v>-1.1048059699719181E-2</c:v>
                </c:pt>
                <c:pt idx="2651">
                  <c:v>-1.0680476222215664E-2</c:v>
                </c:pt>
                <c:pt idx="2652">
                  <c:v>-1.0484774854434435E-2</c:v>
                </c:pt>
                <c:pt idx="2653">
                  <c:v>-1.0539479801703954E-2</c:v>
                </c:pt>
                <c:pt idx="2654">
                  <c:v>-1.0635526028487354E-2</c:v>
                </c:pt>
                <c:pt idx="2655">
                  <c:v>-1.0667409620404848E-2</c:v>
                </c:pt>
                <c:pt idx="2656">
                  <c:v>-1.0468680175473987E-2</c:v>
                </c:pt>
                <c:pt idx="2657">
                  <c:v>-1.072761642536002E-2</c:v>
                </c:pt>
                <c:pt idx="2658">
                  <c:v>-1.210542137188129E-2</c:v>
                </c:pt>
                <c:pt idx="2659">
                  <c:v>-1.3718382068640355E-2</c:v>
                </c:pt>
                <c:pt idx="2660">
                  <c:v>-1.5202776143674627E-2</c:v>
                </c:pt>
                <c:pt idx="2661">
                  <c:v>-1.6210195595249804E-2</c:v>
                </c:pt>
                <c:pt idx="2662">
                  <c:v>-1.647568200837346E-2</c:v>
                </c:pt>
                <c:pt idx="2663">
                  <c:v>-1.6242339389099317E-2</c:v>
                </c:pt>
                <c:pt idx="2664">
                  <c:v>-1.5911184784414549E-2</c:v>
                </c:pt>
                <c:pt idx="2665">
                  <c:v>-1.5553642515882947E-2</c:v>
                </c:pt>
                <c:pt idx="2666">
                  <c:v>-1.549694783455215E-2</c:v>
                </c:pt>
                <c:pt idx="2667">
                  <c:v>-1.562527638301987E-2</c:v>
                </c:pt>
                <c:pt idx="2668">
                  <c:v>-1.5833898355613232E-2</c:v>
                </c:pt>
                <c:pt idx="2669">
                  <c:v>-1.6046555735737579E-2</c:v>
                </c:pt>
                <c:pt idx="2670">
                  <c:v>-1.620974325240121E-2</c:v>
                </c:pt>
                <c:pt idx="2671">
                  <c:v>-1.6159997630232258E-2</c:v>
                </c:pt>
                <c:pt idx="2672">
                  <c:v>-1.6386746461852533E-2</c:v>
                </c:pt>
                <c:pt idx="2673">
                  <c:v>-1.647038575898456E-2</c:v>
                </c:pt>
                <c:pt idx="2674">
                  <c:v>-1.6636938014131769E-2</c:v>
                </c:pt>
                <c:pt idx="2675">
                  <c:v>-1.7158830910442874E-2</c:v>
                </c:pt>
                <c:pt idx="2676">
                  <c:v>-1.783462574524812E-2</c:v>
                </c:pt>
                <c:pt idx="2677">
                  <c:v>-1.8195040258742634E-2</c:v>
                </c:pt>
                <c:pt idx="2678">
                  <c:v>-1.8388725352385178E-2</c:v>
                </c:pt>
                <c:pt idx="2679">
                  <c:v>-1.8284967234094757E-2</c:v>
                </c:pt>
                <c:pt idx="2680">
                  <c:v>-1.8076973132660108E-2</c:v>
                </c:pt>
                <c:pt idx="2681">
                  <c:v>-1.8205241752014628E-2</c:v>
                </c:pt>
                <c:pt idx="2682">
                  <c:v>-1.8250914050940641E-2</c:v>
                </c:pt>
                <c:pt idx="2683">
                  <c:v>-1.8335087135404569E-2</c:v>
                </c:pt>
                <c:pt idx="2684">
                  <c:v>-1.8374344066263877E-2</c:v>
                </c:pt>
                <c:pt idx="2685">
                  <c:v>-1.8593188081679389E-2</c:v>
                </c:pt>
                <c:pt idx="2686">
                  <c:v>-1.9038360482951509E-2</c:v>
                </c:pt>
                <c:pt idx="2687">
                  <c:v>-1.9289597124560482E-2</c:v>
                </c:pt>
                <c:pt idx="2688">
                  <c:v>-1.8950128492507844E-2</c:v>
                </c:pt>
                <c:pt idx="2689">
                  <c:v>-1.8332076530946262E-2</c:v>
                </c:pt>
                <c:pt idx="2690">
                  <c:v>-1.7344053149978913E-2</c:v>
                </c:pt>
                <c:pt idx="2691">
                  <c:v>-1.6219348350676746E-2</c:v>
                </c:pt>
                <c:pt idx="2692">
                  <c:v>-1.5040256006628113E-2</c:v>
                </c:pt>
                <c:pt idx="2693">
                  <c:v>-1.4170890357507453E-2</c:v>
                </c:pt>
                <c:pt idx="2694">
                  <c:v>-1.4039468557310685E-2</c:v>
                </c:pt>
                <c:pt idx="2695">
                  <c:v>-1.4410662206135553E-2</c:v>
                </c:pt>
                <c:pt idx="2696">
                  <c:v>-1.529950897294398E-2</c:v>
                </c:pt>
                <c:pt idx="2697">
                  <c:v>-1.6208904179049129E-2</c:v>
                </c:pt>
                <c:pt idx="2698">
                  <c:v>-1.691053435327642E-2</c:v>
                </c:pt>
                <c:pt idx="2699">
                  <c:v>-1.7018837324802451E-2</c:v>
                </c:pt>
                <c:pt idx="2700">
                  <c:v>-1.6908061834400846E-2</c:v>
                </c:pt>
                <c:pt idx="2701">
                  <c:v>-1.7013723905180612E-2</c:v>
                </c:pt>
                <c:pt idx="2702">
                  <c:v>-1.6834535252501445E-2</c:v>
                </c:pt>
                <c:pt idx="2703">
                  <c:v>-1.6657078385540702E-2</c:v>
                </c:pt>
                <c:pt idx="2704">
                  <c:v>-1.6719376834762233E-2</c:v>
                </c:pt>
                <c:pt idx="2705">
                  <c:v>-1.6782548161009568E-2</c:v>
                </c:pt>
                <c:pt idx="2706">
                  <c:v>-1.6319607111890556E-2</c:v>
                </c:pt>
                <c:pt idx="2707">
                  <c:v>-1.6327476830512149E-2</c:v>
                </c:pt>
                <c:pt idx="2708">
                  <c:v>-1.637169949876608E-2</c:v>
                </c:pt>
                <c:pt idx="2709">
                  <c:v>-1.6508898092918549E-2</c:v>
                </c:pt>
                <c:pt idx="2710">
                  <c:v>-1.7387086123994859E-2</c:v>
                </c:pt>
                <c:pt idx="2711">
                  <c:v>-1.8254052686076123E-2</c:v>
                </c:pt>
                <c:pt idx="2712">
                  <c:v>-1.9184664233930483E-2</c:v>
                </c:pt>
                <c:pt idx="2713">
                  <c:v>-1.9525043457884597E-2</c:v>
                </c:pt>
                <c:pt idx="2714">
                  <c:v>-1.9657784410137911E-2</c:v>
                </c:pt>
                <c:pt idx="2715">
                  <c:v>-1.9568189510892481E-2</c:v>
                </c:pt>
                <c:pt idx="2716">
                  <c:v>-1.9470732062965641E-2</c:v>
                </c:pt>
                <c:pt idx="2717">
                  <c:v>-1.9346900512179441E-2</c:v>
                </c:pt>
                <c:pt idx="2718">
                  <c:v>-1.9274940595319239E-2</c:v>
                </c:pt>
                <c:pt idx="2719">
                  <c:v>-1.9255291725439903E-2</c:v>
                </c:pt>
                <c:pt idx="2720">
                  <c:v>-1.9204117329375492E-2</c:v>
                </c:pt>
                <c:pt idx="2721">
                  <c:v>-1.9200459259011489E-2</c:v>
                </c:pt>
                <c:pt idx="2722">
                  <c:v>-1.9242080063584358E-2</c:v>
                </c:pt>
                <c:pt idx="2723">
                  <c:v>-1.9275377431153703E-2</c:v>
                </c:pt>
                <c:pt idx="2724">
                  <c:v>-1.9132409655111239E-2</c:v>
                </c:pt>
                <c:pt idx="2725">
                  <c:v>-1.8663391933163472E-2</c:v>
                </c:pt>
                <c:pt idx="2726">
                  <c:v>-1.781180780918025E-2</c:v>
                </c:pt>
                <c:pt idx="2727">
                  <c:v>-1.6513393374264145E-2</c:v>
                </c:pt>
                <c:pt idx="2728">
                  <c:v>-1.5044180969698583E-2</c:v>
                </c:pt>
                <c:pt idx="2729">
                  <c:v>-1.4156678350899147E-2</c:v>
                </c:pt>
                <c:pt idx="2730">
                  <c:v>-1.366388569412043E-2</c:v>
                </c:pt>
                <c:pt idx="2731">
                  <c:v>-1.3307580585925075E-2</c:v>
                </c:pt>
                <c:pt idx="2732">
                  <c:v>-1.1679848085359754E-2</c:v>
                </c:pt>
                <c:pt idx="2733">
                  <c:v>-1.0814169296435425E-2</c:v>
                </c:pt>
                <c:pt idx="2734">
                  <c:v>-1.1019585132856547E-2</c:v>
                </c:pt>
                <c:pt idx="2735">
                  <c:v>-1.1568507502975736E-2</c:v>
                </c:pt>
                <c:pt idx="2736">
                  <c:v>-1.2520551986752421E-2</c:v>
                </c:pt>
                <c:pt idx="2737">
                  <c:v>-1.4025942617618675E-2</c:v>
                </c:pt>
                <c:pt idx="2738">
                  <c:v>-1.5214272324836114E-2</c:v>
                </c:pt>
                <c:pt idx="2739">
                  <c:v>-1.6175885873840327E-2</c:v>
                </c:pt>
                <c:pt idx="2740">
                  <c:v>-1.6715349345904754E-2</c:v>
                </c:pt>
                <c:pt idx="2741">
                  <c:v>-1.8239495374021857E-2</c:v>
                </c:pt>
                <c:pt idx="2742">
                  <c:v>-1.9450046667194573E-2</c:v>
                </c:pt>
                <c:pt idx="2743">
                  <c:v>-1.9941036690968944E-2</c:v>
                </c:pt>
                <c:pt idx="2744">
                  <c:v>-1.9320938040157568E-2</c:v>
                </c:pt>
                <c:pt idx="2745">
                  <c:v>-1.8786328282056466E-2</c:v>
                </c:pt>
                <c:pt idx="2746">
                  <c:v>-1.8385000855553505E-2</c:v>
                </c:pt>
                <c:pt idx="2747">
                  <c:v>-1.81528705423947E-2</c:v>
                </c:pt>
                <c:pt idx="2748">
                  <c:v>-1.8083017746357927E-2</c:v>
                </c:pt>
                <c:pt idx="2749">
                  <c:v>-1.7964148565580915E-2</c:v>
                </c:pt>
                <c:pt idx="2750">
                  <c:v>-1.794382064311676E-2</c:v>
                </c:pt>
                <c:pt idx="2751">
                  <c:v>-1.8012600798022166E-2</c:v>
                </c:pt>
                <c:pt idx="2752">
                  <c:v>-1.8108712418758464E-2</c:v>
                </c:pt>
                <c:pt idx="2753">
                  <c:v>-1.8202505109639916E-2</c:v>
                </c:pt>
                <c:pt idx="2754">
                  <c:v>-1.8247025083799266E-2</c:v>
                </c:pt>
                <c:pt idx="2755">
                  <c:v>-1.6880628263432305E-2</c:v>
                </c:pt>
                <c:pt idx="2756">
                  <c:v>-1.6934197920473168E-2</c:v>
                </c:pt>
                <c:pt idx="2757">
                  <c:v>-1.707211133711959E-2</c:v>
                </c:pt>
                <c:pt idx="2758">
                  <c:v>-1.6646868014644753E-2</c:v>
                </c:pt>
                <c:pt idx="2759">
                  <c:v>-1.6443422005489067E-2</c:v>
                </c:pt>
                <c:pt idx="2760">
                  <c:v>-1.6341270681936901E-2</c:v>
                </c:pt>
                <c:pt idx="2761">
                  <c:v>-1.6225135291464191E-2</c:v>
                </c:pt>
                <c:pt idx="2762">
                  <c:v>-1.6773035798158441E-2</c:v>
                </c:pt>
                <c:pt idx="2763">
                  <c:v>-1.7155282925716837E-2</c:v>
                </c:pt>
                <c:pt idx="2764">
                  <c:v>-1.7484926975116166E-2</c:v>
                </c:pt>
                <c:pt idx="2765">
                  <c:v>-1.7729114501550895E-2</c:v>
                </c:pt>
                <c:pt idx="2766">
                  <c:v>-1.7888134772365734E-2</c:v>
                </c:pt>
                <c:pt idx="2767">
                  <c:v>-1.7863526280391319E-2</c:v>
                </c:pt>
                <c:pt idx="2768">
                  <c:v>-1.7753127637264998E-2</c:v>
                </c:pt>
                <c:pt idx="2769">
                  <c:v>-1.7651828649071586E-2</c:v>
                </c:pt>
                <c:pt idx="2770">
                  <c:v>-1.7696254714911694E-2</c:v>
                </c:pt>
                <c:pt idx="2771">
                  <c:v>-1.7046521061863926E-2</c:v>
                </c:pt>
                <c:pt idx="2772">
                  <c:v>-1.6185953790795217E-2</c:v>
                </c:pt>
                <c:pt idx="2773">
                  <c:v>-1.5120523482667229E-2</c:v>
                </c:pt>
                <c:pt idx="2774">
                  <c:v>-1.4572960910364556E-2</c:v>
                </c:pt>
                <c:pt idx="2775">
                  <c:v>-1.4710194890611851E-2</c:v>
                </c:pt>
                <c:pt idx="2776">
                  <c:v>-1.5164330025147282E-2</c:v>
                </c:pt>
                <c:pt idx="2777">
                  <c:v>-1.5648069442975462E-2</c:v>
                </c:pt>
                <c:pt idx="2778">
                  <c:v>-1.6081759137768263E-2</c:v>
                </c:pt>
                <c:pt idx="2779">
                  <c:v>-1.7042282517248146E-2</c:v>
                </c:pt>
                <c:pt idx="2780">
                  <c:v>-1.7845290167633601E-2</c:v>
                </c:pt>
                <c:pt idx="2781">
                  <c:v>-1.793522404430466E-2</c:v>
                </c:pt>
                <c:pt idx="2782">
                  <c:v>-1.6930034804559985E-2</c:v>
                </c:pt>
                <c:pt idx="2783">
                  <c:v>-1.6010493750575054E-2</c:v>
                </c:pt>
                <c:pt idx="2784">
                  <c:v>-1.5722671136847645E-2</c:v>
                </c:pt>
                <c:pt idx="2785">
                  <c:v>-1.6870092069819573E-2</c:v>
                </c:pt>
                <c:pt idx="2786">
                  <c:v>-1.6861088845160292E-2</c:v>
                </c:pt>
                <c:pt idx="2787">
                  <c:v>-1.6658270031576418E-2</c:v>
                </c:pt>
                <c:pt idx="2788">
                  <c:v>-1.6988392541150216E-2</c:v>
                </c:pt>
                <c:pt idx="2789">
                  <c:v>-1.6803887993611925E-2</c:v>
                </c:pt>
                <c:pt idx="2790">
                  <c:v>-1.6678700649236836E-2</c:v>
                </c:pt>
                <c:pt idx="2791">
                  <c:v>-1.6839639093456336E-2</c:v>
                </c:pt>
                <c:pt idx="2792">
                  <c:v>-1.6982341228449424E-2</c:v>
                </c:pt>
                <c:pt idx="2793">
                  <c:v>-1.6683431114428368E-2</c:v>
                </c:pt>
                <c:pt idx="2794">
                  <c:v>-1.7142425628820776E-2</c:v>
                </c:pt>
                <c:pt idx="2795">
                  <c:v>-1.7555549031861295E-2</c:v>
                </c:pt>
                <c:pt idx="2796">
                  <c:v>-1.7675591144418669E-2</c:v>
                </c:pt>
                <c:pt idx="2797">
                  <c:v>-1.7602370592245994E-2</c:v>
                </c:pt>
                <c:pt idx="2798">
                  <c:v>-1.7977617327907199E-2</c:v>
                </c:pt>
                <c:pt idx="2799">
                  <c:v>-1.8562001213849419E-2</c:v>
                </c:pt>
                <c:pt idx="2800">
                  <c:v>-1.9132057100980156E-2</c:v>
                </c:pt>
                <c:pt idx="2801">
                  <c:v>-1.8778726779895307E-2</c:v>
                </c:pt>
                <c:pt idx="2802">
                  <c:v>-1.9317893133919767E-2</c:v>
                </c:pt>
                <c:pt idx="2803">
                  <c:v>-1.9679995039699485E-2</c:v>
                </c:pt>
                <c:pt idx="2804">
                  <c:v>-2.0237268597540926E-2</c:v>
                </c:pt>
                <c:pt idx="2805">
                  <c:v>-2.0782118153956017E-2</c:v>
                </c:pt>
                <c:pt idx="2806">
                  <c:v>-2.121187360908465E-2</c:v>
                </c:pt>
                <c:pt idx="2807">
                  <c:v>-2.1403774188595341E-2</c:v>
                </c:pt>
                <c:pt idx="2808">
                  <c:v>-2.1502877108655789E-2</c:v>
                </c:pt>
                <c:pt idx="2809">
                  <c:v>-2.1340238982818102E-2</c:v>
                </c:pt>
                <c:pt idx="2810">
                  <c:v>-2.1302796443811545E-2</c:v>
                </c:pt>
                <c:pt idx="2811">
                  <c:v>-2.1554104193939147E-2</c:v>
                </c:pt>
                <c:pt idx="2812">
                  <c:v>-2.2729685447417339E-2</c:v>
                </c:pt>
                <c:pt idx="2813">
                  <c:v>-2.3588900201157073E-2</c:v>
                </c:pt>
                <c:pt idx="2814">
                  <c:v>-2.3626594229836151E-2</c:v>
                </c:pt>
                <c:pt idx="2815">
                  <c:v>-2.3362325109084599E-2</c:v>
                </c:pt>
                <c:pt idx="2816">
                  <c:v>-2.2751722553630775E-2</c:v>
                </c:pt>
                <c:pt idx="2817">
                  <c:v>-2.2193451889880887E-2</c:v>
                </c:pt>
                <c:pt idx="2818">
                  <c:v>-2.1734344007277535E-2</c:v>
                </c:pt>
                <c:pt idx="2819">
                  <c:v>-2.1676248183199985E-2</c:v>
                </c:pt>
                <c:pt idx="2820">
                  <c:v>-2.1743254068002552E-2</c:v>
                </c:pt>
                <c:pt idx="2821">
                  <c:v>-2.1614281368866756E-2</c:v>
                </c:pt>
                <c:pt idx="2822">
                  <c:v>-2.1486505437471375E-2</c:v>
                </c:pt>
                <c:pt idx="2823">
                  <c:v>-2.2299286987070774E-2</c:v>
                </c:pt>
                <c:pt idx="2824">
                  <c:v>-2.2219656024171447E-2</c:v>
                </c:pt>
                <c:pt idx="2825">
                  <c:v>-2.2153395558440959E-2</c:v>
                </c:pt>
                <c:pt idx="2826">
                  <c:v>-2.2310524984909364E-2</c:v>
                </c:pt>
                <c:pt idx="2827">
                  <c:v>-2.2803999424379919E-2</c:v>
                </c:pt>
                <c:pt idx="2828">
                  <c:v>-2.3221796121651303E-2</c:v>
                </c:pt>
                <c:pt idx="2829">
                  <c:v>-2.3436610564367549E-2</c:v>
                </c:pt>
                <c:pt idx="2830">
                  <c:v>-2.3303236069461743E-2</c:v>
                </c:pt>
                <c:pt idx="2831">
                  <c:v>-2.4235219152037784E-2</c:v>
                </c:pt>
                <c:pt idx="2832">
                  <c:v>-2.4076086566096722E-2</c:v>
                </c:pt>
                <c:pt idx="2833">
                  <c:v>-2.4553323914488154E-2</c:v>
                </c:pt>
                <c:pt idx="2834">
                  <c:v>-2.4445463809112011E-2</c:v>
                </c:pt>
                <c:pt idx="2835">
                  <c:v>-2.4024089944794026E-2</c:v>
                </c:pt>
                <c:pt idx="2836">
                  <c:v>-2.3449689151642888E-2</c:v>
                </c:pt>
                <c:pt idx="2837">
                  <c:v>-2.3063055912371004E-2</c:v>
                </c:pt>
                <c:pt idx="2838">
                  <c:v>-2.2629571191868727E-2</c:v>
                </c:pt>
                <c:pt idx="2839">
                  <c:v>-2.2052317395111348E-2</c:v>
                </c:pt>
                <c:pt idx="2840">
                  <c:v>-2.0746213298072549E-2</c:v>
                </c:pt>
                <c:pt idx="2841">
                  <c:v>-1.9428394972015789E-2</c:v>
                </c:pt>
                <c:pt idx="2842">
                  <c:v>-1.8047434242305479E-2</c:v>
                </c:pt>
                <c:pt idx="2843">
                  <c:v>-1.6783633784473083E-2</c:v>
                </c:pt>
                <c:pt idx="2844">
                  <c:v>-1.5476997001172868E-2</c:v>
                </c:pt>
                <c:pt idx="2845">
                  <c:v>-1.4189739866804864E-2</c:v>
                </c:pt>
                <c:pt idx="2846">
                  <c:v>-1.3357924758772313E-2</c:v>
                </c:pt>
                <c:pt idx="2847">
                  <c:v>-1.3272118104292095E-2</c:v>
                </c:pt>
                <c:pt idx="2848">
                  <c:v>-1.3781749601167521E-2</c:v>
                </c:pt>
                <c:pt idx="2849">
                  <c:v>-1.4032705642861056E-2</c:v>
                </c:pt>
                <c:pt idx="2850">
                  <c:v>-1.4092231709908934E-2</c:v>
                </c:pt>
                <c:pt idx="2851">
                  <c:v>-1.415572631501673E-2</c:v>
                </c:pt>
                <c:pt idx="2852">
                  <c:v>-1.4494120531587117E-2</c:v>
                </c:pt>
                <c:pt idx="2853">
                  <c:v>-1.4439850126769373E-2</c:v>
                </c:pt>
                <c:pt idx="2854">
                  <c:v>-1.4459441173910733E-2</c:v>
                </c:pt>
                <c:pt idx="2855">
                  <c:v>-1.4231712109681331E-2</c:v>
                </c:pt>
                <c:pt idx="2856">
                  <c:v>-1.4043614341641104E-2</c:v>
                </c:pt>
                <c:pt idx="2857">
                  <c:v>-1.4187464750029639E-2</c:v>
                </c:pt>
                <c:pt idx="2858">
                  <c:v>-1.467767045224256E-2</c:v>
                </c:pt>
                <c:pt idx="2859">
                  <c:v>-1.4973363775056172E-2</c:v>
                </c:pt>
                <c:pt idx="2860">
                  <c:v>-1.5418438308971201E-2</c:v>
                </c:pt>
                <c:pt idx="2861">
                  <c:v>-1.6970632661243976E-2</c:v>
                </c:pt>
                <c:pt idx="2862">
                  <c:v>-1.8443945174294745E-2</c:v>
                </c:pt>
                <c:pt idx="2863">
                  <c:v>-1.9752960025784388E-2</c:v>
                </c:pt>
                <c:pt idx="2864">
                  <c:v>-2.065304956413317E-2</c:v>
                </c:pt>
                <c:pt idx="2865">
                  <c:v>-2.1265739349793991E-2</c:v>
                </c:pt>
                <c:pt idx="2866">
                  <c:v>-2.1686697980205762E-2</c:v>
                </c:pt>
                <c:pt idx="2867">
                  <c:v>-2.2079221422237519E-2</c:v>
                </c:pt>
                <c:pt idx="2868">
                  <c:v>-2.2576802329794213E-2</c:v>
                </c:pt>
                <c:pt idx="2869">
                  <c:v>-2.3001053973652472E-2</c:v>
                </c:pt>
                <c:pt idx="2870">
                  <c:v>-2.391884684178916E-2</c:v>
                </c:pt>
                <c:pt idx="2871">
                  <c:v>-2.4355576766344405E-2</c:v>
                </c:pt>
                <c:pt idx="2872">
                  <c:v>-2.4545825000285397E-2</c:v>
                </c:pt>
                <c:pt idx="2873">
                  <c:v>-2.468311470853176E-2</c:v>
                </c:pt>
                <c:pt idx="2874">
                  <c:v>-2.4520686248318969E-2</c:v>
                </c:pt>
                <c:pt idx="2875">
                  <c:v>-2.4531448603074907E-2</c:v>
                </c:pt>
                <c:pt idx="2876">
                  <c:v>-2.4513684142403996E-2</c:v>
                </c:pt>
                <c:pt idx="2877">
                  <c:v>-2.4604127989636175E-2</c:v>
                </c:pt>
                <c:pt idx="2878">
                  <c:v>-2.4778525890813544E-2</c:v>
                </c:pt>
                <c:pt idx="2879">
                  <c:v>-2.4872464508915053E-2</c:v>
                </c:pt>
                <c:pt idx="2880">
                  <c:v>-2.4722926691865828E-2</c:v>
                </c:pt>
                <c:pt idx="2881">
                  <c:v>-2.4573240885933212E-2</c:v>
                </c:pt>
                <c:pt idx="2882">
                  <c:v>-2.4303379068313549E-2</c:v>
                </c:pt>
                <c:pt idx="2883">
                  <c:v>-2.3653132458599374E-2</c:v>
                </c:pt>
                <c:pt idx="2884">
                  <c:v>-2.2624048807458011E-2</c:v>
                </c:pt>
                <c:pt idx="2885">
                  <c:v>-2.0201025528683789E-2</c:v>
                </c:pt>
                <c:pt idx="2886">
                  <c:v>-1.8534862238390938E-2</c:v>
                </c:pt>
                <c:pt idx="2887">
                  <c:v>-1.8002890123258571E-2</c:v>
                </c:pt>
                <c:pt idx="2888">
                  <c:v>-1.8615219846287154E-2</c:v>
                </c:pt>
                <c:pt idx="2889">
                  <c:v>-1.9590749770801465E-2</c:v>
                </c:pt>
                <c:pt idx="2890">
                  <c:v>-2.0440676166837465E-2</c:v>
                </c:pt>
                <c:pt idx="2891">
                  <c:v>-2.0783388252044913E-2</c:v>
                </c:pt>
                <c:pt idx="2892">
                  <c:v>-2.1175739423330661E-2</c:v>
                </c:pt>
                <c:pt idx="2893">
                  <c:v>-2.128264135150789E-2</c:v>
                </c:pt>
                <c:pt idx="2894">
                  <c:v>-2.1515755766512379E-2</c:v>
                </c:pt>
                <c:pt idx="2895">
                  <c:v>-2.1655353864563031E-2</c:v>
                </c:pt>
                <c:pt idx="2896">
                  <c:v>-2.1747780349603552E-2</c:v>
                </c:pt>
                <c:pt idx="2897">
                  <c:v>-2.1445792919754271E-2</c:v>
                </c:pt>
                <c:pt idx="2898">
                  <c:v>-2.0724936324322981E-2</c:v>
                </c:pt>
                <c:pt idx="2899">
                  <c:v>-1.9918709368164436E-2</c:v>
                </c:pt>
                <c:pt idx="2900">
                  <c:v>-1.9177679191525597E-2</c:v>
                </c:pt>
                <c:pt idx="2901">
                  <c:v>-1.8735079333234969E-2</c:v>
                </c:pt>
                <c:pt idx="2902">
                  <c:v>-1.8576733409333464E-2</c:v>
                </c:pt>
                <c:pt idx="2903">
                  <c:v>-1.8547641098175034E-2</c:v>
                </c:pt>
                <c:pt idx="2904">
                  <c:v>-1.8748429756981329E-2</c:v>
                </c:pt>
                <c:pt idx="2905">
                  <c:v>-1.8906097425374867E-2</c:v>
                </c:pt>
                <c:pt idx="2906">
                  <c:v>-1.9178191766513669E-2</c:v>
                </c:pt>
                <c:pt idx="2907">
                  <c:v>-1.9311229520813843E-2</c:v>
                </c:pt>
                <c:pt idx="2908">
                  <c:v>-1.9320644961304291E-2</c:v>
                </c:pt>
                <c:pt idx="2909">
                  <c:v>-1.9332381269994654E-2</c:v>
                </c:pt>
                <c:pt idx="2910">
                  <c:v>-1.9368560750393036E-2</c:v>
                </c:pt>
                <c:pt idx="2911">
                  <c:v>-1.9169694333040561E-2</c:v>
                </c:pt>
                <c:pt idx="2912">
                  <c:v>-1.8485562012106604E-2</c:v>
                </c:pt>
                <c:pt idx="2913">
                  <c:v>-1.7787507111986903E-2</c:v>
                </c:pt>
                <c:pt idx="2914">
                  <c:v>-1.6943936014355884E-2</c:v>
                </c:pt>
                <c:pt idx="2915">
                  <c:v>-1.7008110007448445E-2</c:v>
                </c:pt>
                <c:pt idx="2916">
                  <c:v>-1.7559337657039775E-2</c:v>
                </c:pt>
                <c:pt idx="2917">
                  <c:v>-1.8350962139850796E-2</c:v>
                </c:pt>
                <c:pt idx="2918">
                  <c:v>-1.830895062808012E-2</c:v>
                </c:pt>
                <c:pt idx="2919">
                  <c:v>-1.777578690700372E-2</c:v>
                </c:pt>
                <c:pt idx="2920">
                  <c:v>-1.7711762478865967E-2</c:v>
                </c:pt>
                <c:pt idx="2921">
                  <c:v>-1.8206283581081457E-2</c:v>
                </c:pt>
                <c:pt idx="2922">
                  <c:v>-1.8384773169442779E-2</c:v>
                </c:pt>
                <c:pt idx="2923">
                  <c:v>-1.8600638860005961E-2</c:v>
                </c:pt>
                <c:pt idx="2924">
                  <c:v>-1.8330153839980951E-2</c:v>
                </c:pt>
                <c:pt idx="2925">
                  <c:v>-1.8016327494922862E-2</c:v>
                </c:pt>
                <c:pt idx="2926">
                  <c:v>-1.7699664704173723E-2</c:v>
                </c:pt>
                <c:pt idx="2927">
                  <c:v>-1.7598617478752486E-2</c:v>
                </c:pt>
                <c:pt idx="2928">
                  <c:v>-1.7792636576892375E-2</c:v>
                </c:pt>
                <c:pt idx="2929">
                  <c:v>-1.8038780031552959E-2</c:v>
                </c:pt>
                <c:pt idx="2930">
                  <c:v>-1.8477327890701417E-2</c:v>
                </c:pt>
                <c:pt idx="2931">
                  <c:v>-1.8779612733634241E-2</c:v>
                </c:pt>
                <c:pt idx="2932">
                  <c:v>-1.8762759952017583E-2</c:v>
                </c:pt>
                <c:pt idx="2933">
                  <c:v>-1.829978317437627E-2</c:v>
                </c:pt>
                <c:pt idx="2934">
                  <c:v>-1.7770209417922851E-2</c:v>
                </c:pt>
                <c:pt idx="2935">
                  <c:v>-1.7298672258346949E-2</c:v>
                </c:pt>
                <c:pt idx="2936">
                  <c:v>-1.7054209847015271E-2</c:v>
                </c:pt>
                <c:pt idx="2937">
                  <c:v>-1.7055749128618698E-2</c:v>
                </c:pt>
                <c:pt idx="2938">
                  <c:v>-1.7343932571001416E-2</c:v>
                </c:pt>
                <c:pt idx="2939">
                  <c:v>-1.7521793617145322E-2</c:v>
                </c:pt>
                <c:pt idx="2940">
                  <c:v>-1.7990349301489877E-2</c:v>
                </c:pt>
                <c:pt idx="2941">
                  <c:v>-1.8543007767339019E-2</c:v>
                </c:pt>
                <c:pt idx="2942">
                  <c:v>-1.917142651340845E-2</c:v>
                </c:pt>
                <c:pt idx="2943">
                  <c:v>-1.9792473716769274E-2</c:v>
                </c:pt>
                <c:pt idx="2944">
                  <c:v>-2.0178405880726613E-2</c:v>
                </c:pt>
                <c:pt idx="2945">
                  <c:v>-1.9617774696603456E-2</c:v>
                </c:pt>
                <c:pt idx="2946">
                  <c:v>-1.9317509469620596E-2</c:v>
                </c:pt>
                <c:pt idx="2947">
                  <c:v>-1.8982460915796313E-2</c:v>
                </c:pt>
                <c:pt idx="2948">
                  <c:v>-1.8682863998232546E-2</c:v>
                </c:pt>
                <c:pt idx="2949">
                  <c:v>-1.8426623334331718E-2</c:v>
                </c:pt>
                <c:pt idx="2950">
                  <c:v>-1.7541559349048393E-2</c:v>
                </c:pt>
                <c:pt idx="2951">
                  <c:v>-1.675399627227394E-2</c:v>
                </c:pt>
                <c:pt idx="2952">
                  <c:v>-1.6320797245496368E-2</c:v>
                </c:pt>
                <c:pt idx="2953">
                  <c:v>-1.6625785304076393E-2</c:v>
                </c:pt>
                <c:pt idx="2954">
                  <c:v>-1.7229552782196286E-2</c:v>
                </c:pt>
                <c:pt idx="2955">
                  <c:v>-1.7747297505201272E-2</c:v>
                </c:pt>
                <c:pt idx="2956">
                  <c:v>-1.8466829662108376E-2</c:v>
                </c:pt>
                <c:pt idx="2957">
                  <c:v>-1.9156618716696494E-2</c:v>
                </c:pt>
                <c:pt idx="2958">
                  <c:v>-1.9549875894095861E-2</c:v>
                </c:pt>
                <c:pt idx="2959">
                  <c:v>-1.9658219504436168E-2</c:v>
                </c:pt>
                <c:pt idx="2960">
                  <c:v>-1.9686712542879375E-2</c:v>
                </c:pt>
                <c:pt idx="2961">
                  <c:v>-1.9908842511158365E-2</c:v>
                </c:pt>
                <c:pt idx="2962">
                  <c:v>-2.0177612232942982E-2</c:v>
                </c:pt>
                <c:pt idx="2963">
                  <c:v>-2.0537659289910873E-2</c:v>
                </c:pt>
                <c:pt idx="2964">
                  <c:v>-2.0948728719350808E-2</c:v>
                </c:pt>
                <c:pt idx="2965">
                  <c:v>-2.1166656336182067E-2</c:v>
                </c:pt>
                <c:pt idx="2966">
                  <c:v>-2.1379631654966366E-2</c:v>
                </c:pt>
                <c:pt idx="2967">
                  <c:v>-2.1654892466982413E-2</c:v>
                </c:pt>
                <c:pt idx="2968">
                  <c:v>-2.0413408295726909E-2</c:v>
                </c:pt>
                <c:pt idx="2969">
                  <c:v>-1.9390455955347025E-2</c:v>
                </c:pt>
                <c:pt idx="2970">
                  <c:v>-1.8450766808730833E-2</c:v>
                </c:pt>
                <c:pt idx="2971">
                  <c:v>-1.8077041429910411E-2</c:v>
                </c:pt>
                <c:pt idx="2972">
                  <c:v>-1.7527416273776394E-2</c:v>
                </c:pt>
                <c:pt idx="2973">
                  <c:v>-1.6784805682647713E-2</c:v>
                </c:pt>
                <c:pt idx="2974">
                  <c:v>-1.6338049095509202E-2</c:v>
                </c:pt>
                <c:pt idx="2975">
                  <c:v>-1.6249114502895245E-2</c:v>
                </c:pt>
                <c:pt idx="2976">
                  <c:v>-1.6142241944462104E-2</c:v>
                </c:pt>
                <c:pt idx="2977">
                  <c:v>-1.6409320222568274E-2</c:v>
                </c:pt>
                <c:pt idx="2978">
                  <c:v>-1.6984825730555708E-2</c:v>
                </c:pt>
                <c:pt idx="2979">
                  <c:v>-1.7707192487045317E-2</c:v>
                </c:pt>
                <c:pt idx="2980">
                  <c:v>-1.836392869140336E-2</c:v>
                </c:pt>
                <c:pt idx="2981">
                  <c:v>-1.8452244285832878E-2</c:v>
                </c:pt>
                <c:pt idx="2982">
                  <c:v>-1.8481286829658061E-2</c:v>
                </c:pt>
                <c:pt idx="2983">
                  <c:v>-1.8279748375108412E-2</c:v>
                </c:pt>
                <c:pt idx="2984">
                  <c:v>-1.7965885526222272E-2</c:v>
                </c:pt>
                <c:pt idx="2985">
                  <c:v>-1.768568685582848E-2</c:v>
                </c:pt>
                <c:pt idx="2986">
                  <c:v>-1.7310614184802668E-2</c:v>
                </c:pt>
                <c:pt idx="2987">
                  <c:v>-1.7119552503396286E-2</c:v>
                </c:pt>
                <c:pt idx="2988">
                  <c:v>-1.7088902452320205E-2</c:v>
                </c:pt>
                <c:pt idx="2989">
                  <c:v>-1.7384433651409414E-2</c:v>
                </c:pt>
                <c:pt idx="2990">
                  <c:v>-1.7659109454208087E-2</c:v>
                </c:pt>
                <c:pt idx="2991">
                  <c:v>-1.7789411166690729E-2</c:v>
                </c:pt>
                <c:pt idx="2992">
                  <c:v>-1.7893775206016788E-2</c:v>
                </c:pt>
                <c:pt idx="2993">
                  <c:v>-1.7526981712278823E-2</c:v>
                </c:pt>
                <c:pt idx="2994">
                  <c:v>-1.7567044180365345E-2</c:v>
                </c:pt>
                <c:pt idx="2995">
                  <c:v>-1.7647036303438748E-2</c:v>
                </c:pt>
                <c:pt idx="2996">
                  <c:v>-1.7648665184481275E-2</c:v>
                </c:pt>
                <c:pt idx="2997">
                  <c:v>-1.7244089108449628E-2</c:v>
                </c:pt>
                <c:pt idx="2998">
                  <c:v>-1.7765343211394918E-2</c:v>
                </c:pt>
                <c:pt idx="2999">
                  <c:v>-1.8419625108436512E-2</c:v>
                </c:pt>
                <c:pt idx="3000">
                  <c:v>-1.8906631064230753E-2</c:v>
                </c:pt>
                <c:pt idx="3001">
                  <c:v>-1.8504771340406921E-2</c:v>
                </c:pt>
                <c:pt idx="3002">
                  <c:v>-1.8605476548241233E-2</c:v>
                </c:pt>
                <c:pt idx="3003">
                  <c:v>-1.8913262650510507E-2</c:v>
                </c:pt>
                <c:pt idx="3004">
                  <c:v>-1.9121501399508981E-2</c:v>
                </c:pt>
                <c:pt idx="3005">
                  <c:v>-1.8096061951061809E-2</c:v>
                </c:pt>
                <c:pt idx="3006">
                  <c:v>-1.7779932995769906E-2</c:v>
                </c:pt>
                <c:pt idx="3007">
                  <c:v>-1.730658928468053E-2</c:v>
                </c:pt>
                <c:pt idx="3008">
                  <c:v>-1.6669459844016077E-2</c:v>
                </c:pt>
                <c:pt idx="3009">
                  <c:v>-1.554845129527946E-2</c:v>
                </c:pt>
                <c:pt idx="3010">
                  <c:v>-1.4230742154884384E-2</c:v>
                </c:pt>
                <c:pt idx="3011">
                  <c:v>-1.3089598664331126E-2</c:v>
                </c:pt>
                <c:pt idx="3012">
                  <c:v>-1.1799113687062258E-2</c:v>
                </c:pt>
                <c:pt idx="3013">
                  <c:v>-1.0756257699497611E-2</c:v>
                </c:pt>
                <c:pt idx="3014">
                  <c:v>-9.834900633968198E-3</c:v>
                </c:pt>
                <c:pt idx="3015">
                  <c:v>-9.3353123360132677E-3</c:v>
                </c:pt>
                <c:pt idx="3016">
                  <c:v>-1.0007649527641235E-2</c:v>
                </c:pt>
                <c:pt idx="3017">
                  <c:v>-1.1148476475577464E-2</c:v>
                </c:pt>
                <c:pt idx="3018">
                  <c:v>-1.1925740021507441E-2</c:v>
                </c:pt>
                <c:pt idx="3019">
                  <c:v>-1.1861014653888707E-2</c:v>
                </c:pt>
                <c:pt idx="3020">
                  <c:v>-1.1885966489180349E-2</c:v>
                </c:pt>
                <c:pt idx="3021">
                  <c:v>-1.1895769173289548E-2</c:v>
                </c:pt>
                <c:pt idx="3022">
                  <c:v>-1.185091350358238E-2</c:v>
                </c:pt>
                <c:pt idx="3023">
                  <c:v>-1.2165467630132615E-2</c:v>
                </c:pt>
                <c:pt idx="3024">
                  <c:v>-1.2068468796438849E-2</c:v>
                </c:pt>
                <c:pt idx="3025">
                  <c:v>-1.196156689893592E-2</c:v>
                </c:pt>
                <c:pt idx="3026">
                  <c:v>-1.1922254208901072E-2</c:v>
                </c:pt>
                <c:pt idx="3027">
                  <c:v>-1.2155450834128329E-2</c:v>
                </c:pt>
                <c:pt idx="3028">
                  <c:v>-1.2558049982013922E-2</c:v>
                </c:pt>
                <c:pt idx="3029">
                  <c:v>-1.3218021715017708E-2</c:v>
                </c:pt>
                <c:pt idx="3030">
                  <c:v>-1.4388240618337527E-2</c:v>
                </c:pt>
                <c:pt idx="3031">
                  <c:v>-1.6072830810358364E-2</c:v>
                </c:pt>
                <c:pt idx="3032">
                  <c:v>-1.7353246083698145E-2</c:v>
                </c:pt>
                <c:pt idx="3033">
                  <c:v>-1.736998308473537E-2</c:v>
                </c:pt>
                <c:pt idx="3034">
                  <c:v>-1.740861158608183E-2</c:v>
                </c:pt>
                <c:pt idx="3035">
                  <c:v>-1.8939454768302243E-2</c:v>
                </c:pt>
                <c:pt idx="3036">
                  <c:v>-1.9378229202877718E-2</c:v>
                </c:pt>
                <c:pt idx="3037">
                  <c:v>-1.9736792670998083E-2</c:v>
                </c:pt>
                <c:pt idx="3038">
                  <c:v>-2.0273603339337077E-2</c:v>
                </c:pt>
                <c:pt idx="3039">
                  <c:v>-2.0752331220063404E-2</c:v>
                </c:pt>
                <c:pt idx="3040">
                  <c:v>-2.0445061846717537E-2</c:v>
                </c:pt>
                <c:pt idx="3041">
                  <c:v>-1.96578282050704E-2</c:v>
                </c:pt>
                <c:pt idx="3042">
                  <c:v>-1.9070421128076789E-2</c:v>
                </c:pt>
                <c:pt idx="3043">
                  <c:v>-1.8692780642652378E-2</c:v>
                </c:pt>
                <c:pt idx="3044">
                  <c:v>-1.863595219862995E-2</c:v>
                </c:pt>
                <c:pt idx="3045">
                  <c:v>-1.8632990501398779E-2</c:v>
                </c:pt>
                <c:pt idx="3046">
                  <c:v>-1.8561890291384414E-2</c:v>
                </c:pt>
                <c:pt idx="3047">
                  <c:v>-1.8342715292446438E-2</c:v>
                </c:pt>
                <c:pt idx="3048">
                  <c:v>-1.8073198052127416E-2</c:v>
                </c:pt>
                <c:pt idx="3049">
                  <c:v>-1.7935348364192135E-2</c:v>
                </c:pt>
                <c:pt idx="3050">
                  <c:v>-1.7496889113687315E-2</c:v>
                </c:pt>
                <c:pt idx="3051">
                  <c:v>-1.7012481115363937E-2</c:v>
                </c:pt>
                <c:pt idx="3052">
                  <c:v>-1.6581150258663573E-2</c:v>
                </c:pt>
                <c:pt idx="3053">
                  <c:v>-1.6097816152490188E-2</c:v>
                </c:pt>
                <c:pt idx="3054">
                  <c:v>-1.5662585614873131E-2</c:v>
                </c:pt>
                <c:pt idx="3055">
                  <c:v>-1.5280186390336341E-2</c:v>
                </c:pt>
                <c:pt idx="3056">
                  <c:v>-1.4984791659419749E-2</c:v>
                </c:pt>
                <c:pt idx="3057">
                  <c:v>-1.4914997050958889E-2</c:v>
                </c:pt>
                <c:pt idx="3058">
                  <c:v>-1.514896413609287E-2</c:v>
                </c:pt>
                <c:pt idx="3059">
                  <c:v>-1.5321976754257637E-2</c:v>
                </c:pt>
                <c:pt idx="3060">
                  <c:v>-1.5312922974262226E-2</c:v>
                </c:pt>
                <c:pt idx="3061">
                  <c:v>-1.5119509652316608E-2</c:v>
                </c:pt>
                <c:pt idx="3062">
                  <c:v>-1.5079604580836153E-2</c:v>
                </c:pt>
                <c:pt idx="3063">
                  <c:v>-1.523682577963819E-2</c:v>
                </c:pt>
                <c:pt idx="3064">
                  <c:v>-1.5671229595918303E-2</c:v>
                </c:pt>
                <c:pt idx="3065">
                  <c:v>-1.5968921416647859E-2</c:v>
                </c:pt>
                <c:pt idx="3066">
                  <c:v>-1.6166212391513765E-2</c:v>
                </c:pt>
                <c:pt idx="3067">
                  <c:v>-1.6454184532749376E-2</c:v>
                </c:pt>
                <c:pt idx="3068">
                  <c:v>-1.6720352240731734E-2</c:v>
                </c:pt>
                <c:pt idx="3069">
                  <c:v>-1.6942872281710483E-2</c:v>
                </c:pt>
                <c:pt idx="3070">
                  <c:v>-1.7785200646104563E-2</c:v>
                </c:pt>
                <c:pt idx="3071">
                  <c:v>-1.875302254925567E-2</c:v>
                </c:pt>
                <c:pt idx="3072">
                  <c:v>-1.9888855301209006E-2</c:v>
                </c:pt>
                <c:pt idx="3073">
                  <c:v>-2.0762495074544002E-2</c:v>
                </c:pt>
                <c:pt idx="3074">
                  <c:v>-2.1682675062654887E-2</c:v>
                </c:pt>
                <c:pt idx="3075">
                  <c:v>-2.2434040001671575E-2</c:v>
                </c:pt>
                <c:pt idx="3076">
                  <c:v>-2.3042621602036014E-2</c:v>
                </c:pt>
                <c:pt idx="3077">
                  <c:v>-2.3297746183443713E-2</c:v>
                </c:pt>
                <c:pt idx="3078">
                  <c:v>-2.3501125123028745E-2</c:v>
                </c:pt>
                <c:pt idx="3079">
                  <c:v>-2.3582649133984258E-2</c:v>
                </c:pt>
                <c:pt idx="3080">
                  <c:v>-2.3487013577664202E-2</c:v>
                </c:pt>
                <c:pt idx="3081">
                  <c:v>-2.3206053571636406E-2</c:v>
                </c:pt>
                <c:pt idx="3082">
                  <c:v>-2.2808721245797213E-2</c:v>
                </c:pt>
                <c:pt idx="3083">
                  <c:v>-2.2410284162177066E-2</c:v>
                </c:pt>
                <c:pt idx="3084">
                  <c:v>-2.2190986911855504E-2</c:v>
                </c:pt>
                <c:pt idx="3085">
                  <c:v>-2.2000691966810253E-2</c:v>
                </c:pt>
                <c:pt idx="3086">
                  <c:v>-2.1589716574051343E-2</c:v>
                </c:pt>
                <c:pt idx="3087">
                  <c:v>-2.0772585816144402E-2</c:v>
                </c:pt>
                <c:pt idx="3088">
                  <c:v>-1.9562187201584723E-2</c:v>
                </c:pt>
                <c:pt idx="3089">
                  <c:v>-1.8069906246284982E-2</c:v>
                </c:pt>
                <c:pt idx="3090">
                  <c:v>-1.6917053523905774E-2</c:v>
                </c:pt>
                <c:pt idx="3091">
                  <c:v>-1.6499035428379258E-2</c:v>
                </c:pt>
                <c:pt idx="3092">
                  <c:v>-1.6457995271753199E-2</c:v>
                </c:pt>
                <c:pt idx="3093">
                  <c:v>-1.6429982490087175E-2</c:v>
                </c:pt>
                <c:pt idx="3094">
                  <c:v>-1.6364128265901376E-2</c:v>
                </c:pt>
                <c:pt idx="3095">
                  <c:v>-1.6376428020066391E-2</c:v>
                </c:pt>
                <c:pt idx="3096">
                  <c:v>-1.636222020603809E-2</c:v>
                </c:pt>
                <c:pt idx="3097">
                  <c:v>-1.6434658858605056E-2</c:v>
                </c:pt>
                <c:pt idx="3098">
                  <c:v>-1.6404321602069664E-2</c:v>
                </c:pt>
                <c:pt idx="3099">
                  <c:v>-1.6486765797603352E-2</c:v>
                </c:pt>
                <c:pt idx="3100">
                  <c:v>-1.6622286954873909E-2</c:v>
                </c:pt>
                <c:pt idx="3101">
                  <c:v>-1.7005488801953194E-2</c:v>
                </c:pt>
                <c:pt idx="3102">
                  <c:v>-1.6575868701199509E-2</c:v>
                </c:pt>
                <c:pt idx="3103">
                  <c:v>-1.6203256088334523E-2</c:v>
                </c:pt>
                <c:pt idx="3104">
                  <c:v>-1.61513084804321E-2</c:v>
                </c:pt>
                <c:pt idx="3105">
                  <c:v>-1.6659019738165526E-2</c:v>
                </c:pt>
                <c:pt idx="3106">
                  <c:v>-1.7466068898294308E-2</c:v>
                </c:pt>
                <c:pt idx="3107">
                  <c:v>-1.7598315411460036E-2</c:v>
                </c:pt>
                <c:pt idx="3108">
                  <c:v>-1.804648372738181E-2</c:v>
                </c:pt>
                <c:pt idx="3109">
                  <c:v>-1.838650388810607E-2</c:v>
                </c:pt>
                <c:pt idx="3110">
                  <c:v>-1.8690433803425364E-2</c:v>
                </c:pt>
                <c:pt idx="3111">
                  <c:v>-1.8827744422700212E-2</c:v>
                </c:pt>
                <c:pt idx="3112">
                  <c:v>-1.885777220722807E-2</c:v>
                </c:pt>
                <c:pt idx="3113">
                  <c:v>-1.900627924282533E-2</c:v>
                </c:pt>
                <c:pt idx="3114">
                  <c:v>-1.9233329916069592E-2</c:v>
                </c:pt>
                <c:pt idx="3115">
                  <c:v>-1.9465777500133476E-2</c:v>
                </c:pt>
                <c:pt idx="3116">
                  <c:v>-1.96374520593545E-2</c:v>
                </c:pt>
                <c:pt idx="3117">
                  <c:v>-1.977487115783088E-2</c:v>
                </c:pt>
                <c:pt idx="3118">
                  <c:v>-1.9930516086398665E-2</c:v>
                </c:pt>
                <c:pt idx="3119">
                  <c:v>-2.0194865691549768E-2</c:v>
                </c:pt>
                <c:pt idx="3120">
                  <c:v>-2.0345175797144666E-2</c:v>
                </c:pt>
                <c:pt idx="3121">
                  <c:v>-2.0417264152359994E-2</c:v>
                </c:pt>
                <c:pt idx="3122">
                  <c:v>-2.039200971454129E-2</c:v>
                </c:pt>
                <c:pt idx="3123">
                  <c:v>-2.0446397355003934E-2</c:v>
                </c:pt>
                <c:pt idx="3124">
                  <c:v>-2.054792297626188E-2</c:v>
                </c:pt>
                <c:pt idx="3125">
                  <c:v>-2.0519156797651233E-2</c:v>
                </c:pt>
                <c:pt idx="3126">
                  <c:v>-2.050917101102968E-2</c:v>
                </c:pt>
                <c:pt idx="3127">
                  <c:v>-2.0448628888416972E-2</c:v>
                </c:pt>
                <c:pt idx="3128">
                  <c:v>-2.0710695476528006E-2</c:v>
                </c:pt>
                <c:pt idx="3129">
                  <c:v>-2.1029776113289253E-2</c:v>
                </c:pt>
                <c:pt idx="3130">
                  <c:v>-2.1330636968974671E-2</c:v>
                </c:pt>
                <c:pt idx="3131">
                  <c:v>-2.1394028876742466E-2</c:v>
                </c:pt>
                <c:pt idx="3132">
                  <c:v>-2.1899854354070228E-2</c:v>
                </c:pt>
                <c:pt idx="3133">
                  <c:v>-2.2550013281953434E-2</c:v>
                </c:pt>
                <c:pt idx="3134">
                  <c:v>-2.315849429504669E-2</c:v>
                </c:pt>
                <c:pt idx="3135">
                  <c:v>-2.3363314418881842E-2</c:v>
                </c:pt>
                <c:pt idx="3136">
                  <c:v>-2.3246826865075943E-2</c:v>
                </c:pt>
                <c:pt idx="3137">
                  <c:v>-2.330725122378096E-2</c:v>
                </c:pt>
                <c:pt idx="3138">
                  <c:v>-2.2714189444215389E-2</c:v>
                </c:pt>
                <c:pt idx="3139">
                  <c:v>-2.2804214305577809E-2</c:v>
                </c:pt>
                <c:pt idx="3140">
                  <c:v>-2.2909879421025191E-2</c:v>
                </c:pt>
                <c:pt idx="3141">
                  <c:v>-2.3150908241110831E-2</c:v>
                </c:pt>
                <c:pt idx="3142">
                  <c:v>-2.3259789252185865E-2</c:v>
                </c:pt>
                <c:pt idx="3143">
                  <c:v>-2.2900024720820103E-2</c:v>
                </c:pt>
                <c:pt idx="3144">
                  <c:v>-2.2050173182106392E-2</c:v>
                </c:pt>
                <c:pt idx="3145">
                  <c:v>-2.1763171358497278E-2</c:v>
                </c:pt>
                <c:pt idx="3146">
                  <c:v>-2.1725475097957164E-2</c:v>
                </c:pt>
                <c:pt idx="3147">
                  <c:v>-2.1770686539787931E-2</c:v>
                </c:pt>
                <c:pt idx="3148">
                  <c:v>-2.1565224602586412E-2</c:v>
                </c:pt>
                <c:pt idx="3149">
                  <c:v>-2.1440003697034263E-2</c:v>
                </c:pt>
                <c:pt idx="3150">
                  <c:v>-2.1163260319479994E-2</c:v>
                </c:pt>
                <c:pt idx="3151">
                  <c:v>-2.0835804830751856E-2</c:v>
                </c:pt>
                <c:pt idx="3152">
                  <c:v>-2.0475763856161802E-2</c:v>
                </c:pt>
                <c:pt idx="3153">
                  <c:v>-2.0167986786855684E-2</c:v>
                </c:pt>
                <c:pt idx="3154">
                  <c:v>-1.9926016532147737E-2</c:v>
                </c:pt>
                <c:pt idx="3155">
                  <c:v>-1.9637900907527841E-2</c:v>
                </c:pt>
                <c:pt idx="3156">
                  <c:v>-1.9415108880565683E-2</c:v>
                </c:pt>
                <c:pt idx="3157">
                  <c:v>-1.9254785075517686E-2</c:v>
                </c:pt>
                <c:pt idx="3158">
                  <c:v>-1.8818441995118004E-2</c:v>
                </c:pt>
                <c:pt idx="3159">
                  <c:v>-1.8453754375693299E-2</c:v>
                </c:pt>
                <c:pt idx="3160">
                  <c:v>-1.8083525009979288E-2</c:v>
                </c:pt>
                <c:pt idx="3161">
                  <c:v>-1.8303672201986997E-2</c:v>
                </c:pt>
                <c:pt idx="3162">
                  <c:v>-1.8676837444381478E-2</c:v>
                </c:pt>
                <c:pt idx="3163">
                  <c:v>-1.9011266310258321E-2</c:v>
                </c:pt>
                <c:pt idx="3164">
                  <c:v>-1.9217907387700382E-2</c:v>
                </c:pt>
                <c:pt idx="3165">
                  <c:v>-1.9462578786172649E-2</c:v>
                </c:pt>
                <c:pt idx="3166">
                  <c:v>-1.9599175531224658E-2</c:v>
                </c:pt>
                <c:pt idx="3167">
                  <c:v>-1.9625180895595184E-2</c:v>
                </c:pt>
                <c:pt idx="3168">
                  <c:v>-1.9755897200564355E-2</c:v>
                </c:pt>
                <c:pt idx="3169">
                  <c:v>-1.9609108436876833E-2</c:v>
                </c:pt>
                <c:pt idx="3170">
                  <c:v>-1.9493361375225469E-2</c:v>
                </c:pt>
                <c:pt idx="3171">
                  <c:v>-1.939043381987525E-2</c:v>
                </c:pt>
                <c:pt idx="3172">
                  <c:v>-1.9437746889832672E-2</c:v>
                </c:pt>
                <c:pt idx="3173">
                  <c:v>-2.0094100168031127E-2</c:v>
                </c:pt>
                <c:pt idx="3174">
                  <c:v>-2.1496177650878301E-2</c:v>
                </c:pt>
                <c:pt idx="3175">
                  <c:v>-2.2128917300316825E-2</c:v>
                </c:pt>
                <c:pt idx="3176">
                  <c:v>-2.2669530927931864E-2</c:v>
                </c:pt>
                <c:pt idx="3177">
                  <c:v>-2.2875654967605047E-2</c:v>
                </c:pt>
                <c:pt idx="3178">
                  <c:v>-2.1815995124055416E-2</c:v>
                </c:pt>
                <c:pt idx="3179">
                  <c:v>-2.2036924273169271E-2</c:v>
                </c:pt>
                <c:pt idx="3180">
                  <c:v>-2.2394305553680202E-2</c:v>
                </c:pt>
                <c:pt idx="3181">
                  <c:v>-2.1943368077210187E-2</c:v>
                </c:pt>
                <c:pt idx="3182">
                  <c:v>-2.0707799550049841E-2</c:v>
                </c:pt>
                <c:pt idx="3183">
                  <c:v>-1.9803173471844765E-2</c:v>
                </c:pt>
                <c:pt idx="3184">
                  <c:v>-1.9124039700127212E-2</c:v>
                </c:pt>
                <c:pt idx="3185">
                  <c:v>-1.8752643749480668E-2</c:v>
                </c:pt>
                <c:pt idx="3186">
                  <c:v>-1.8646272365889296E-2</c:v>
                </c:pt>
                <c:pt idx="3187">
                  <c:v>-1.8961991072605482E-2</c:v>
                </c:pt>
                <c:pt idx="3188">
                  <c:v>-1.9191350698626111E-2</c:v>
                </c:pt>
                <c:pt idx="3189">
                  <c:v>-1.9212387448530023E-2</c:v>
                </c:pt>
                <c:pt idx="3190">
                  <c:v>-1.9030669560268609E-2</c:v>
                </c:pt>
                <c:pt idx="3191">
                  <c:v>-1.8491094713541285E-2</c:v>
                </c:pt>
                <c:pt idx="3192">
                  <c:v>-1.781719508099697E-2</c:v>
                </c:pt>
                <c:pt idx="3193">
                  <c:v>-1.71596538064962E-2</c:v>
                </c:pt>
                <c:pt idx="3194">
                  <c:v>-1.6660371082265459E-2</c:v>
                </c:pt>
                <c:pt idx="3195">
                  <c:v>-1.623868766956094E-2</c:v>
                </c:pt>
                <c:pt idx="3196">
                  <c:v>-1.5968379584598416E-2</c:v>
                </c:pt>
                <c:pt idx="3197">
                  <c:v>-1.5763628587614865E-2</c:v>
                </c:pt>
                <c:pt idx="3198">
                  <c:v>-1.5820664238455774E-2</c:v>
                </c:pt>
                <c:pt idx="3199">
                  <c:v>-1.5826808992802685E-2</c:v>
                </c:pt>
                <c:pt idx="3200">
                  <c:v>-1.5860765374478593E-2</c:v>
                </c:pt>
                <c:pt idx="3201">
                  <c:v>-1.5917492039523404E-2</c:v>
                </c:pt>
                <c:pt idx="3202">
                  <c:v>-1.600487147919984E-2</c:v>
                </c:pt>
                <c:pt idx="3203">
                  <c:v>-1.6388785637585106E-2</c:v>
                </c:pt>
                <c:pt idx="3204">
                  <c:v>-1.6764494735369305E-2</c:v>
                </c:pt>
                <c:pt idx="3205">
                  <c:v>-1.7060966871216519E-2</c:v>
                </c:pt>
                <c:pt idx="3206">
                  <c:v>-1.6884322839002004E-2</c:v>
                </c:pt>
                <c:pt idx="3207">
                  <c:v>-1.6524109097873996E-2</c:v>
                </c:pt>
                <c:pt idx="3208">
                  <c:v>-1.6254429122976307E-2</c:v>
                </c:pt>
                <c:pt idx="3209">
                  <c:v>-1.5283378790124357E-2</c:v>
                </c:pt>
                <c:pt idx="3210">
                  <c:v>-1.4345354605442544E-2</c:v>
                </c:pt>
                <c:pt idx="3211">
                  <c:v>-1.394727263290845E-2</c:v>
                </c:pt>
                <c:pt idx="3212">
                  <c:v>-1.4685776774991798E-2</c:v>
                </c:pt>
                <c:pt idx="3213">
                  <c:v>-1.5780400448388465E-2</c:v>
                </c:pt>
                <c:pt idx="3214">
                  <c:v>-1.7092601596735615E-2</c:v>
                </c:pt>
                <c:pt idx="3215">
                  <c:v>-1.8243998698539862E-2</c:v>
                </c:pt>
                <c:pt idx="3216">
                  <c:v>-1.9153639634885387E-2</c:v>
                </c:pt>
                <c:pt idx="3217">
                  <c:v>-1.8383380209914521E-2</c:v>
                </c:pt>
                <c:pt idx="3218">
                  <c:v>-1.6958076505186395E-2</c:v>
                </c:pt>
                <c:pt idx="3219">
                  <c:v>-1.621945842812833E-2</c:v>
                </c:pt>
                <c:pt idx="3220">
                  <c:v>-1.5945608672762922E-2</c:v>
                </c:pt>
                <c:pt idx="3221">
                  <c:v>-1.4957655344468889E-2</c:v>
                </c:pt>
                <c:pt idx="3222">
                  <c:v>-1.5087147775631441E-2</c:v>
                </c:pt>
                <c:pt idx="3223">
                  <c:v>-1.5239828532679682E-2</c:v>
                </c:pt>
                <c:pt idx="3224">
                  <c:v>-1.5232436489102722E-2</c:v>
                </c:pt>
                <c:pt idx="3225">
                  <c:v>-1.5149536544006748E-2</c:v>
                </c:pt>
                <c:pt idx="3226">
                  <c:v>-1.5085690429305017E-2</c:v>
                </c:pt>
                <c:pt idx="3227">
                  <c:v>-1.5142965939385021E-2</c:v>
                </c:pt>
                <c:pt idx="3228">
                  <c:v>-1.5725024233202975E-2</c:v>
                </c:pt>
                <c:pt idx="3229">
                  <c:v>-1.6564575525161843E-2</c:v>
                </c:pt>
                <c:pt idx="3230">
                  <c:v>-1.7360719073401917E-2</c:v>
                </c:pt>
                <c:pt idx="3231">
                  <c:v>-1.693806783172493E-2</c:v>
                </c:pt>
                <c:pt idx="3232">
                  <c:v>-1.7550172865561237E-2</c:v>
                </c:pt>
                <c:pt idx="3233">
                  <c:v>-1.7848930997942426E-2</c:v>
                </c:pt>
                <c:pt idx="3234">
                  <c:v>-1.8201187046272122E-2</c:v>
                </c:pt>
                <c:pt idx="3235">
                  <c:v>-1.843202599535259E-2</c:v>
                </c:pt>
                <c:pt idx="3236">
                  <c:v>-1.8553162207022543E-2</c:v>
                </c:pt>
                <c:pt idx="3237">
                  <c:v>-1.8481968220084875E-2</c:v>
                </c:pt>
                <c:pt idx="3238">
                  <c:v>-1.8349839898386327E-2</c:v>
                </c:pt>
                <c:pt idx="3239">
                  <c:v>-1.8458424959162043E-2</c:v>
                </c:pt>
                <c:pt idx="3240">
                  <c:v>-1.8596098496998142E-2</c:v>
                </c:pt>
                <c:pt idx="3241">
                  <c:v>-1.8597457796892865E-2</c:v>
                </c:pt>
                <c:pt idx="3242">
                  <c:v>-1.8427635246836188E-2</c:v>
                </c:pt>
                <c:pt idx="3243">
                  <c:v>-1.8517869774723625E-2</c:v>
                </c:pt>
                <c:pt idx="3244">
                  <c:v>-1.8609062931811332E-2</c:v>
                </c:pt>
                <c:pt idx="3245">
                  <c:v>-1.8051496323771857E-2</c:v>
                </c:pt>
                <c:pt idx="3246">
                  <c:v>-1.7146550170346931E-2</c:v>
                </c:pt>
                <c:pt idx="3247">
                  <c:v>-1.6453502474999705E-2</c:v>
                </c:pt>
                <c:pt idx="3248">
                  <c:v>-1.6123689830778089E-2</c:v>
                </c:pt>
                <c:pt idx="3249">
                  <c:v>-1.5640126187561013E-2</c:v>
                </c:pt>
                <c:pt idx="3250">
                  <c:v>-1.542992562736357E-2</c:v>
                </c:pt>
                <c:pt idx="3251">
                  <c:v>-1.5364043695691451E-2</c:v>
                </c:pt>
                <c:pt idx="3252">
                  <c:v>-1.4928349228188618E-2</c:v>
                </c:pt>
                <c:pt idx="3253">
                  <c:v>-1.4460152771239149E-2</c:v>
                </c:pt>
                <c:pt idx="3254">
                  <c:v>-1.4129759518614724E-2</c:v>
                </c:pt>
                <c:pt idx="3255">
                  <c:v>-1.3967868547492525E-2</c:v>
                </c:pt>
                <c:pt idx="3256">
                  <c:v>-1.3838265509794173E-2</c:v>
                </c:pt>
                <c:pt idx="3257">
                  <c:v>-1.3844943753557576E-2</c:v>
                </c:pt>
                <c:pt idx="3258">
                  <c:v>-1.3911238120418529E-2</c:v>
                </c:pt>
                <c:pt idx="3259">
                  <c:v>-1.3902033039908741E-2</c:v>
                </c:pt>
                <c:pt idx="3260">
                  <c:v>-1.3951450103498065E-2</c:v>
                </c:pt>
                <c:pt idx="3261">
                  <c:v>-1.4121563032288783E-2</c:v>
                </c:pt>
                <c:pt idx="3262">
                  <c:v>-1.4047667697673986E-2</c:v>
                </c:pt>
                <c:pt idx="3263">
                  <c:v>-1.4434536188408457E-2</c:v>
                </c:pt>
                <c:pt idx="3264">
                  <c:v>-1.492120669301999E-2</c:v>
                </c:pt>
                <c:pt idx="3265">
                  <c:v>-1.3648450998918213E-2</c:v>
                </c:pt>
                <c:pt idx="3266">
                  <c:v>-1.283699912676641E-2</c:v>
                </c:pt>
                <c:pt idx="3267">
                  <c:v>-1.2230989456480606E-2</c:v>
                </c:pt>
                <c:pt idx="3268">
                  <c:v>-1.1900670798312453E-2</c:v>
                </c:pt>
                <c:pt idx="3269">
                  <c:v>-1.1577744772242233E-2</c:v>
                </c:pt>
                <c:pt idx="3270">
                  <c:v>-1.143599569486085E-2</c:v>
                </c:pt>
                <c:pt idx="3271">
                  <c:v>-1.1381254757509836E-2</c:v>
                </c:pt>
                <c:pt idx="3272">
                  <c:v>-1.1083575847775765E-2</c:v>
                </c:pt>
                <c:pt idx="3273">
                  <c:v>-9.9071442448051186E-3</c:v>
                </c:pt>
                <c:pt idx="3274">
                  <c:v>-8.5453373523478784E-3</c:v>
                </c:pt>
                <c:pt idx="3275">
                  <c:v>-7.1699829742668635E-3</c:v>
                </c:pt>
                <c:pt idx="3276">
                  <c:v>-6.8706802290605575E-3</c:v>
                </c:pt>
                <c:pt idx="3277">
                  <c:v>-8.089854388567741E-3</c:v>
                </c:pt>
                <c:pt idx="3278">
                  <c:v>-9.622145197809396E-3</c:v>
                </c:pt>
                <c:pt idx="3279">
                  <c:v>-1.2129967166215564E-2</c:v>
                </c:pt>
                <c:pt idx="3280">
                  <c:v>-1.4285289456568706E-2</c:v>
                </c:pt>
                <c:pt idx="3281">
                  <c:v>-1.4765077986909897E-2</c:v>
                </c:pt>
                <c:pt idx="3282">
                  <c:v>-1.4741557805142351E-2</c:v>
                </c:pt>
                <c:pt idx="3283">
                  <c:v>-1.4401144462875078E-2</c:v>
                </c:pt>
                <c:pt idx="3284">
                  <c:v>-1.4275961651059597E-2</c:v>
                </c:pt>
                <c:pt idx="3285">
                  <c:v>-1.4009848168709229E-2</c:v>
                </c:pt>
                <c:pt idx="3286">
                  <c:v>-1.3773969592731384E-2</c:v>
                </c:pt>
                <c:pt idx="3287">
                  <c:v>-1.3653207051808875E-2</c:v>
                </c:pt>
                <c:pt idx="3288">
                  <c:v>-1.3215016161997576E-2</c:v>
                </c:pt>
                <c:pt idx="3289">
                  <c:v>-1.3208839159871547E-2</c:v>
                </c:pt>
                <c:pt idx="3290">
                  <c:v>-1.3364998622112993E-2</c:v>
                </c:pt>
                <c:pt idx="3291">
                  <c:v>-1.3552087553595616E-2</c:v>
                </c:pt>
                <c:pt idx="3292">
                  <c:v>-1.3531177586097263E-2</c:v>
                </c:pt>
                <c:pt idx="3293">
                  <c:v>-1.3086028247742083E-2</c:v>
                </c:pt>
                <c:pt idx="3294">
                  <c:v>-1.2424757254121054E-2</c:v>
                </c:pt>
                <c:pt idx="3295">
                  <c:v>-1.3011962830830425E-2</c:v>
                </c:pt>
                <c:pt idx="3296">
                  <c:v>-1.3512525679957326E-2</c:v>
                </c:pt>
                <c:pt idx="3297">
                  <c:v>-1.4053410064735514E-2</c:v>
                </c:pt>
                <c:pt idx="3298">
                  <c:v>-1.4413007353215546E-2</c:v>
                </c:pt>
                <c:pt idx="3299">
                  <c:v>-1.4818506765507125E-2</c:v>
                </c:pt>
                <c:pt idx="3300">
                  <c:v>-1.5042932596214097E-2</c:v>
                </c:pt>
                <c:pt idx="3301">
                  <c:v>-1.5066456765410704E-2</c:v>
                </c:pt>
                <c:pt idx="3302">
                  <c:v>-1.5036602000143888E-2</c:v>
                </c:pt>
                <c:pt idx="3303">
                  <c:v>-1.4824716672538846E-2</c:v>
                </c:pt>
                <c:pt idx="3304">
                  <c:v>-1.4514116368333847E-2</c:v>
                </c:pt>
                <c:pt idx="3305">
                  <c:v>-1.3926268420842242E-2</c:v>
                </c:pt>
                <c:pt idx="3306">
                  <c:v>-1.3494703076455297E-2</c:v>
                </c:pt>
                <c:pt idx="3307">
                  <c:v>-1.4117925570815697E-2</c:v>
                </c:pt>
                <c:pt idx="3308">
                  <c:v>-1.4708861338737986E-2</c:v>
                </c:pt>
                <c:pt idx="3309">
                  <c:v>-1.471292355640145E-2</c:v>
                </c:pt>
                <c:pt idx="3310">
                  <c:v>-1.4568421071116392E-2</c:v>
                </c:pt>
                <c:pt idx="3311">
                  <c:v>-1.458726023740391E-2</c:v>
                </c:pt>
                <c:pt idx="3312">
                  <c:v>-1.4561060144394799E-2</c:v>
                </c:pt>
                <c:pt idx="3313">
                  <c:v>-1.4645645841079795E-2</c:v>
                </c:pt>
                <c:pt idx="3314">
                  <c:v>-1.4688791035453348E-2</c:v>
                </c:pt>
                <c:pt idx="3315">
                  <c:v>-1.491590225522068E-2</c:v>
                </c:pt>
                <c:pt idx="3316">
                  <c:v>-1.5366813401171079E-2</c:v>
                </c:pt>
                <c:pt idx="3317">
                  <c:v>-1.6095566964119186E-2</c:v>
                </c:pt>
                <c:pt idx="3318">
                  <c:v>-1.7459490341319772E-2</c:v>
                </c:pt>
                <c:pt idx="3319">
                  <c:v>-1.8377943444252438E-2</c:v>
                </c:pt>
                <c:pt idx="3320">
                  <c:v>-1.8828368841797519E-2</c:v>
                </c:pt>
                <c:pt idx="3321">
                  <c:v>-1.9130177749622404E-2</c:v>
                </c:pt>
                <c:pt idx="3322">
                  <c:v>-1.9321946783951549E-2</c:v>
                </c:pt>
                <c:pt idx="3323">
                  <c:v>-1.9920854767392224E-2</c:v>
                </c:pt>
                <c:pt idx="3324">
                  <c:v>-2.0334126222575508E-2</c:v>
                </c:pt>
                <c:pt idx="3325">
                  <c:v>-2.0600901760944132E-2</c:v>
                </c:pt>
                <c:pt idx="3326">
                  <c:v>-2.0827594048602113E-2</c:v>
                </c:pt>
                <c:pt idx="3327">
                  <c:v>-2.0926894364595845E-2</c:v>
                </c:pt>
                <c:pt idx="3328">
                  <c:v>-2.0834044022671368E-2</c:v>
                </c:pt>
                <c:pt idx="3329">
                  <c:v>-2.0773394876596511E-2</c:v>
                </c:pt>
                <c:pt idx="3330">
                  <c:v>-2.079663125076462E-2</c:v>
                </c:pt>
                <c:pt idx="3331">
                  <c:v>-2.0838131189409463E-2</c:v>
                </c:pt>
                <c:pt idx="3332">
                  <c:v>-2.1025050188652007E-2</c:v>
                </c:pt>
                <c:pt idx="3333">
                  <c:v>-2.1649138001360417E-2</c:v>
                </c:pt>
                <c:pt idx="3334">
                  <c:v>-2.2308378533309914E-2</c:v>
                </c:pt>
                <c:pt idx="3335">
                  <c:v>-2.3224560618455375E-2</c:v>
                </c:pt>
                <c:pt idx="3336">
                  <c:v>-2.4166419372107412E-2</c:v>
                </c:pt>
                <c:pt idx="3337">
                  <c:v>-2.4065652139431203E-2</c:v>
                </c:pt>
                <c:pt idx="3338">
                  <c:v>-2.3797044584416484E-2</c:v>
                </c:pt>
                <c:pt idx="3339">
                  <c:v>-2.3599507406216663E-2</c:v>
                </c:pt>
                <c:pt idx="3340">
                  <c:v>-2.3339576955225937E-2</c:v>
                </c:pt>
                <c:pt idx="3341">
                  <c:v>-2.2979821937234288E-2</c:v>
                </c:pt>
                <c:pt idx="3342">
                  <c:v>-2.3105858170019707E-2</c:v>
                </c:pt>
                <c:pt idx="3343">
                  <c:v>-2.3194553537499895E-2</c:v>
                </c:pt>
                <c:pt idx="3344">
                  <c:v>-2.3384475797699845E-2</c:v>
                </c:pt>
                <c:pt idx="3345">
                  <c:v>-2.3495403394966183E-2</c:v>
                </c:pt>
                <c:pt idx="3346">
                  <c:v>-2.3459110477827179E-2</c:v>
                </c:pt>
                <c:pt idx="3347">
                  <c:v>-2.3388082571500324E-2</c:v>
                </c:pt>
                <c:pt idx="3348">
                  <c:v>-2.3140832656261986E-2</c:v>
                </c:pt>
                <c:pt idx="3349">
                  <c:v>-2.2948828857920843E-2</c:v>
                </c:pt>
                <c:pt idx="3350">
                  <c:v>-2.2803179384612224E-2</c:v>
                </c:pt>
                <c:pt idx="3351">
                  <c:v>-2.2674295214815787E-2</c:v>
                </c:pt>
                <c:pt idx="3352">
                  <c:v>-2.2930107985375703E-2</c:v>
                </c:pt>
                <c:pt idx="3353">
                  <c:v>-2.3124863892898841E-2</c:v>
                </c:pt>
                <c:pt idx="3354">
                  <c:v>-2.3043710804310745E-2</c:v>
                </c:pt>
                <c:pt idx="3355">
                  <c:v>-2.2706317448716973E-2</c:v>
                </c:pt>
                <c:pt idx="3356">
                  <c:v>-2.2366655087247139E-2</c:v>
                </c:pt>
                <c:pt idx="3357">
                  <c:v>-2.2157095107299376E-2</c:v>
                </c:pt>
                <c:pt idx="3358">
                  <c:v>-2.2461675036153657E-2</c:v>
                </c:pt>
                <c:pt idx="3359">
                  <c:v>-2.2758762274097337E-2</c:v>
                </c:pt>
                <c:pt idx="3360">
                  <c:v>-2.3094906763493003E-2</c:v>
                </c:pt>
                <c:pt idx="3361">
                  <c:v>-2.3202172610919648E-2</c:v>
                </c:pt>
                <c:pt idx="3362">
                  <c:v>-2.2866946812582761E-2</c:v>
                </c:pt>
                <c:pt idx="3363">
                  <c:v>-2.2212994445654471E-2</c:v>
                </c:pt>
                <c:pt idx="3364">
                  <c:v>-2.1596343028976697E-2</c:v>
                </c:pt>
                <c:pt idx="3365">
                  <c:v>-2.1159645515425277E-2</c:v>
                </c:pt>
                <c:pt idx="3366">
                  <c:v>-2.1443650583561045E-2</c:v>
                </c:pt>
                <c:pt idx="3367">
                  <c:v>-2.1668573123959919E-2</c:v>
                </c:pt>
                <c:pt idx="3368">
                  <c:v>-2.1860602923892795E-2</c:v>
                </c:pt>
                <c:pt idx="3369">
                  <c:v>-2.1897420657525438E-2</c:v>
                </c:pt>
                <c:pt idx="3370">
                  <c:v>-2.1916899500366245E-2</c:v>
                </c:pt>
                <c:pt idx="3371">
                  <c:v>-2.1876342042530614E-2</c:v>
                </c:pt>
                <c:pt idx="3372">
                  <c:v>-2.1561326952316301E-2</c:v>
                </c:pt>
                <c:pt idx="3373">
                  <c:v>-2.1235362558353787E-2</c:v>
                </c:pt>
                <c:pt idx="3374">
                  <c:v>-2.1127665825183599E-2</c:v>
                </c:pt>
                <c:pt idx="3375">
                  <c:v>-2.1083854023287732E-2</c:v>
                </c:pt>
                <c:pt idx="3376">
                  <c:v>-2.0986920884124502E-2</c:v>
                </c:pt>
                <c:pt idx="3377">
                  <c:v>-2.070830808648004E-2</c:v>
                </c:pt>
                <c:pt idx="3378">
                  <c:v>-2.0495254386380096E-2</c:v>
                </c:pt>
                <c:pt idx="3379">
                  <c:v>-2.0309503232834016E-2</c:v>
                </c:pt>
                <c:pt idx="3380">
                  <c:v>-2.0060223192176558E-2</c:v>
                </c:pt>
                <c:pt idx="3381">
                  <c:v>-1.9919407911380731E-2</c:v>
                </c:pt>
                <c:pt idx="3382">
                  <c:v>-1.9876223502771708E-2</c:v>
                </c:pt>
                <c:pt idx="3383">
                  <c:v>-1.9887788269854323E-2</c:v>
                </c:pt>
                <c:pt idx="3384">
                  <c:v>-1.9954579424676301E-2</c:v>
                </c:pt>
                <c:pt idx="3385">
                  <c:v>-2.0009174358182679E-2</c:v>
                </c:pt>
                <c:pt idx="3386">
                  <c:v>-2.0029716729985679E-2</c:v>
                </c:pt>
                <c:pt idx="3387">
                  <c:v>-1.999571066091994E-2</c:v>
                </c:pt>
                <c:pt idx="3388">
                  <c:v>-1.9774945454297779E-2</c:v>
                </c:pt>
                <c:pt idx="3389">
                  <c:v>-1.9517989055319481E-2</c:v>
                </c:pt>
                <c:pt idx="3390">
                  <c:v>-1.9093943141301188E-2</c:v>
                </c:pt>
                <c:pt idx="3391">
                  <c:v>-1.8647746744902868E-2</c:v>
                </c:pt>
                <c:pt idx="3392">
                  <c:v>-1.8585366486563004E-2</c:v>
                </c:pt>
                <c:pt idx="3393">
                  <c:v>-1.8880195889773924E-2</c:v>
                </c:pt>
                <c:pt idx="3394">
                  <c:v>-1.9169456706906049E-2</c:v>
                </c:pt>
                <c:pt idx="3395">
                  <c:v>-1.9401877912935843E-2</c:v>
                </c:pt>
                <c:pt idx="3396">
                  <c:v>-1.8901115190916293E-2</c:v>
                </c:pt>
                <c:pt idx="3397">
                  <c:v>-1.8226376710192029E-2</c:v>
                </c:pt>
                <c:pt idx="3398">
                  <c:v>-1.7436839775018358E-2</c:v>
                </c:pt>
                <c:pt idx="3399">
                  <c:v>-1.6777804451084687E-2</c:v>
                </c:pt>
                <c:pt idx="3400">
                  <c:v>-1.5929400186326173E-2</c:v>
                </c:pt>
                <c:pt idx="3401">
                  <c:v>-1.5732423086841939E-2</c:v>
                </c:pt>
                <c:pt idx="3402">
                  <c:v>-1.6333564935416687E-2</c:v>
                </c:pt>
                <c:pt idx="3403">
                  <c:v>-1.7034797437969249E-2</c:v>
                </c:pt>
                <c:pt idx="3404">
                  <c:v>-1.7237915054124812E-2</c:v>
                </c:pt>
                <c:pt idx="3405">
                  <c:v>-1.718270165647956E-2</c:v>
                </c:pt>
                <c:pt idx="3406">
                  <c:v>-1.6839052851412056E-2</c:v>
                </c:pt>
                <c:pt idx="3407">
                  <c:v>-1.6309726397211198E-2</c:v>
                </c:pt>
                <c:pt idx="3408">
                  <c:v>-1.6161728908058906E-2</c:v>
                </c:pt>
                <c:pt idx="3409">
                  <c:v>-1.6149395100389079E-2</c:v>
                </c:pt>
                <c:pt idx="3410">
                  <c:v>-1.6020868455865409E-2</c:v>
                </c:pt>
                <c:pt idx="3411">
                  <c:v>-1.5916280305593691E-2</c:v>
                </c:pt>
                <c:pt idx="3412">
                  <c:v>-1.6087611396084382E-2</c:v>
                </c:pt>
                <c:pt idx="3413">
                  <c:v>-1.6380179276621575E-2</c:v>
                </c:pt>
                <c:pt idx="3414">
                  <c:v>-1.7181969626434493E-2</c:v>
                </c:pt>
                <c:pt idx="3415">
                  <c:v>-1.8403116607112836E-2</c:v>
                </c:pt>
                <c:pt idx="3416">
                  <c:v>-1.919449638980851E-2</c:v>
                </c:pt>
                <c:pt idx="3417">
                  <c:v>-1.9414468059925298E-2</c:v>
                </c:pt>
                <c:pt idx="3418">
                  <c:v>-1.9576854632621953E-2</c:v>
                </c:pt>
                <c:pt idx="3419">
                  <c:v>-1.9664818806748703E-2</c:v>
                </c:pt>
                <c:pt idx="3420">
                  <c:v>-1.9694165802124006E-2</c:v>
                </c:pt>
                <c:pt idx="3421">
                  <c:v>-1.9749302607227757E-2</c:v>
                </c:pt>
                <c:pt idx="3422">
                  <c:v>-1.9903676478583807E-2</c:v>
                </c:pt>
                <c:pt idx="3423">
                  <c:v>-2.0047688067223263E-2</c:v>
                </c:pt>
                <c:pt idx="3424">
                  <c:v>-2.0133875165149917E-2</c:v>
                </c:pt>
                <c:pt idx="3425">
                  <c:v>-2.0165585707687936E-2</c:v>
                </c:pt>
                <c:pt idx="3426">
                  <c:v>-2.0207480518601072E-2</c:v>
                </c:pt>
                <c:pt idx="3427">
                  <c:v>-2.0191693530232483E-2</c:v>
                </c:pt>
                <c:pt idx="3428">
                  <c:v>-2.0075991845740951E-2</c:v>
                </c:pt>
                <c:pt idx="3429">
                  <c:v>-1.9923561723959059E-2</c:v>
                </c:pt>
                <c:pt idx="3430">
                  <c:v>-1.9778564030312161E-2</c:v>
                </c:pt>
                <c:pt idx="3431">
                  <c:v>-1.9553833232166723E-2</c:v>
                </c:pt>
                <c:pt idx="3432">
                  <c:v>-1.9213675109196672E-2</c:v>
                </c:pt>
                <c:pt idx="3433">
                  <c:v>-1.8937688710373754E-2</c:v>
                </c:pt>
                <c:pt idx="3434">
                  <c:v>-1.868317780239016E-2</c:v>
                </c:pt>
                <c:pt idx="3435">
                  <c:v>-1.842610641508716E-2</c:v>
                </c:pt>
                <c:pt idx="3436">
                  <c:v>-1.8005962367583752E-2</c:v>
                </c:pt>
                <c:pt idx="3437">
                  <c:v>-1.7800970342996769E-2</c:v>
                </c:pt>
                <c:pt idx="3438">
                  <c:v>-1.7671911100246119E-2</c:v>
                </c:pt>
                <c:pt idx="3439">
                  <c:v>-1.7871781858635215E-2</c:v>
                </c:pt>
                <c:pt idx="3440">
                  <c:v>-1.8241673140514413E-2</c:v>
                </c:pt>
                <c:pt idx="3441">
                  <c:v>-1.8654947791200603E-2</c:v>
                </c:pt>
                <c:pt idx="3442">
                  <c:v>-1.8749852459678848E-2</c:v>
                </c:pt>
                <c:pt idx="3443">
                  <c:v>-1.8782342672413958E-2</c:v>
                </c:pt>
                <c:pt idx="3444">
                  <c:v>-1.8385362499550362E-2</c:v>
                </c:pt>
                <c:pt idx="3445">
                  <c:v>-1.7192288914596066E-2</c:v>
                </c:pt>
                <c:pt idx="3446">
                  <c:v>-1.5908220271540225E-2</c:v>
                </c:pt>
                <c:pt idx="3447">
                  <c:v>-1.365764043264074E-2</c:v>
                </c:pt>
                <c:pt idx="3448">
                  <c:v>-1.2492438690230773E-2</c:v>
                </c:pt>
                <c:pt idx="3449">
                  <c:v>-1.3073873085324336E-2</c:v>
                </c:pt>
                <c:pt idx="3450">
                  <c:v>-1.4212708212309331E-2</c:v>
                </c:pt>
                <c:pt idx="3451">
                  <c:v>-1.5580754213584774E-2</c:v>
                </c:pt>
                <c:pt idx="3452">
                  <c:v>-1.6622114868015542E-2</c:v>
                </c:pt>
                <c:pt idx="3453">
                  <c:v>-1.6690740938834006E-2</c:v>
                </c:pt>
                <c:pt idx="3454">
                  <c:v>-1.5825750409498761E-2</c:v>
                </c:pt>
                <c:pt idx="3455">
                  <c:v>-1.5122370122940428E-2</c:v>
                </c:pt>
                <c:pt idx="3456">
                  <c:v>-1.456390602109723E-2</c:v>
                </c:pt>
                <c:pt idx="3457">
                  <c:v>-1.4379212507359804E-2</c:v>
                </c:pt>
                <c:pt idx="3458">
                  <c:v>-1.4571929994478044E-2</c:v>
                </c:pt>
                <c:pt idx="3459">
                  <c:v>-1.480339062911107E-2</c:v>
                </c:pt>
                <c:pt idx="3460">
                  <c:v>-1.5218378213238624E-2</c:v>
                </c:pt>
                <c:pt idx="3461">
                  <c:v>-1.5585978981762765E-2</c:v>
                </c:pt>
                <c:pt idx="3462">
                  <c:v>-1.5974165011647022E-2</c:v>
                </c:pt>
                <c:pt idx="3463">
                  <c:v>-1.6200544005156216E-2</c:v>
                </c:pt>
                <c:pt idx="3464">
                  <c:v>-1.6244637855708063E-2</c:v>
                </c:pt>
                <c:pt idx="3465">
                  <c:v>-1.6214096860151232E-2</c:v>
                </c:pt>
                <c:pt idx="3466">
                  <c:v>-1.6346566594043908E-2</c:v>
                </c:pt>
                <c:pt idx="3467">
                  <c:v>-1.6642618012824774E-2</c:v>
                </c:pt>
                <c:pt idx="3468">
                  <c:v>-1.6845860133345089E-2</c:v>
                </c:pt>
                <c:pt idx="3469">
                  <c:v>-1.6902417561656322E-2</c:v>
                </c:pt>
                <c:pt idx="3470">
                  <c:v>-1.70611290657753E-2</c:v>
                </c:pt>
                <c:pt idx="3471">
                  <c:v>-1.7112319301513856E-2</c:v>
                </c:pt>
                <c:pt idx="3472">
                  <c:v>-1.6617253065594507E-2</c:v>
                </c:pt>
                <c:pt idx="3473">
                  <c:v>-1.6743932144081528E-2</c:v>
                </c:pt>
                <c:pt idx="3474">
                  <c:v>-1.687589781448097E-2</c:v>
                </c:pt>
                <c:pt idx="3475">
                  <c:v>-1.6985690976844076E-2</c:v>
                </c:pt>
                <c:pt idx="3476">
                  <c:v>-1.7113482012587E-2</c:v>
                </c:pt>
                <c:pt idx="3477">
                  <c:v>-1.795424141814226E-2</c:v>
                </c:pt>
                <c:pt idx="3478">
                  <c:v>-1.8428874594268764E-2</c:v>
                </c:pt>
                <c:pt idx="3479">
                  <c:v>-1.8251733924544575E-2</c:v>
                </c:pt>
                <c:pt idx="3480">
                  <c:v>-1.7651303034391622E-2</c:v>
                </c:pt>
                <c:pt idx="3481">
                  <c:v>-1.6415595660199133E-2</c:v>
                </c:pt>
                <c:pt idx="3482">
                  <c:v>-1.4782603306967953E-2</c:v>
                </c:pt>
                <c:pt idx="3483">
                  <c:v>-1.2992838708682659E-2</c:v>
                </c:pt>
                <c:pt idx="3484">
                  <c:v>-1.2557433252410384E-2</c:v>
                </c:pt>
                <c:pt idx="3485">
                  <c:v>-1.2245234175310128E-2</c:v>
                </c:pt>
                <c:pt idx="3486">
                  <c:v>-1.3094854025159421E-2</c:v>
                </c:pt>
                <c:pt idx="3487">
                  <c:v>-1.4500917013183434E-2</c:v>
                </c:pt>
                <c:pt idx="3488">
                  <c:v>-1.5663070030310582E-2</c:v>
                </c:pt>
                <c:pt idx="3489">
                  <c:v>-1.6397163428458848E-2</c:v>
                </c:pt>
                <c:pt idx="3490">
                  <c:v>-1.7111369014981163E-2</c:v>
                </c:pt>
                <c:pt idx="3491">
                  <c:v>-1.7652360669925916E-2</c:v>
                </c:pt>
                <c:pt idx="3492">
                  <c:v>-1.783274650789541E-2</c:v>
                </c:pt>
                <c:pt idx="3493">
                  <c:v>-1.8132445667104487E-2</c:v>
                </c:pt>
                <c:pt idx="3494">
                  <c:v>-1.8422161905614614E-2</c:v>
                </c:pt>
                <c:pt idx="3495">
                  <c:v>-1.8797371510608066E-2</c:v>
                </c:pt>
                <c:pt idx="3496">
                  <c:v>-1.9101302628351725E-2</c:v>
                </c:pt>
                <c:pt idx="3497">
                  <c:v>-1.8982574615575908E-2</c:v>
                </c:pt>
                <c:pt idx="3498">
                  <c:v>-1.8861955169846522E-2</c:v>
                </c:pt>
                <c:pt idx="3499">
                  <c:v>-1.9300364201045406E-2</c:v>
                </c:pt>
                <c:pt idx="3500">
                  <c:v>-1.9355548926030829E-2</c:v>
                </c:pt>
                <c:pt idx="3501">
                  <c:v>-1.9527760006744999E-2</c:v>
                </c:pt>
                <c:pt idx="3502">
                  <c:v>-2.1669762602118309E-2</c:v>
                </c:pt>
                <c:pt idx="3503">
                  <c:v>-2.132047033133902E-2</c:v>
                </c:pt>
                <c:pt idx="3504">
                  <c:v>-2.1032040690815955E-2</c:v>
                </c:pt>
                <c:pt idx="3505">
                  <c:v>-2.0474844852124419E-2</c:v>
                </c:pt>
                <c:pt idx="3506">
                  <c:v>-1.9521298849897412E-2</c:v>
                </c:pt>
                <c:pt idx="3507">
                  <c:v>-1.8279091799712641E-2</c:v>
                </c:pt>
                <c:pt idx="3508">
                  <c:v>-1.7940645638769643E-2</c:v>
                </c:pt>
                <c:pt idx="3509">
                  <c:v>-1.7688717828963568E-2</c:v>
                </c:pt>
                <c:pt idx="3510">
                  <c:v>-1.7235591633277335E-2</c:v>
                </c:pt>
                <c:pt idx="3511">
                  <c:v>-1.6474696764718744E-2</c:v>
                </c:pt>
                <c:pt idx="3512">
                  <c:v>-1.5318918416556217E-2</c:v>
                </c:pt>
                <c:pt idx="3513">
                  <c:v>-1.386714225393613E-2</c:v>
                </c:pt>
                <c:pt idx="3514">
                  <c:v>-1.3298359088881089E-2</c:v>
                </c:pt>
                <c:pt idx="3515">
                  <c:v>-1.2939511433669174E-2</c:v>
                </c:pt>
                <c:pt idx="3516">
                  <c:v>-1.270085902341727E-2</c:v>
                </c:pt>
                <c:pt idx="3517">
                  <c:v>-1.260379794742356E-2</c:v>
                </c:pt>
                <c:pt idx="3518">
                  <c:v>-1.2578680796572542E-2</c:v>
                </c:pt>
                <c:pt idx="3519">
                  <c:v>-1.2513590287170608E-2</c:v>
                </c:pt>
                <c:pt idx="3520">
                  <c:v>-1.2431412212933713E-2</c:v>
                </c:pt>
                <c:pt idx="3521">
                  <c:v>-1.2395035591951761E-2</c:v>
                </c:pt>
                <c:pt idx="3522">
                  <c:v>-1.2435673614679888E-2</c:v>
                </c:pt>
                <c:pt idx="3523">
                  <c:v>-1.2568860714598583E-2</c:v>
                </c:pt>
                <c:pt idx="3524">
                  <c:v>-1.2673856342384571E-2</c:v>
                </c:pt>
                <c:pt idx="3525">
                  <c:v>-1.2888173605075636E-2</c:v>
                </c:pt>
                <c:pt idx="3526">
                  <c:v>-1.3051514600681435E-2</c:v>
                </c:pt>
                <c:pt idx="3527">
                  <c:v>-1.323805302832794E-2</c:v>
                </c:pt>
                <c:pt idx="3528">
                  <c:v>-1.3454844368923649E-2</c:v>
                </c:pt>
                <c:pt idx="3529">
                  <c:v>-1.3502983273330632E-2</c:v>
                </c:pt>
                <c:pt idx="3530">
                  <c:v>-1.351625064203309E-2</c:v>
                </c:pt>
                <c:pt idx="3531">
                  <c:v>-1.3682113801222088E-2</c:v>
                </c:pt>
                <c:pt idx="3532">
                  <c:v>-1.3604657878054292E-2</c:v>
                </c:pt>
                <c:pt idx="3533">
                  <c:v>-1.3539581532702108E-2</c:v>
                </c:pt>
                <c:pt idx="3534">
                  <c:v>-1.3571405829611622E-2</c:v>
                </c:pt>
                <c:pt idx="3535">
                  <c:v>-1.3646899570472545E-2</c:v>
                </c:pt>
                <c:pt idx="3536">
                  <c:v>-1.380118196173144E-2</c:v>
                </c:pt>
                <c:pt idx="3537">
                  <c:v>-1.3879236088928317E-2</c:v>
                </c:pt>
                <c:pt idx="3538">
                  <c:v>-1.3641699991212716E-2</c:v>
                </c:pt>
                <c:pt idx="3539">
                  <c:v>-1.3170514648662642E-2</c:v>
                </c:pt>
                <c:pt idx="3540">
                  <c:v>-1.2730638858851059E-2</c:v>
                </c:pt>
                <c:pt idx="3541">
                  <c:v>-1.2483211733508488E-2</c:v>
                </c:pt>
                <c:pt idx="3542">
                  <c:v>-1.2588142608510423E-2</c:v>
                </c:pt>
                <c:pt idx="3543">
                  <c:v>-1.3781821226876982E-2</c:v>
                </c:pt>
                <c:pt idx="3544">
                  <c:v>-1.4630267539734291E-2</c:v>
                </c:pt>
                <c:pt idx="3545">
                  <c:v>-1.493468645645641E-2</c:v>
                </c:pt>
                <c:pt idx="3546">
                  <c:v>-1.507053422731364E-2</c:v>
                </c:pt>
                <c:pt idx="3547">
                  <c:v>-1.7072372085733208E-2</c:v>
                </c:pt>
                <c:pt idx="3548">
                  <c:v>-1.8441875522343155E-2</c:v>
                </c:pt>
                <c:pt idx="3549">
                  <c:v>-1.9500529486301037E-2</c:v>
                </c:pt>
                <c:pt idx="3550">
                  <c:v>-2.0148251553034253E-2</c:v>
                </c:pt>
                <c:pt idx="3551">
                  <c:v>-2.0499754098744081E-2</c:v>
                </c:pt>
                <c:pt idx="3552">
                  <c:v>-2.0685653784203686E-2</c:v>
                </c:pt>
                <c:pt idx="3553">
                  <c:v>-2.0696726549730038E-2</c:v>
                </c:pt>
                <c:pt idx="3554">
                  <c:v>-2.0680859031198044E-2</c:v>
                </c:pt>
                <c:pt idx="3555">
                  <c:v>-2.0706372817949664E-2</c:v>
                </c:pt>
                <c:pt idx="3556">
                  <c:v>-2.0904948022483622E-2</c:v>
                </c:pt>
                <c:pt idx="3557">
                  <c:v>-2.107933080225332E-2</c:v>
                </c:pt>
                <c:pt idx="3558">
                  <c:v>-2.1283396824085123E-2</c:v>
                </c:pt>
                <c:pt idx="3559">
                  <c:v>-2.1430078390739057E-2</c:v>
                </c:pt>
                <c:pt idx="3560">
                  <c:v>-2.1073511513235249E-2</c:v>
                </c:pt>
                <c:pt idx="3561">
                  <c:v>-1.918280411096247E-2</c:v>
                </c:pt>
                <c:pt idx="3562">
                  <c:v>-1.9310392572466351E-2</c:v>
                </c:pt>
                <c:pt idx="3563">
                  <c:v>-1.9384243140779488E-2</c:v>
                </c:pt>
                <c:pt idx="3564">
                  <c:v>-1.9323064898296057E-2</c:v>
                </c:pt>
                <c:pt idx="3565">
                  <c:v>-1.9167383856080446E-2</c:v>
                </c:pt>
                <c:pt idx="3566">
                  <c:v>-1.9010012126975086E-2</c:v>
                </c:pt>
                <c:pt idx="3567">
                  <c:v>-1.8773808384940565E-2</c:v>
                </c:pt>
                <c:pt idx="3568">
                  <c:v>-1.8541823745270119E-2</c:v>
                </c:pt>
                <c:pt idx="3569">
                  <c:v>-1.8294609824413506E-2</c:v>
                </c:pt>
                <c:pt idx="3570">
                  <c:v>-1.8244607499464507E-2</c:v>
                </c:pt>
                <c:pt idx="3571">
                  <c:v>-1.8295670665758684E-2</c:v>
                </c:pt>
                <c:pt idx="3572">
                  <c:v>-1.86189547129215E-2</c:v>
                </c:pt>
                <c:pt idx="3573">
                  <c:v>-1.9051534949081177E-2</c:v>
                </c:pt>
                <c:pt idx="3574">
                  <c:v>-1.9482935820798304E-2</c:v>
                </c:pt>
                <c:pt idx="3575">
                  <c:v>-1.9908492835058977E-2</c:v>
                </c:pt>
                <c:pt idx="3576">
                  <c:v>-2.0406587383968212E-2</c:v>
                </c:pt>
                <c:pt idx="3577">
                  <c:v>-2.0062203132770656E-2</c:v>
                </c:pt>
                <c:pt idx="3578">
                  <c:v>-1.8935735852320928E-2</c:v>
                </c:pt>
                <c:pt idx="3579">
                  <c:v>-1.6950437352783544E-2</c:v>
                </c:pt>
                <c:pt idx="3580">
                  <c:v>-1.543039551940926E-2</c:v>
                </c:pt>
                <c:pt idx="3581">
                  <c:v>-1.4063193074841225E-2</c:v>
                </c:pt>
                <c:pt idx="3582">
                  <c:v>-1.259962699850008E-2</c:v>
                </c:pt>
                <c:pt idx="3583">
                  <c:v>-1.1816741953833993E-2</c:v>
                </c:pt>
                <c:pt idx="3584">
                  <c:v>-1.054195995017836E-2</c:v>
                </c:pt>
                <c:pt idx="3585">
                  <c:v>-1.0127060374746788E-2</c:v>
                </c:pt>
                <c:pt idx="3586">
                  <c:v>-1.0147110912080032E-2</c:v>
                </c:pt>
                <c:pt idx="3587">
                  <c:v>-8.4761203314129702E-3</c:v>
                </c:pt>
                <c:pt idx="3588">
                  <c:v>-7.4050413787888174E-3</c:v>
                </c:pt>
                <c:pt idx="3589">
                  <c:v>-7.2010766848904905E-3</c:v>
                </c:pt>
                <c:pt idx="3590">
                  <c:v>-7.5214964738040159E-3</c:v>
                </c:pt>
                <c:pt idx="3591">
                  <c:v>-9.216131768192394E-3</c:v>
                </c:pt>
                <c:pt idx="3592">
                  <c:v>-1.0288057748246805E-2</c:v>
                </c:pt>
                <c:pt idx="3593">
                  <c:v>-1.1845922919569539E-2</c:v>
                </c:pt>
                <c:pt idx="3594">
                  <c:v>-1.354779334661336E-2</c:v>
                </c:pt>
                <c:pt idx="3595">
                  <c:v>-1.4900535753184726E-2</c:v>
                </c:pt>
                <c:pt idx="3596">
                  <c:v>-1.6253325839158762E-2</c:v>
                </c:pt>
                <c:pt idx="3597">
                  <c:v>-1.7169700091790197E-2</c:v>
                </c:pt>
                <c:pt idx="3598">
                  <c:v>-1.7932804426772676E-2</c:v>
                </c:pt>
                <c:pt idx="3599">
                  <c:v>-1.8377784003123149E-2</c:v>
                </c:pt>
                <c:pt idx="3600">
                  <c:v>-1.8628400124681886E-2</c:v>
                </c:pt>
                <c:pt idx="3601">
                  <c:v>-1.8950189695640024E-2</c:v>
                </c:pt>
                <c:pt idx="3602">
                  <c:v>-1.9174700623932041E-2</c:v>
                </c:pt>
                <c:pt idx="3603">
                  <c:v>-1.9759806086333154E-2</c:v>
                </c:pt>
                <c:pt idx="3604">
                  <c:v>-2.0039004378570102E-2</c:v>
                </c:pt>
                <c:pt idx="3605">
                  <c:v>-2.0146053467539744E-2</c:v>
                </c:pt>
                <c:pt idx="3606">
                  <c:v>-2.0072429380320056E-2</c:v>
                </c:pt>
                <c:pt idx="3607">
                  <c:v>-1.9385841916378557E-2</c:v>
                </c:pt>
                <c:pt idx="3608">
                  <c:v>-1.8667291474369033E-2</c:v>
                </c:pt>
                <c:pt idx="3609">
                  <c:v>-1.8685352966431094E-2</c:v>
                </c:pt>
                <c:pt idx="3610">
                  <c:v>-1.832871938852209E-2</c:v>
                </c:pt>
                <c:pt idx="3611">
                  <c:v>-1.7872901531910467E-2</c:v>
                </c:pt>
                <c:pt idx="3612">
                  <c:v>-1.7591054567380544E-2</c:v>
                </c:pt>
                <c:pt idx="3613">
                  <c:v>-1.7027422216816517E-2</c:v>
                </c:pt>
                <c:pt idx="3614">
                  <c:v>-1.6942169605409643E-2</c:v>
                </c:pt>
                <c:pt idx="3615">
                  <c:v>-1.6454983907913293E-2</c:v>
                </c:pt>
                <c:pt idx="3616">
                  <c:v>-1.5902584119581932E-2</c:v>
                </c:pt>
                <c:pt idx="3617">
                  <c:v>-1.6044195590513205E-2</c:v>
                </c:pt>
                <c:pt idx="3618">
                  <c:v>-1.5734361701996012E-2</c:v>
                </c:pt>
                <c:pt idx="3619">
                  <c:v>-1.5640027132210438E-2</c:v>
                </c:pt>
                <c:pt idx="3620">
                  <c:v>-1.5511556057649424E-2</c:v>
                </c:pt>
                <c:pt idx="3621">
                  <c:v>-1.5321535781531285E-2</c:v>
                </c:pt>
                <c:pt idx="3622">
                  <c:v>-1.5227678132529017E-2</c:v>
                </c:pt>
                <c:pt idx="3623">
                  <c:v>-1.5240258843651582E-2</c:v>
                </c:pt>
                <c:pt idx="3624">
                  <c:v>-1.5328306535890322E-2</c:v>
                </c:pt>
                <c:pt idx="3625">
                  <c:v>-1.5431417530529328E-2</c:v>
                </c:pt>
                <c:pt idx="3626">
                  <c:v>-1.5314532247806871E-2</c:v>
                </c:pt>
                <c:pt idx="3627">
                  <c:v>-1.5347898400742388E-2</c:v>
                </c:pt>
                <c:pt idx="3628">
                  <c:v>-1.5404818780062729E-2</c:v>
                </c:pt>
                <c:pt idx="3629">
                  <c:v>-1.5460692583837596E-2</c:v>
                </c:pt>
                <c:pt idx="3630">
                  <c:v>-1.5363359382600212E-2</c:v>
                </c:pt>
                <c:pt idx="3631">
                  <c:v>-1.533678018371536E-2</c:v>
                </c:pt>
                <c:pt idx="3632">
                  <c:v>-1.53618616679763E-2</c:v>
                </c:pt>
                <c:pt idx="3633">
                  <c:v>-1.5317046488258167E-2</c:v>
                </c:pt>
                <c:pt idx="3634">
                  <c:v>-1.5472204722803031E-2</c:v>
                </c:pt>
                <c:pt idx="3635">
                  <c:v>-1.5595079909212739E-2</c:v>
                </c:pt>
                <c:pt idx="3636">
                  <c:v>-1.5882129961800398E-2</c:v>
                </c:pt>
                <c:pt idx="3637">
                  <c:v>-1.6928034350017974E-2</c:v>
                </c:pt>
                <c:pt idx="3638">
                  <c:v>-1.7849667650768467E-2</c:v>
                </c:pt>
                <c:pt idx="3639">
                  <c:v>-1.8205802420060743E-2</c:v>
                </c:pt>
                <c:pt idx="3640">
                  <c:v>-1.8153702168467768E-2</c:v>
                </c:pt>
                <c:pt idx="3641">
                  <c:v>-1.8080706231920974E-2</c:v>
                </c:pt>
                <c:pt idx="3642">
                  <c:v>-1.7855508604855547E-2</c:v>
                </c:pt>
                <c:pt idx="3643">
                  <c:v>-1.7625316539511087E-2</c:v>
                </c:pt>
                <c:pt idx="3644">
                  <c:v>-1.7720413218251033E-2</c:v>
                </c:pt>
                <c:pt idx="3645">
                  <c:v>-1.7810181658318547E-2</c:v>
                </c:pt>
                <c:pt idx="3646">
                  <c:v>-1.7806009039058251E-2</c:v>
                </c:pt>
                <c:pt idx="3647">
                  <c:v>-1.7764668053099952E-2</c:v>
                </c:pt>
                <c:pt idx="3648">
                  <c:v>-1.7767689654643103E-2</c:v>
                </c:pt>
                <c:pt idx="3649">
                  <c:v>-1.7785005355519651E-2</c:v>
                </c:pt>
                <c:pt idx="3650">
                  <c:v>-1.7790469458552387E-2</c:v>
                </c:pt>
                <c:pt idx="3651">
                  <c:v>-1.7675300480522155E-2</c:v>
                </c:pt>
                <c:pt idx="3652">
                  <c:v>-1.7301987247848108E-2</c:v>
                </c:pt>
                <c:pt idx="3653">
                  <c:v>-1.7156754901176449E-2</c:v>
                </c:pt>
                <c:pt idx="3654">
                  <c:v>-1.657528939299668E-2</c:v>
                </c:pt>
                <c:pt idx="3655">
                  <c:v>-1.6376682852891535E-2</c:v>
                </c:pt>
                <c:pt idx="3656">
                  <c:v>-1.6378284820824804E-2</c:v>
                </c:pt>
                <c:pt idx="3657">
                  <c:v>-1.6481545517487959E-2</c:v>
                </c:pt>
                <c:pt idx="3658">
                  <c:v>-1.6502271826369416E-2</c:v>
                </c:pt>
                <c:pt idx="3659">
                  <c:v>-1.6500795903482468E-2</c:v>
                </c:pt>
                <c:pt idx="3660">
                  <c:v>-1.6583160899728003E-2</c:v>
                </c:pt>
                <c:pt idx="3661">
                  <c:v>-1.6697753501055988E-2</c:v>
                </c:pt>
                <c:pt idx="3662">
                  <c:v>-1.6748106197396487E-2</c:v>
                </c:pt>
                <c:pt idx="3663">
                  <c:v>-1.6702422677899269E-2</c:v>
                </c:pt>
                <c:pt idx="3664">
                  <c:v>-1.6563272986593908E-2</c:v>
                </c:pt>
                <c:pt idx="3665">
                  <c:v>-1.6241295816128938E-2</c:v>
                </c:pt>
                <c:pt idx="3666">
                  <c:v>-1.5803905685442102E-2</c:v>
                </c:pt>
                <c:pt idx="3667">
                  <c:v>-1.5475612300899576E-2</c:v>
                </c:pt>
                <c:pt idx="3668">
                  <c:v>-1.5105145316243037E-2</c:v>
                </c:pt>
                <c:pt idx="3669">
                  <c:v>-1.359830243487819E-2</c:v>
                </c:pt>
                <c:pt idx="3670">
                  <c:v>-1.2127461896196236E-2</c:v>
                </c:pt>
                <c:pt idx="3671">
                  <c:v>-1.0710026844909805E-2</c:v>
                </c:pt>
                <c:pt idx="3672">
                  <c:v>-9.4521514554514255E-3</c:v>
                </c:pt>
                <c:pt idx="3673">
                  <c:v>-9.4297215487910997E-3</c:v>
                </c:pt>
                <c:pt idx="3674">
                  <c:v>-9.9900239125444469E-3</c:v>
                </c:pt>
                <c:pt idx="3675">
                  <c:v>-1.0516948597937259E-2</c:v>
                </c:pt>
                <c:pt idx="3676">
                  <c:v>-1.0577608532713294E-2</c:v>
                </c:pt>
                <c:pt idx="3677">
                  <c:v>-1.0602897146475925E-2</c:v>
                </c:pt>
                <c:pt idx="3678">
                  <c:v>-1.0457806566571554E-2</c:v>
                </c:pt>
                <c:pt idx="3679">
                  <c:v>-1.0376650728952552E-2</c:v>
                </c:pt>
                <c:pt idx="3680">
                  <c:v>-1.0412902774837772E-2</c:v>
                </c:pt>
                <c:pt idx="3681">
                  <c:v>-1.0485272400388962E-2</c:v>
                </c:pt>
                <c:pt idx="3682">
                  <c:v>-1.0938395497000706E-2</c:v>
                </c:pt>
                <c:pt idx="3683">
                  <c:v>-1.127567707103699E-2</c:v>
                </c:pt>
                <c:pt idx="3684">
                  <c:v>-1.1863701871954057E-2</c:v>
                </c:pt>
                <c:pt idx="3685">
                  <c:v>-1.2374097853951499E-2</c:v>
                </c:pt>
                <c:pt idx="3686">
                  <c:v>-1.3288977205378822E-2</c:v>
                </c:pt>
                <c:pt idx="3687">
                  <c:v>-1.452406124485817E-2</c:v>
                </c:pt>
                <c:pt idx="3688">
                  <c:v>-1.5555434475583437E-2</c:v>
                </c:pt>
                <c:pt idx="3689">
                  <c:v>-1.6871137514862432E-2</c:v>
                </c:pt>
                <c:pt idx="3690">
                  <c:v>-1.8392351010685152E-2</c:v>
                </c:pt>
                <c:pt idx="3691">
                  <c:v>-1.9551090938381525E-2</c:v>
                </c:pt>
                <c:pt idx="3692">
                  <c:v>-2.0500020410509495E-2</c:v>
                </c:pt>
                <c:pt idx="3693">
                  <c:v>-2.1282165562686528E-2</c:v>
                </c:pt>
                <c:pt idx="3694">
                  <c:v>-2.1827199141172322E-2</c:v>
                </c:pt>
                <c:pt idx="3695">
                  <c:v>-2.1793310946045169E-2</c:v>
                </c:pt>
                <c:pt idx="3696">
                  <c:v>-2.1759745019899024E-2</c:v>
                </c:pt>
                <c:pt idx="3697">
                  <c:v>-2.1730076308872519E-2</c:v>
                </c:pt>
                <c:pt idx="3698">
                  <c:v>-2.1471849860311299E-2</c:v>
                </c:pt>
                <c:pt idx="3699">
                  <c:v>-2.177871222478444E-2</c:v>
                </c:pt>
                <c:pt idx="3700">
                  <c:v>-2.2393399592927278E-2</c:v>
                </c:pt>
                <c:pt idx="3701">
                  <c:v>-2.2780545925345501E-2</c:v>
                </c:pt>
                <c:pt idx="3702">
                  <c:v>-2.2343654298632526E-2</c:v>
                </c:pt>
                <c:pt idx="3703">
                  <c:v>-2.1843200001966788E-2</c:v>
                </c:pt>
                <c:pt idx="3704">
                  <c:v>-2.1353640622488512E-2</c:v>
                </c:pt>
                <c:pt idx="3705">
                  <c:v>-2.0880351639976015E-2</c:v>
                </c:pt>
                <c:pt idx="3706">
                  <c:v>-2.0388630590304019E-2</c:v>
                </c:pt>
                <c:pt idx="3707">
                  <c:v>-1.9949088345929067E-2</c:v>
                </c:pt>
                <c:pt idx="3708">
                  <c:v>-1.9219924482344185E-2</c:v>
                </c:pt>
                <c:pt idx="3709">
                  <c:v>-1.83890279386132E-2</c:v>
                </c:pt>
                <c:pt idx="3710">
                  <c:v>-1.6929470135066793E-2</c:v>
                </c:pt>
                <c:pt idx="3711">
                  <c:v>-1.4235989050845266E-2</c:v>
                </c:pt>
                <c:pt idx="3712">
                  <c:v>-1.2821962887099317E-2</c:v>
                </c:pt>
                <c:pt idx="3713">
                  <c:v>-1.2008431563785274E-2</c:v>
                </c:pt>
                <c:pt idx="3714">
                  <c:v>-1.1003285972847089E-2</c:v>
                </c:pt>
                <c:pt idx="3715">
                  <c:v>-1.0036951010385067E-2</c:v>
                </c:pt>
                <c:pt idx="3716">
                  <c:v>-8.8271960325633676E-3</c:v>
                </c:pt>
                <c:pt idx="3717">
                  <c:v>-8.6310141955335019E-3</c:v>
                </c:pt>
                <c:pt idx="3718">
                  <c:v>-8.4589051885026814E-3</c:v>
                </c:pt>
                <c:pt idx="3719">
                  <c:v>-8.8030497595983533E-3</c:v>
                </c:pt>
                <c:pt idx="3720">
                  <c:v>-9.0329754328211248E-3</c:v>
                </c:pt>
                <c:pt idx="3721">
                  <c:v>-9.5484589044844345E-3</c:v>
                </c:pt>
                <c:pt idx="3722">
                  <c:v>-1.0203773766237722E-2</c:v>
                </c:pt>
                <c:pt idx="3723">
                  <c:v>-1.0672256376446258E-2</c:v>
                </c:pt>
                <c:pt idx="3724">
                  <c:v>-1.1467583496054725E-2</c:v>
                </c:pt>
                <c:pt idx="3725">
                  <c:v>-1.226820443805637E-2</c:v>
                </c:pt>
                <c:pt idx="3726">
                  <c:v>-1.2714326416534704E-2</c:v>
                </c:pt>
                <c:pt idx="3727">
                  <c:v>-1.3288237886171431E-2</c:v>
                </c:pt>
                <c:pt idx="3728">
                  <c:v>-1.3910492162599404E-2</c:v>
                </c:pt>
                <c:pt idx="3729">
                  <c:v>-1.4523291069346623E-2</c:v>
                </c:pt>
                <c:pt idx="3730">
                  <c:v>-1.5280273819525757E-2</c:v>
                </c:pt>
                <c:pt idx="3731">
                  <c:v>-1.6156258085952575E-2</c:v>
                </c:pt>
                <c:pt idx="3732">
                  <c:v>-1.6956617452866859E-2</c:v>
                </c:pt>
                <c:pt idx="3733">
                  <c:v>-1.754884329885778E-2</c:v>
                </c:pt>
                <c:pt idx="3734">
                  <c:v>-1.8215063039330695E-2</c:v>
                </c:pt>
                <c:pt idx="3735">
                  <c:v>-1.8296127489438048E-2</c:v>
                </c:pt>
                <c:pt idx="3736">
                  <c:v>-1.8397958895998476E-2</c:v>
                </c:pt>
                <c:pt idx="3737">
                  <c:v>-1.867344354428804E-2</c:v>
                </c:pt>
                <c:pt idx="3738">
                  <c:v>-1.8968840854454834E-2</c:v>
                </c:pt>
                <c:pt idx="3739">
                  <c:v>-1.9263326741460134E-2</c:v>
                </c:pt>
                <c:pt idx="3740">
                  <c:v>-1.959846543468282E-2</c:v>
                </c:pt>
                <c:pt idx="3741">
                  <c:v>-2.0895621674732585E-2</c:v>
                </c:pt>
                <c:pt idx="3742">
                  <c:v>-2.1749733266614741E-2</c:v>
                </c:pt>
                <c:pt idx="3743">
                  <c:v>-2.1811343155836785E-2</c:v>
                </c:pt>
                <c:pt idx="3744">
                  <c:v>-2.1798754161246624E-2</c:v>
                </c:pt>
                <c:pt idx="3745">
                  <c:v>-2.1736475930963766E-2</c:v>
                </c:pt>
                <c:pt idx="3746">
                  <c:v>-2.2779956195289872E-2</c:v>
                </c:pt>
                <c:pt idx="3747">
                  <c:v>-2.2616866646384737E-2</c:v>
                </c:pt>
                <c:pt idx="3748">
                  <c:v>-2.2502574917258489E-2</c:v>
                </c:pt>
                <c:pt idx="3749">
                  <c:v>-2.2475563874164599E-2</c:v>
                </c:pt>
                <c:pt idx="3750">
                  <c:v>-2.2496061116950523E-2</c:v>
                </c:pt>
                <c:pt idx="3751">
                  <c:v>-2.2678129898163278E-2</c:v>
                </c:pt>
                <c:pt idx="3752">
                  <c:v>-2.2946971644673839E-2</c:v>
                </c:pt>
                <c:pt idx="3753">
                  <c:v>-2.3165570770107113E-2</c:v>
                </c:pt>
                <c:pt idx="3754">
                  <c:v>-2.3224100415069809E-2</c:v>
                </c:pt>
                <c:pt idx="3755">
                  <c:v>-2.3139219824824378E-2</c:v>
                </c:pt>
                <c:pt idx="3756">
                  <c:v>-2.3023823234933925E-2</c:v>
                </c:pt>
                <c:pt idx="3757">
                  <c:v>-2.2812823320754193E-2</c:v>
                </c:pt>
                <c:pt idx="3758">
                  <c:v>-2.2615544209814688E-2</c:v>
                </c:pt>
                <c:pt idx="3759">
                  <c:v>-2.2449410338431432E-2</c:v>
                </c:pt>
                <c:pt idx="3760">
                  <c:v>-2.2300082203040271E-2</c:v>
                </c:pt>
                <c:pt idx="3761">
                  <c:v>-2.2379966645081864E-2</c:v>
                </c:pt>
                <c:pt idx="3762">
                  <c:v>-2.2577598678005448E-2</c:v>
                </c:pt>
                <c:pt idx="3763">
                  <c:v>-2.2726893580374448E-2</c:v>
                </c:pt>
                <c:pt idx="3764">
                  <c:v>-2.2566956559554048E-2</c:v>
                </c:pt>
                <c:pt idx="3765">
                  <c:v>-2.3152978401155447E-2</c:v>
                </c:pt>
                <c:pt idx="3766">
                  <c:v>-2.3284815507660369E-2</c:v>
                </c:pt>
                <c:pt idx="3767">
                  <c:v>-2.3262814001402971E-2</c:v>
                </c:pt>
                <c:pt idx="3768">
                  <c:v>-2.3333974131901296E-2</c:v>
                </c:pt>
                <c:pt idx="3769">
                  <c:v>-2.3400125223819138E-2</c:v>
                </c:pt>
                <c:pt idx="3770">
                  <c:v>-2.3301640779672804E-2</c:v>
                </c:pt>
                <c:pt idx="3771">
                  <c:v>-2.3192493662785155E-2</c:v>
                </c:pt>
                <c:pt idx="3772">
                  <c:v>-2.3078048548262474E-2</c:v>
                </c:pt>
                <c:pt idx="3773">
                  <c:v>-2.3028538862919709E-2</c:v>
                </c:pt>
                <c:pt idx="3774">
                  <c:v>-2.2961971056986524E-2</c:v>
                </c:pt>
                <c:pt idx="3775">
                  <c:v>-2.2854655412592323E-2</c:v>
                </c:pt>
                <c:pt idx="3776">
                  <c:v>-2.2885389748462742E-2</c:v>
                </c:pt>
                <c:pt idx="3777">
                  <c:v>-2.29662755035068E-2</c:v>
                </c:pt>
                <c:pt idx="3778">
                  <c:v>-2.2866887940863202E-2</c:v>
                </c:pt>
                <c:pt idx="3779">
                  <c:v>-2.2787488013092806E-2</c:v>
                </c:pt>
                <c:pt idx="3780">
                  <c:v>-2.2987482102483497E-2</c:v>
                </c:pt>
                <c:pt idx="3781">
                  <c:v>-2.3068031018491801E-2</c:v>
                </c:pt>
                <c:pt idx="3782">
                  <c:v>-2.2996368557518181E-2</c:v>
                </c:pt>
                <c:pt idx="3783">
                  <c:v>-2.2870626125716026E-2</c:v>
                </c:pt>
                <c:pt idx="3784">
                  <c:v>-2.2696824504384837E-2</c:v>
                </c:pt>
                <c:pt idx="3785">
                  <c:v>-2.2578674466077808E-2</c:v>
                </c:pt>
                <c:pt idx="3786">
                  <c:v>-2.2552649692081338E-2</c:v>
                </c:pt>
                <c:pt idx="3787">
                  <c:v>-2.2538580088144813E-2</c:v>
                </c:pt>
                <c:pt idx="3788">
                  <c:v>-2.240432923413907E-2</c:v>
                </c:pt>
                <c:pt idx="3789">
                  <c:v>-2.2098418661286572E-2</c:v>
                </c:pt>
                <c:pt idx="3790">
                  <c:v>-2.1576005310438105E-2</c:v>
                </c:pt>
                <c:pt idx="3791">
                  <c:v>-2.0527271142957326E-2</c:v>
                </c:pt>
                <c:pt idx="3792">
                  <c:v>-1.929099262228743E-2</c:v>
                </c:pt>
                <c:pt idx="3793">
                  <c:v>-1.776866591451861E-2</c:v>
                </c:pt>
                <c:pt idx="3794">
                  <c:v>-1.6524246629670124E-2</c:v>
                </c:pt>
                <c:pt idx="3795">
                  <c:v>-1.52009068495334E-2</c:v>
                </c:pt>
                <c:pt idx="3796">
                  <c:v>-1.5108225223698072E-2</c:v>
                </c:pt>
                <c:pt idx="3797">
                  <c:v>-1.5324613987666312E-2</c:v>
                </c:pt>
                <c:pt idx="3798">
                  <c:v>-1.5284865792716059E-2</c:v>
                </c:pt>
                <c:pt idx="3799">
                  <c:v>-1.5189095008290621E-2</c:v>
                </c:pt>
                <c:pt idx="3800">
                  <c:v>-1.5247370943920903E-2</c:v>
                </c:pt>
                <c:pt idx="3801">
                  <c:v>-1.5584830329534616E-2</c:v>
                </c:pt>
                <c:pt idx="3802">
                  <c:v>-1.5867871995298863E-2</c:v>
                </c:pt>
                <c:pt idx="3803">
                  <c:v>-1.6036101927376784E-2</c:v>
                </c:pt>
                <c:pt idx="3804">
                  <c:v>-1.648574871692559E-2</c:v>
                </c:pt>
                <c:pt idx="3805">
                  <c:v>-1.6948271837031591E-2</c:v>
                </c:pt>
                <c:pt idx="3806">
                  <c:v>-1.7522421775060991E-2</c:v>
                </c:pt>
                <c:pt idx="3807">
                  <c:v>-1.8143448085263109E-2</c:v>
                </c:pt>
                <c:pt idx="3808">
                  <c:v>-1.874961870827643E-2</c:v>
                </c:pt>
                <c:pt idx="3809">
                  <c:v>-1.9411414240374486E-2</c:v>
                </c:pt>
                <c:pt idx="3810">
                  <c:v>-2.0054531399512257E-2</c:v>
                </c:pt>
                <c:pt idx="3811">
                  <c:v>-2.0532144714775453E-2</c:v>
                </c:pt>
                <c:pt idx="3812">
                  <c:v>-2.0597732867995096E-2</c:v>
                </c:pt>
                <c:pt idx="3813">
                  <c:v>-2.0564950131307651E-2</c:v>
                </c:pt>
                <c:pt idx="3814">
                  <c:v>-2.0472794724095581E-2</c:v>
                </c:pt>
                <c:pt idx="3815">
                  <c:v>-2.030290814527886E-2</c:v>
                </c:pt>
                <c:pt idx="3816">
                  <c:v>-2.0004607422486012E-2</c:v>
                </c:pt>
                <c:pt idx="3817">
                  <c:v>-1.9594326268448422E-2</c:v>
                </c:pt>
                <c:pt idx="3818">
                  <c:v>-1.9329398651607529E-2</c:v>
                </c:pt>
                <c:pt idx="3819">
                  <c:v>-1.9303327917333468E-2</c:v>
                </c:pt>
                <c:pt idx="3820">
                  <c:v>-1.9245862990204855E-2</c:v>
                </c:pt>
                <c:pt idx="3821">
                  <c:v>-1.9080590758017033E-2</c:v>
                </c:pt>
                <c:pt idx="3822">
                  <c:v>-1.9018463614382655E-2</c:v>
                </c:pt>
                <c:pt idx="3823">
                  <c:v>-1.9227114289286813E-2</c:v>
                </c:pt>
                <c:pt idx="3824">
                  <c:v>-1.9325041194480495E-2</c:v>
                </c:pt>
                <c:pt idx="3825">
                  <c:v>-1.9364833809966051E-2</c:v>
                </c:pt>
                <c:pt idx="3826">
                  <c:v>-1.9293920132926991E-2</c:v>
                </c:pt>
                <c:pt idx="3827">
                  <c:v>-1.919673317290958E-2</c:v>
                </c:pt>
                <c:pt idx="3828">
                  <c:v>-1.902419726435349E-2</c:v>
                </c:pt>
                <c:pt idx="3829">
                  <c:v>-1.886642202635154E-2</c:v>
                </c:pt>
                <c:pt idx="3830">
                  <c:v>-1.910493960790877E-2</c:v>
                </c:pt>
                <c:pt idx="3831">
                  <c:v>-1.970397675084801E-2</c:v>
                </c:pt>
                <c:pt idx="3832">
                  <c:v>-2.0448147108900763E-2</c:v>
                </c:pt>
                <c:pt idx="3833">
                  <c:v>-2.1136833365938412E-2</c:v>
                </c:pt>
                <c:pt idx="3834">
                  <c:v>-1.990933168685214E-2</c:v>
                </c:pt>
                <c:pt idx="3835">
                  <c:v>-1.9283728113242214E-2</c:v>
                </c:pt>
                <c:pt idx="3836">
                  <c:v>-1.9222174192294009E-2</c:v>
                </c:pt>
                <c:pt idx="3837">
                  <c:v>-1.9665824038260261E-2</c:v>
                </c:pt>
                <c:pt idx="3838">
                  <c:v>-1.9315460164290501E-2</c:v>
                </c:pt>
                <c:pt idx="3839">
                  <c:v>-1.877136137285727E-2</c:v>
                </c:pt>
                <c:pt idx="3840">
                  <c:v>-1.7879435799167426E-2</c:v>
                </c:pt>
                <c:pt idx="3841">
                  <c:v>-1.7091886234881417E-2</c:v>
                </c:pt>
                <c:pt idx="3842">
                  <c:v>-1.6791332290152595E-2</c:v>
                </c:pt>
                <c:pt idx="3843">
                  <c:v>-1.6321631325966486E-2</c:v>
                </c:pt>
                <c:pt idx="3844">
                  <c:v>-1.5886816259173302E-2</c:v>
                </c:pt>
                <c:pt idx="3845">
                  <c:v>-1.591367468737187E-2</c:v>
                </c:pt>
                <c:pt idx="3846">
                  <c:v>-1.6165811179520692E-2</c:v>
                </c:pt>
                <c:pt idx="3847">
                  <c:v>-1.6837446010477805E-2</c:v>
                </c:pt>
                <c:pt idx="3848">
                  <c:v>-1.7378588278910444E-2</c:v>
                </c:pt>
                <c:pt idx="3849">
                  <c:v>-1.7804535023476706E-2</c:v>
                </c:pt>
                <c:pt idx="3850">
                  <c:v>-1.7933926745729731E-2</c:v>
                </c:pt>
                <c:pt idx="3851">
                  <c:v>-1.8080366795323551E-2</c:v>
                </c:pt>
                <c:pt idx="3852">
                  <c:v>-1.8186222714886437E-2</c:v>
                </c:pt>
                <c:pt idx="3853">
                  <c:v>-1.824315964108892E-2</c:v>
                </c:pt>
                <c:pt idx="3854">
                  <c:v>-1.8357909337348651E-2</c:v>
                </c:pt>
                <c:pt idx="3855">
                  <c:v>-1.8381669587797765E-2</c:v>
                </c:pt>
                <c:pt idx="3856">
                  <c:v>-1.8487254129858705E-2</c:v>
                </c:pt>
                <c:pt idx="3857">
                  <c:v>-1.8691331297388661E-2</c:v>
                </c:pt>
                <c:pt idx="3858">
                  <c:v>-1.8920833283706549E-2</c:v>
                </c:pt>
                <c:pt idx="3859">
                  <c:v>-1.9031789301829756E-2</c:v>
                </c:pt>
                <c:pt idx="3860">
                  <c:v>-1.9115024450594618E-2</c:v>
                </c:pt>
                <c:pt idx="3861">
                  <c:v>-1.9195949358881803E-2</c:v>
                </c:pt>
                <c:pt idx="3862">
                  <c:v>-1.9223510051248911E-2</c:v>
                </c:pt>
                <c:pt idx="3863">
                  <c:v>-1.9223699595735128E-2</c:v>
                </c:pt>
                <c:pt idx="3864">
                  <c:v>-2.0041662844884674E-2</c:v>
                </c:pt>
                <c:pt idx="3865">
                  <c:v>-2.1010721666955445E-2</c:v>
                </c:pt>
                <c:pt idx="3866">
                  <c:v>-2.1860433837688788E-2</c:v>
                </c:pt>
                <c:pt idx="3867">
                  <c:v>-2.1761396022844073E-2</c:v>
                </c:pt>
                <c:pt idx="3868">
                  <c:v>-2.1872144275947976E-2</c:v>
                </c:pt>
                <c:pt idx="3869">
                  <c:v>-2.1991412683332046E-2</c:v>
                </c:pt>
                <c:pt idx="3870">
                  <c:v>-2.2335811161835185E-2</c:v>
                </c:pt>
                <c:pt idx="3871">
                  <c:v>-2.2370668804069564E-2</c:v>
                </c:pt>
                <c:pt idx="3872">
                  <c:v>-2.2010237444046107E-2</c:v>
                </c:pt>
                <c:pt idx="3873">
                  <c:v>-2.1403499299514916E-2</c:v>
                </c:pt>
                <c:pt idx="3874">
                  <c:v>-2.0854973090521506E-2</c:v>
                </c:pt>
                <c:pt idx="3875">
                  <c:v>-2.0597089952878275E-2</c:v>
                </c:pt>
                <c:pt idx="3876">
                  <c:v>-2.0451584691960303E-2</c:v>
                </c:pt>
                <c:pt idx="3877">
                  <c:v>-1.977601093424838E-2</c:v>
                </c:pt>
                <c:pt idx="3878">
                  <c:v>-1.9183061867149822E-2</c:v>
                </c:pt>
                <c:pt idx="3879">
                  <c:v>-1.8616167976438829E-2</c:v>
                </c:pt>
                <c:pt idx="3880">
                  <c:v>-1.8236056309472837E-2</c:v>
                </c:pt>
                <c:pt idx="3881">
                  <c:v>-1.8487132535755159E-2</c:v>
                </c:pt>
                <c:pt idx="3882">
                  <c:v>-1.9367037634191144E-2</c:v>
                </c:pt>
                <c:pt idx="3883">
                  <c:v>-2.0295709535769823E-2</c:v>
                </c:pt>
                <c:pt idx="3884">
                  <c:v>-2.0965682736229105E-2</c:v>
                </c:pt>
                <c:pt idx="3885">
                  <c:v>-2.1696110849601311E-2</c:v>
                </c:pt>
                <c:pt idx="3886">
                  <c:v>-2.1842197911243949E-2</c:v>
                </c:pt>
                <c:pt idx="3887">
                  <c:v>-2.1104584906791346E-2</c:v>
                </c:pt>
                <c:pt idx="3888">
                  <c:v>-2.044197187321499E-2</c:v>
                </c:pt>
                <c:pt idx="3889">
                  <c:v>-2.0624029940000704E-2</c:v>
                </c:pt>
                <c:pt idx="3890">
                  <c:v>-2.0490980318992449E-2</c:v>
                </c:pt>
                <c:pt idx="3891">
                  <c:v>-2.044999265874916E-2</c:v>
                </c:pt>
                <c:pt idx="3892">
                  <c:v>-2.0330227470732258E-2</c:v>
                </c:pt>
                <c:pt idx="3893">
                  <c:v>-2.0144123815581713E-2</c:v>
                </c:pt>
                <c:pt idx="3894">
                  <c:v>-1.9686069784237748E-2</c:v>
                </c:pt>
                <c:pt idx="3895">
                  <c:v>-1.8952439282883468E-2</c:v>
                </c:pt>
                <c:pt idx="3896">
                  <c:v>-1.8398175712834516E-2</c:v>
                </c:pt>
                <c:pt idx="3897">
                  <c:v>-1.82277104636357E-2</c:v>
                </c:pt>
                <c:pt idx="3898">
                  <c:v>-1.844390168661806E-2</c:v>
                </c:pt>
                <c:pt idx="3899">
                  <c:v>-1.8538602869013213E-2</c:v>
                </c:pt>
                <c:pt idx="3900">
                  <c:v>-1.8714663071982655E-2</c:v>
                </c:pt>
                <c:pt idx="3901">
                  <c:v>-1.8879330799378431E-2</c:v>
                </c:pt>
                <c:pt idx="3902">
                  <c:v>-1.9254881869904962E-2</c:v>
                </c:pt>
                <c:pt idx="3903">
                  <c:v>-1.955137485027339E-2</c:v>
                </c:pt>
                <c:pt idx="3904">
                  <c:v>-1.9846050073008995E-2</c:v>
                </c:pt>
                <c:pt idx="3905">
                  <c:v>-2.0042567524382875E-2</c:v>
                </c:pt>
                <c:pt idx="3906">
                  <c:v>-2.0166182254205241E-2</c:v>
                </c:pt>
                <c:pt idx="3907">
                  <c:v>-2.0298488814300214E-2</c:v>
                </c:pt>
                <c:pt idx="3908">
                  <c:v>-2.0326849062593563E-2</c:v>
                </c:pt>
                <c:pt idx="3909">
                  <c:v>-2.0252463531500967E-2</c:v>
                </c:pt>
                <c:pt idx="3910">
                  <c:v>-2.0172579281854761E-2</c:v>
                </c:pt>
                <c:pt idx="3911">
                  <c:v>-2.0049081207296832E-2</c:v>
                </c:pt>
                <c:pt idx="3912">
                  <c:v>-1.9708599950600755E-2</c:v>
                </c:pt>
                <c:pt idx="3913">
                  <c:v>-1.9248166245541341E-2</c:v>
                </c:pt>
                <c:pt idx="3914">
                  <c:v>-1.8741411858760521E-2</c:v>
                </c:pt>
                <c:pt idx="3915">
                  <c:v>-1.8494668819046295E-2</c:v>
                </c:pt>
                <c:pt idx="3916">
                  <c:v>-1.8375778650459411E-2</c:v>
                </c:pt>
                <c:pt idx="3917">
                  <c:v>-1.9024850715448259E-2</c:v>
                </c:pt>
                <c:pt idx="3918">
                  <c:v>-1.9794417624973346E-2</c:v>
                </c:pt>
                <c:pt idx="3919">
                  <c:v>-1.8922056339482001E-2</c:v>
                </c:pt>
                <c:pt idx="3920">
                  <c:v>-1.9279328283047306E-2</c:v>
                </c:pt>
                <c:pt idx="3921">
                  <c:v>-1.9254106698911463E-2</c:v>
                </c:pt>
                <c:pt idx="3922">
                  <c:v>-1.9228903723112201E-2</c:v>
                </c:pt>
                <c:pt idx="3923">
                  <c:v>-1.8869197744654571E-2</c:v>
                </c:pt>
                <c:pt idx="3924">
                  <c:v>-1.825724393970771E-2</c:v>
                </c:pt>
                <c:pt idx="3925">
                  <c:v>-1.7810991806977969E-2</c:v>
                </c:pt>
                <c:pt idx="3926">
                  <c:v>-1.7997635761934964E-2</c:v>
                </c:pt>
                <c:pt idx="3927">
                  <c:v>-1.8416807037147626E-2</c:v>
                </c:pt>
                <c:pt idx="3928">
                  <c:v>-1.8498679363286037E-2</c:v>
                </c:pt>
                <c:pt idx="3929">
                  <c:v>-1.8626454625635482E-2</c:v>
                </c:pt>
                <c:pt idx="3930">
                  <c:v>-1.8402338958625905E-2</c:v>
                </c:pt>
                <c:pt idx="3931">
                  <c:v>-1.7992211726184409E-2</c:v>
                </c:pt>
                <c:pt idx="3932">
                  <c:v>-1.7650939577501114E-2</c:v>
                </c:pt>
                <c:pt idx="3933">
                  <c:v>-1.7638166268590175E-2</c:v>
                </c:pt>
                <c:pt idx="3934">
                  <c:v>-1.7624770971513271E-2</c:v>
                </c:pt>
                <c:pt idx="3935">
                  <c:v>-1.7686367942003803E-2</c:v>
                </c:pt>
                <c:pt idx="3936">
                  <c:v>-1.7770265908934189E-2</c:v>
                </c:pt>
                <c:pt idx="3937">
                  <c:v>-1.7674122174006206E-2</c:v>
                </c:pt>
                <c:pt idx="3938">
                  <c:v>-1.703741075635808E-2</c:v>
                </c:pt>
                <c:pt idx="3939">
                  <c:v>-1.6547560210268878E-2</c:v>
                </c:pt>
                <c:pt idx="3940">
                  <c:v>-1.6611551187805784E-2</c:v>
                </c:pt>
                <c:pt idx="3941">
                  <c:v>-1.6819624930541646E-2</c:v>
                </c:pt>
                <c:pt idx="3942">
                  <c:v>-1.7081050114095921E-2</c:v>
                </c:pt>
                <c:pt idx="3943">
                  <c:v>-1.7346115952705701E-2</c:v>
                </c:pt>
                <c:pt idx="3944">
                  <c:v>-1.777177421920428E-2</c:v>
                </c:pt>
                <c:pt idx="3945">
                  <c:v>-1.8106802333965513E-2</c:v>
                </c:pt>
                <c:pt idx="3946">
                  <c:v>-1.862150036839855E-2</c:v>
                </c:pt>
                <c:pt idx="3947">
                  <c:v>-1.8244101101261352E-2</c:v>
                </c:pt>
                <c:pt idx="3948">
                  <c:v>-1.7930332394636511E-2</c:v>
                </c:pt>
                <c:pt idx="3949">
                  <c:v>-1.8095652767967492E-2</c:v>
                </c:pt>
                <c:pt idx="3950">
                  <c:v>-1.7733392497570426E-2</c:v>
                </c:pt>
                <c:pt idx="3951">
                  <c:v>-1.7354063162399763E-2</c:v>
                </c:pt>
                <c:pt idx="3952">
                  <c:v>-1.6809644482376519E-2</c:v>
                </c:pt>
                <c:pt idx="3953">
                  <c:v>-1.6653344043853983E-2</c:v>
                </c:pt>
                <c:pt idx="3954">
                  <c:v>-1.6799415661655159E-2</c:v>
                </c:pt>
                <c:pt idx="3955">
                  <c:v>-1.7348389458429578E-2</c:v>
                </c:pt>
                <c:pt idx="3956">
                  <c:v>-1.7591638059640653E-2</c:v>
                </c:pt>
                <c:pt idx="3957">
                  <c:v>-1.7390951560248908E-2</c:v>
                </c:pt>
                <c:pt idx="3958">
                  <c:v>-1.7149269374277354E-2</c:v>
                </c:pt>
                <c:pt idx="3959">
                  <c:v>-1.6945572472083389E-2</c:v>
                </c:pt>
                <c:pt idx="3960">
                  <c:v>-1.6880024419241069E-2</c:v>
                </c:pt>
                <c:pt idx="3961">
                  <c:v>-1.6937050646605004E-2</c:v>
                </c:pt>
                <c:pt idx="3962">
                  <c:v>-1.7010479107155127E-2</c:v>
                </c:pt>
                <c:pt idx="3963">
                  <c:v>-1.7207956053776355E-2</c:v>
                </c:pt>
                <c:pt idx="3964">
                  <c:v>-1.7354751439034574E-2</c:v>
                </c:pt>
                <c:pt idx="3965">
                  <c:v>-1.7256659007296959E-2</c:v>
                </c:pt>
                <c:pt idx="3966">
                  <c:v>-1.6948892432487969E-2</c:v>
                </c:pt>
                <c:pt idx="3967">
                  <c:v>-1.6492268748498486E-2</c:v>
                </c:pt>
                <c:pt idx="3968">
                  <c:v>-1.6424115079199109E-2</c:v>
                </c:pt>
                <c:pt idx="3969">
                  <c:v>-1.6650386673746756E-2</c:v>
                </c:pt>
                <c:pt idx="3970">
                  <c:v>-1.7147329295092415E-2</c:v>
                </c:pt>
                <c:pt idx="3971">
                  <c:v>-1.7970307253350096E-2</c:v>
                </c:pt>
                <c:pt idx="3972">
                  <c:v>-1.8921493049381764E-2</c:v>
                </c:pt>
                <c:pt idx="3973">
                  <c:v>-1.9750241678170917E-2</c:v>
                </c:pt>
                <c:pt idx="3974">
                  <c:v>-2.0433430306519798E-2</c:v>
                </c:pt>
                <c:pt idx="3975">
                  <c:v>-2.0816287574585271E-2</c:v>
                </c:pt>
                <c:pt idx="3976">
                  <c:v>-2.1240751257083031E-2</c:v>
                </c:pt>
                <c:pt idx="3977">
                  <c:v>-2.1611389411669398E-2</c:v>
                </c:pt>
                <c:pt idx="3978">
                  <c:v>-2.1831459468463182E-2</c:v>
                </c:pt>
                <c:pt idx="3979">
                  <c:v>-2.1719846147115071E-2</c:v>
                </c:pt>
                <c:pt idx="3980">
                  <c:v>-2.1352617348946432E-2</c:v>
                </c:pt>
                <c:pt idx="3981">
                  <c:v>-2.076857154801736E-2</c:v>
                </c:pt>
                <c:pt idx="3982">
                  <c:v>-2.0159276588437209E-2</c:v>
                </c:pt>
                <c:pt idx="3983">
                  <c:v>-1.9467014752959033E-2</c:v>
                </c:pt>
                <c:pt idx="3984">
                  <c:v>-1.8943538803522425E-2</c:v>
                </c:pt>
                <c:pt idx="3985">
                  <c:v>-1.8430559821898135E-2</c:v>
                </c:pt>
                <c:pt idx="3986">
                  <c:v>-1.7905263402415574E-2</c:v>
                </c:pt>
                <c:pt idx="3987">
                  <c:v>-1.7405460712377606E-2</c:v>
                </c:pt>
                <c:pt idx="3988">
                  <c:v>-1.693740855780166E-2</c:v>
                </c:pt>
                <c:pt idx="3989">
                  <c:v>-1.6232739023964979E-2</c:v>
                </c:pt>
                <c:pt idx="3990">
                  <c:v>-1.5669100925398249E-2</c:v>
                </c:pt>
                <c:pt idx="3991">
                  <c:v>-1.5162890563876912E-2</c:v>
                </c:pt>
                <c:pt idx="3992">
                  <c:v>-1.5199842827003538E-2</c:v>
                </c:pt>
                <c:pt idx="3993">
                  <c:v>-1.5679435381595882E-2</c:v>
                </c:pt>
                <c:pt idx="3994">
                  <c:v>-1.5920358998305285E-2</c:v>
                </c:pt>
                <c:pt idx="3995">
                  <c:v>-1.6111704243491388E-2</c:v>
                </c:pt>
                <c:pt idx="3996">
                  <c:v>-1.6255935670682637E-2</c:v>
                </c:pt>
                <c:pt idx="3997">
                  <c:v>-1.6433565393573935E-2</c:v>
                </c:pt>
                <c:pt idx="3998">
                  <c:v>-1.709331810051793E-2</c:v>
                </c:pt>
                <c:pt idx="3999">
                  <c:v>-1.7780669731294618E-2</c:v>
                </c:pt>
                <c:pt idx="4000">
                  <c:v>-1.8638241998111656E-2</c:v>
                </c:pt>
                <c:pt idx="4001">
                  <c:v>-1.7985263252476204E-2</c:v>
                </c:pt>
                <c:pt idx="4002">
                  <c:v>-1.4996755714347672E-2</c:v>
                </c:pt>
                <c:pt idx="4003">
                  <c:v>-1.3128662611466285E-2</c:v>
                </c:pt>
                <c:pt idx="4004">
                  <c:v>-1.2202617805068762E-2</c:v>
                </c:pt>
                <c:pt idx="4005">
                  <c:v>-1.2817287281850123E-2</c:v>
                </c:pt>
                <c:pt idx="4006">
                  <c:v>-1.3641882062537282E-2</c:v>
                </c:pt>
                <c:pt idx="4007">
                  <c:v>-1.445036633962896E-2</c:v>
                </c:pt>
                <c:pt idx="4008">
                  <c:v>-1.5242601724022673E-2</c:v>
                </c:pt>
                <c:pt idx="4009">
                  <c:v>-1.5658632189088653E-2</c:v>
                </c:pt>
                <c:pt idx="4010">
                  <c:v>-1.6154381847004979E-2</c:v>
                </c:pt>
                <c:pt idx="4011">
                  <c:v>-1.5861055808760044E-2</c:v>
                </c:pt>
                <c:pt idx="4012">
                  <c:v>-1.5914625042939549E-2</c:v>
                </c:pt>
                <c:pt idx="4013">
                  <c:v>-1.6135968344063927E-2</c:v>
                </c:pt>
                <c:pt idx="4014">
                  <c:v>-1.6042159984834797E-2</c:v>
                </c:pt>
                <c:pt idx="4015">
                  <c:v>-1.5267850176409022E-2</c:v>
                </c:pt>
                <c:pt idx="4016">
                  <c:v>-1.4966125153981694E-2</c:v>
                </c:pt>
                <c:pt idx="4017">
                  <c:v>-1.445158726510324E-2</c:v>
                </c:pt>
                <c:pt idx="4018">
                  <c:v>-1.382222292072397E-2</c:v>
                </c:pt>
                <c:pt idx="4019">
                  <c:v>-1.3484721341410735E-2</c:v>
                </c:pt>
                <c:pt idx="4020">
                  <c:v>-1.3102643454811002E-2</c:v>
                </c:pt>
                <c:pt idx="4021">
                  <c:v>-1.3148009470725568E-2</c:v>
                </c:pt>
                <c:pt idx="4022">
                  <c:v>-1.3233617693556439E-2</c:v>
                </c:pt>
                <c:pt idx="4023">
                  <c:v>-1.3254302437343921E-2</c:v>
                </c:pt>
                <c:pt idx="4024">
                  <c:v>-1.3214641987475555E-2</c:v>
                </c:pt>
                <c:pt idx="4025">
                  <c:v>-1.3542879712885723E-2</c:v>
                </c:pt>
                <c:pt idx="4026">
                  <c:v>-1.4139362056919107E-2</c:v>
                </c:pt>
                <c:pt idx="4027">
                  <c:v>-1.4706517521837582E-2</c:v>
                </c:pt>
                <c:pt idx="4028">
                  <c:v>-1.550570494891867E-2</c:v>
                </c:pt>
                <c:pt idx="4029">
                  <c:v>-1.616135468605753E-2</c:v>
                </c:pt>
                <c:pt idx="4030">
                  <c:v>-1.6498480366169001E-2</c:v>
                </c:pt>
                <c:pt idx="4031">
                  <c:v>-1.6389261359000675E-2</c:v>
                </c:pt>
                <c:pt idx="4032">
                  <c:v>-1.6803328325123816E-2</c:v>
                </c:pt>
                <c:pt idx="4033">
                  <c:v>-1.7315926666904197E-2</c:v>
                </c:pt>
                <c:pt idx="4034">
                  <c:v>-1.8031522231168384E-2</c:v>
                </c:pt>
                <c:pt idx="4035">
                  <c:v>-1.8536824610203534E-2</c:v>
                </c:pt>
                <c:pt idx="4036">
                  <c:v>-1.8725873932717053E-2</c:v>
                </c:pt>
                <c:pt idx="4037">
                  <c:v>-1.8711774562516194E-2</c:v>
                </c:pt>
                <c:pt idx="4038">
                  <c:v>-1.8687717995071521E-2</c:v>
                </c:pt>
                <c:pt idx="4039">
                  <c:v>-1.897707390748913E-2</c:v>
                </c:pt>
                <c:pt idx="4040">
                  <c:v>-1.8862292438464882E-2</c:v>
                </c:pt>
                <c:pt idx="4041">
                  <c:v>-1.9924134529967077E-2</c:v>
                </c:pt>
                <c:pt idx="4042">
                  <c:v>-1.9735368690159835E-2</c:v>
                </c:pt>
                <c:pt idx="4043">
                  <c:v>-1.951510517057466E-2</c:v>
                </c:pt>
                <c:pt idx="4044">
                  <c:v>-1.9723000575232318E-2</c:v>
                </c:pt>
                <c:pt idx="4045">
                  <c:v>-2.1644944741157218E-2</c:v>
                </c:pt>
                <c:pt idx="4046">
                  <c:v>-2.1513871136165118E-2</c:v>
                </c:pt>
                <c:pt idx="4047">
                  <c:v>-2.1405390069782593E-2</c:v>
                </c:pt>
                <c:pt idx="4048">
                  <c:v>-2.1228556659894593E-2</c:v>
                </c:pt>
                <c:pt idx="4049">
                  <c:v>-2.0935318759428549E-2</c:v>
                </c:pt>
                <c:pt idx="4050">
                  <c:v>-2.0619582568529388E-2</c:v>
                </c:pt>
                <c:pt idx="4051">
                  <c:v>-2.0507881518930363E-2</c:v>
                </c:pt>
                <c:pt idx="4052">
                  <c:v>-2.0597231642120711E-2</c:v>
                </c:pt>
                <c:pt idx="4053">
                  <c:v>-2.1024490130743378E-2</c:v>
                </c:pt>
                <c:pt idx="4054">
                  <c:v>-2.1364013838934492E-2</c:v>
                </c:pt>
                <c:pt idx="4055">
                  <c:v>-2.1430884521115301E-2</c:v>
                </c:pt>
                <c:pt idx="4056">
                  <c:v>-2.1171422735600028E-2</c:v>
                </c:pt>
                <c:pt idx="4057">
                  <c:v>-2.0924003179003288E-2</c:v>
                </c:pt>
                <c:pt idx="4058">
                  <c:v>-1.9312255009501546E-2</c:v>
                </c:pt>
                <c:pt idx="4059">
                  <c:v>-1.8174656129164038E-2</c:v>
                </c:pt>
                <c:pt idx="4060">
                  <c:v>-1.7509968779981042E-2</c:v>
                </c:pt>
                <c:pt idx="4061">
                  <c:v>-1.7337611144776076E-2</c:v>
                </c:pt>
                <c:pt idx="4062">
                  <c:v>-1.7379816387168463E-2</c:v>
                </c:pt>
                <c:pt idx="4063">
                  <c:v>-1.73991436206083E-2</c:v>
                </c:pt>
                <c:pt idx="4064">
                  <c:v>-1.7121215283051241E-2</c:v>
                </c:pt>
                <c:pt idx="4065">
                  <c:v>-1.6399871108558808E-2</c:v>
                </c:pt>
                <c:pt idx="4066">
                  <c:v>-1.5673620160026203E-2</c:v>
                </c:pt>
                <c:pt idx="4067">
                  <c:v>-1.552619651066206E-2</c:v>
                </c:pt>
                <c:pt idx="4068">
                  <c:v>-1.5425985800505583E-2</c:v>
                </c:pt>
                <c:pt idx="4069">
                  <c:v>-1.5083397732146635E-2</c:v>
                </c:pt>
                <c:pt idx="4070">
                  <c:v>-1.4833042009171411E-2</c:v>
                </c:pt>
                <c:pt idx="4071">
                  <c:v>-1.4883096721087643E-2</c:v>
                </c:pt>
                <c:pt idx="4072">
                  <c:v>-1.5296357396665974E-2</c:v>
                </c:pt>
                <c:pt idx="4073">
                  <c:v>-1.6037429166788787E-2</c:v>
                </c:pt>
                <c:pt idx="4074">
                  <c:v>-1.6843822153914306E-2</c:v>
                </c:pt>
                <c:pt idx="4075">
                  <c:v>-1.7986435576144537E-2</c:v>
                </c:pt>
                <c:pt idx="4076">
                  <c:v>-1.8990352754180366E-2</c:v>
                </c:pt>
                <c:pt idx="4077">
                  <c:v>-1.9346979185128371E-2</c:v>
                </c:pt>
                <c:pt idx="4078">
                  <c:v>-1.941089923381014E-2</c:v>
                </c:pt>
                <c:pt idx="4079">
                  <c:v>-1.9453956763182643E-2</c:v>
                </c:pt>
                <c:pt idx="4080">
                  <c:v>-1.9473208507260708E-2</c:v>
                </c:pt>
                <c:pt idx="4081">
                  <c:v>-1.9444999199026577E-2</c:v>
                </c:pt>
                <c:pt idx="4082">
                  <c:v>-1.9333496640063244E-2</c:v>
                </c:pt>
                <c:pt idx="4083">
                  <c:v>-1.8570970239891647E-2</c:v>
                </c:pt>
                <c:pt idx="4084">
                  <c:v>-1.8235174422429151E-2</c:v>
                </c:pt>
                <c:pt idx="4085">
                  <c:v>-1.8130692100875079E-2</c:v>
                </c:pt>
                <c:pt idx="4086">
                  <c:v>-1.7941363723751536E-2</c:v>
                </c:pt>
                <c:pt idx="4087">
                  <c:v>-1.7655921638483441E-2</c:v>
                </c:pt>
                <c:pt idx="4088">
                  <c:v>-1.7858204895834354E-2</c:v>
                </c:pt>
                <c:pt idx="4089">
                  <c:v>-1.8135557229786579E-2</c:v>
                </c:pt>
                <c:pt idx="4090">
                  <c:v>-1.8599696526488341E-2</c:v>
                </c:pt>
                <c:pt idx="4091">
                  <c:v>-1.8856300276571335E-2</c:v>
                </c:pt>
                <c:pt idx="4092">
                  <c:v>-1.8756220121563069E-2</c:v>
                </c:pt>
                <c:pt idx="4093">
                  <c:v>-1.803187161066705E-2</c:v>
                </c:pt>
                <c:pt idx="4094">
                  <c:v>-1.7605120793892252E-2</c:v>
                </c:pt>
                <c:pt idx="4095">
                  <c:v>-1.7536582798602936E-2</c:v>
                </c:pt>
                <c:pt idx="4096">
                  <c:v>-1.7945183975577612E-2</c:v>
                </c:pt>
                <c:pt idx="4097">
                  <c:v>-1.8192619284361888E-2</c:v>
                </c:pt>
                <c:pt idx="4098">
                  <c:v>-1.8482526607569702E-2</c:v>
                </c:pt>
                <c:pt idx="4099">
                  <c:v>-1.8745617895337508E-2</c:v>
                </c:pt>
                <c:pt idx="4100">
                  <c:v>-1.914686634145267E-2</c:v>
                </c:pt>
                <c:pt idx="4101">
                  <c:v>-1.9653449840560413E-2</c:v>
                </c:pt>
                <c:pt idx="4102">
                  <c:v>-2.00280159632455E-2</c:v>
                </c:pt>
                <c:pt idx="4103">
                  <c:v>-2.015813751586381E-2</c:v>
                </c:pt>
                <c:pt idx="4104">
                  <c:v>-1.9944979025004504E-2</c:v>
                </c:pt>
                <c:pt idx="4105">
                  <c:v>-1.9294916157074345E-2</c:v>
                </c:pt>
                <c:pt idx="4106">
                  <c:v>-1.8428594750475692E-2</c:v>
                </c:pt>
                <c:pt idx="4107">
                  <c:v>-1.7946474054069808E-2</c:v>
                </c:pt>
                <c:pt idx="4108">
                  <c:v>-1.7815925285071733E-2</c:v>
                </c:pt>
                <c:pt idx="4109">
                  <c:v>-1.7234179034402813E-2</c:v>
                </c:pt>
                <c:pt idx="4110">
                  <c:v>-1.7970689880955994E-2</c:v>
                </c:pt>
                <c:pt idx="4111">
                  <c:v>-1.8849998880642298E-2</c:v>
                </c:pt>
                <c:pt idx="4112">
                  <c:v>-1.9603778118086383E-2</c:v>
                </c:pt>
                <c:pt idx="4113">
                  <c:v>-1.9291308242520448E-2</c:v>
                </c:pt>
                <c:pt idx="4114">
                  <c:v>-2.0045714913906471E-2</c:v>
                </c:pt>
                <c:pt idx="4115">
                  <c:v>-2.0428674992919532E-2</c:v>
                </c:pt>
                <c:pt idx="4116">
                  <c:v>-2.0766726805027599E-2</c:v>
                </c:pt>
                <c:pt idx="4117">
                  <c:v>-2.0487335299368303E-2</c:v>
                </c:pt>
                <c:pt idx="4118">
                  <c:v>-2.0871729516527826E-2</c:v>
                </c:pt>
                <c:pt idx="4119">
                  <c:v>-2.0977677174758569E-2</c:v>
                </c:pt>
                <c:pt idx="4120">
                  <c:v>-2.0905156115717666E-2</c:v>
                </c:pt>
                <c:pt idx="4121">
                  <c:v>-2.0640851136189589E-2</c:v>
                </c:pt>
                <c:pt idx="4122">
                  <c:v>-2.0640500434162178E-2</c:v>
                </c:pt>
                <c:pt idx="4123">
                  <c:v>-2.1082736353461404E-2</c:v>
                </c:pt>
                <c:pt idx="4124">
                  <c:v>-2.1457956906819391E-2</c:v>
                </c:pt>
                <c:pt idx="4125">
                  <c:v>-2.1730768755433724E-2</c:v>
                </c:pt>
                <c:pt idx="4126">
                  <c:v>-2.1603920288566815E-2</c:v>
                </c:pt>
                <c:pt idx="4127">
                  <c:v>-2.1311172207328269E-2</c:v>
                </c:pt>
                <c:pt idx="4128">
                  <c:v>-2.0877280191694297E-2</c:v>
                </c:pt>
                <c:pt idx="4129">
                  <c:v>-2.0653361005483289E-2</c:v>
                </c:pt>
                <c:pt idx="4130">
                  <c:v>-2.0412322741688017E-2</c:v>
                </c:pt>
                <c:pt idx="4131">
                  <c:v>-2.0145314354094265E-2</c:v>
                </c:pt>
                <c:pt idx="4132">
                  <c:v>-1.998804539112229E-2</c:v>
                </c:pt>
                <c:pt idx="4133">
                  <c:v>-2.0024460405859923E-2</c:v>
                </c:pt>
                <c:pt idx="4134">
                  <c:v>-2.0232021030608335E-2</c:v>
                </c:pt>
                <c:pt idx="4135">
                  <c:v>-2.0540202291221388E-2</c:v>
                </c:pt>
                <c:pt idx="4136">
                  <c:v>-2.0811114105378781E-2</c:v>
                </c:pt>
                <c:pt idx="4137">
                  <c:v>-2.1068906036589834E-2</c:v>
                </c:pt>
                <c:pt idx="4138">
                  <c:v>-2.1221162944652421E-2</c:v>
                </c:pt>
                <c:pt idx="4139">
                  <c:v>-2.2003299562567892E-2</c:v>
                </c:pt>
                <c:pt idx="4140">
                  <c:v>-2.1917106283263883E-2</c:v>
                </c:pt>
                <c:pt idx="4141">
                  <c:v>-2.1594695126747113E-2</c:v>
                </c:pt>
                <c:pt idx="4142">
                  <c:v>-2.1338353409388319E-2</c:v>
                </c:pt>
                <c:pt idx="4143">
                  <c:v>-2.355745154546654E-2</c:v>
                </c:pt>
                <c:pt idx="4144">
                  <c:v>-2.2784512619761908E-2</c:v>
                </c:pt>
                <c:pt idx="4145">
                  <c:v>-2.1834691689519792E-2</c:v>
                </c:pt>
                <c:pt idx="4146">
                  <c:v>-2.0342315484244894E-2</c:v>
                </c:pt>
                <c:pt idx="4147">
                  <c:v>-1.9485759595677853E-2</c:v>
                </c:pt>
                <c:pt idx="4148">
                  <c:v>-1.7958428284038111E-2</c:v>
                </c:pt>
                <c:pt idx="4149">
                  <c:v>-1.6964841111099839E-2</c:v>
                </c:pt>
                <c:pt idx="4150">
                  <c:v>-1.6202307247216337E-2</c:v>
                </c:pt>
                <c:pt idx="4151">
                  <c:v>-1.7030623157435854E-2</c:v>
                </c:pt>
                <c:pt idx="4152">
                  <c:v>-1.7842629460586436E-2</c:v>
                </c:pt>
                <c:pt idx="4153">
                  <c:v>-1.8411623832272621E-2</c:v>
                </c:pt>
                <c:pt idx="4154">
                  <c:v>-1.898918625806997E-2</c:v>
                </c:pt>
                <c:pt idx="4155">
                  <c:v>-1.9765823288516893E-2</c:v>
                </c:pt>
                <c:pt idx="4156">
                  <c:v>-2.0671332375939593E-2</c:v>
                </c:pt>
                <c:pt idx="4157">
                  <c:v>-2.1347934643768503E-2</c:v>
                </c:pt>
                <c:pt idx="4158">
                  <c:v>-2.1747631810145385E-2</c:v>
                </c:pt>
                <c:pt idx="4159">
                  <c:v>-2.2054970473675259E-2</c:v>
                </c:pt>
                <c:pt idx="4160">
                  <c:v>-2.2308320518261981E-2</c:v>
                </c:pt>
                <c:pt idx="4161">
                  <c:v>-2.2392633761798918E-2</c:v>
                </c:pt>
                <c:pt idx="4162">
                  <c:v>-2.2259710725969634E-2</c:v>
                </c:pt>
                <c:pt idx="4163">
                  <c:v>-2.1760757877999255E-2</c:v>
                </c:pt>
                <c:pt idx="4164">
                  <c:v>-2.1414273284644417E-2</c:v>
                </c:pt>
                <c:pt idx="4165">
                  <c:v>-2.1302671442943462E-2</c:v>
                </c:pt>
                <c:pt idx="4166">
                  <c:v>-2.1350446026746912E-2</c:v>
                </c:pt>
                <c:pt idx="4167">
                  <c:v>-2.1550108405482687E-2</c:v>
                </c:pt>
                <c:pt idx="4168">
                  <c:v>-2.1877928858115833E-2</c:v>
                </c:pt>
                <c:pt idx="4169">
                  <c:v>-2.1511054248358488E-2</c:v>
                </c:pt>
                <c:pt idx="4170">
                  <c:v>-2.1800071018549388E-2</c:v>
                </c:pt>
                <c:pt idx="4171">
                  <c:v>-2.1984906463590373E-2</c:v>
                </c:pt>
                <c:pt idx="4172">
                  <c:v>-2.2000604776414759E-2</c:v>
                </c:pt>
                <c:pt idx="4173">
                  <c:v>-2.1839076707449855E-2</c:v>
                </c:pt>
                <c:pt idx="4174">
                  <c:v>-2.135873411154858E-2</c:v>
                </c:pt>
                <c:pt idx="4175">
                  <c:v>-1.9762518153871124E-2</c:v>
                </c:pt>
                <c:pt idx="4176">
                  <c:v>-1.2656779456248296E-2</c:v>
                </c:pt>
                <c:pt idx="4177">
                  <c:v>3.5160607657101398E-2</c:v>
                </c:pt>
                <c:pt idx="4178">
                  <c:v>5.4420603673060466E-2</c:v>
                </c:pt>
                <c:pt idx="4179">
                  <c:v>5.6502773131324222E-2</c:v>
                </c:pt>
                <c:pt idx="4180">
                  <c:v>6.5125056095305944E-2</c:v>
                </c:pt>
                <c:pt idx="4181">
                  <c:v>7.7178492529005771E-2</c:v>
                </c:pt>
                <c:pt idx="4182">
                  <c:v>8.6429233259275054E-2</c:v>
                </c:pt>
                <c:pt idx="4183">
                  <c:v>8.7410342553859224E-2</c:v>
                </c:pt>
                <c:pt idx="4184">
                  <c:v>8.7327732195029345E-2</c:v>
                </c:pt>
                <c:pt idx="4185">
                  <c:v>8.7265751019070054E-2</c:v>
                </c:pt>
                <c:pt idx="4186">
                  <c:v>8.7854368249667206E-2</c:v>
                </c:pt>
                <c:pt idx="4187">
                  <c:v>8.8774305755431757E-2</c:v>
                </c:pt>
                <c:pt idx="4188">
                  <c:v>8.9844420801060434E-2</c:v>
                </c:pt>
                <c:pt idx="4189">
                  <c:v>9.1012688542491532E-2</c:v>
                </c:pt>
                <c:pt idx="4190">
                  <c:v>9.2601379203541778E-2</c:v>
                </c:pt>
                <c:pt idx="4191">
                  <c:v>9.456495916968638E-2</c:v>
                </c:pt>
                <c:pt idx="4192">
                  <c:v>9.7063035156375793E-2</c:v>
                </c:pt>
                <c:pt idx="4193">
                  <c:v>9.8455968300197039E-2</c:v>
                </c:pt>
                <c:pt idx="4194">
                  <c:v>9.9169854412465216E-2</c:v>
                </c:pt>
                <c:pt idx="4195">
                  <c:v>9.9213611694859066E-2</c:v>
                </c:pt>
                <c:pt idx="4196">
                  <c:v>9.9262886575829573E-2</c:v>
                </c:pt>
                <c:pt idx="4197">
                  <c:v>9.9232439187134452E-2</c:v>
                </c:pt>
                <c:pt idx="4198">
                  <c:v>9.9122626931428745E-2</c:v>
                </c:pt>
                <c:pt idx="4199">
                  <c:v>9.9405655846575111E-2</c:v>
                </c:pt>
                <c:pt idx="4200">
                  <c:v>9.9434364670345873E-2</c:v>
                </c:pt>
                <c:pt idx="4201">
                  <c:v>9.9459283987608407E-2</c:v>
                </c:pt>
                <c:pt idx="4202">
                  <c:v>9.9358519004513271E-2</c:v>
                </c:pt>
                <c:pt idx="4203">
                  <c:v>9.9360333788275093E-2</c:v>
                </c:pt>
                <c:pt idx="4204">
                  <c:v>9.9775117195610302E-2</c:v>
                </c:pt>
                <c:pt idx="4205">
                  <c:v>9.9440123548613257E-2</c:v>
                </c:pt>
                <c:pt idx="4206">
                  <c:v>0.10152335729967948</c:v>
                </c:pt>
                <c:pt idx="4207">
                  <c:v>9.0067255136364543E-2</c:v>
                </c:pt>
                <c:pt idx="4208">
                  <c:v>7.8993853070299089E-2</c:v>
                </c:pt>
                <c:pt idx="4209">
                  <c:v>7.7739510995113975E-2</c:v>
                </c:pt>
                <c:pt idx="4210">
                  <c:v>6.9093452954639215E-2</c:v>
                </c:pt>
                <c:pt idx="4211">
                  <c:v>5.0624766244406538E-2</c:v>
                </c:pt>
                <c:pt idx="4212">
                  <c:v>2.3116593461233514E-2</c:v>
                </c:pt>
                <c:pt idx="4213">
                  <c:v>1.084120814884086E-2</c:v>
                </c:pt>
                <c:pt idx="4214">
                  <c:v>1.3262914084476406E-3</c:v>
                </c:pt>
                <c:pt idx="4215">
                  <c:v>-8.9277197184961434E-3</c:v>
                </c:pt>
                <c:pt idx="4216">
                  <c:v>-1.0938729204998551E-2</c:v>
                </c:pt>
                <c:pt idx="4217">
                  <c:v>-1.2314158455619173E-2</c:v>
                </c:pt>
                <c:pt idx="4218">
                  <c:v>-1.2314731454421775E-2</c:v>
                </c:pt>
                <c:pt idx="4219">
                  <c:v>-1.2330460634574379E-2</c:v>
                </c:pt>
                <c:pt idx="4220">
                  <c:v>-1.2356510135865561E-2</c:v>
                </c:pt>
                <c:pt idx="4221">
                  <c:v>-1.2356514644010479E-2</c:v>
                </c:pt>
                <c:pt idx="4222">
                  <c:v>-1.235650798644394E-2</c:v>
                </c:pt>
                <c:pt idx="4223">
                  <c:v>-1.2342337835582251E-2</c:v>
                </c:pt>
                <c:pt idx="4224">
                  <c:v>-1.2381638049184421E-2</c:v>
                </c:pt>
                <c:pt idx="4225">
                  <c:v>-1.2389538293572417E-2</c:v>
                </c:pt>
                <c:pt idx="4226">
                  <c:v>-1.2412346396199085E-2</c:v>
                </c:pt>
                <c:pt idx="4227">
                  <c:v>-1.2411305842040503E-2</c:v>
                </c:pt>
                <c:pt idx="4228">
                  <c:v>-1.2411269937240062E-2</c:v>
                </c:pt>
                <c:pt idx="4229">
                  <c:v>-1.2454188510631301E-2</c:v>
                </c:pt>
                <c:pt idx="4230">
                  <c:v>-1.2491947949756015E-2</c:v>
                </c:pt>
                <c:pt idx="4231">
                  <c:v>-1.2534871307001712E-2</c:v>
                </c:pt>
                <c:pt idx="4232">
                  <c:v>-1.2490851172752098E-2</c:v>
                </c:pt>
                <c:pt idx="4233">
                  <c:v>-1.2490926954555077E-2</c:v>
                </c:pt>
                <c:pt idx="4234">
                  <c:v>-1.2479732159118663E-2</c:v>
                </c:pt>
                <c:pt idx="4235">
                  <c:v>-1.2436879797036848E-2</c:v>
                </c:pt>
                <c:pt idx="4236">
                  <c:v>-1.2449158698532451E-2</c:v>
                </c:pt>
                <c:pt idx="4237">
                  <c:v>-1.2449295739455369E-2</c:v>
                </c:pt>
                <c:pt idx="4238">
                  <c:v>-1.2449459837276494E-2</c:v>
                </c:pt>
                <c:pt idx="4239">
                  <c:v>-1.244987816771344E-2</c:v>
                </c:pt>
                <c:pt idx="4240">
                  <c:v>-1.2450102995891811E-2</c:v>
                </c:pt>
                <c:pt idx="4241">
                  <c:v>-1.2463525498616448E-2</c:v>
                </c:pt>
                <c:pt idx="4242">
                  <c:v>-1.2463988153010553E-2</c:v>
                </c:pt>
                <c:pt idx="4243">
                  <c:v>-1.2451521798733212E-2</c:v>
                </c:pt>
                <c:pt idx="4244">
                  <c:v>-1.2452803732179274E-2</c:v>
                </c:pt>
                <c:pt idx="4245">
                  <c:v>-1.245294426572497E-2</c:v>
                </c:pt>
                <c:pt idx="4246">
                  <c:v>-1.2454641719198203E-2</c:v>
                </c:pt>
                <c:pt idx="4247">
                  <c:v>-1.2494543534965997E-2</c:v>
                </c:pt>
                <c:pt idx="4248">
                  <c:v>-1.2494713631666217E-2</c:v>
                </c:pt>
                <c:pt idx="4249">
                  <c:v>-1.2459593568341327E-2</c:v>
                </c:pt>
                <c:pt idx="4250">
                  <c:v>-1.2459790699592617E-2</c:v>
                </c:pt>
                <c:pt idx="4251">
                  <c:v>-1.2462841463269675E-2</c:v>
                </c:pt>
                <c:pt idx="4252">
                  <c:v>-1.2462985747336102E-2</c:v>
                </c:pt>
                <c:pt idx="4253">
                  <c:v>-1.2473762841068665E-2</c:v>
                </c:pt>
                <c:pt idx="4254">
                  <c:v>-1.2476877328896008E-2</c:v>
                </c:pt>
                <c:pt idx="4255">
                  <c:v>-1.2476972900404205E-2</c:v>
                </c:pt>
                <c:pt idx="4256">
                  <c:v>-1.2494626951863713E-2</c:v>
                </c:pt>
                <c:pt idx="4257">
                  <c:v>-1.2494722512187889E-2</c:v>
                </c:pt>
                <c:pt idx="4258">
                  <c:v>-1.2498835265852402E-2</c:v>
                </c:pt>
                <c:pt idx="4259">
                  <c:v>-1.247148880736859E-2</c:v>
                </c:pt>
                <c:pt idx="4260">
                  <c:v>-1.2477217407243451E-2</c:v>
                </c:pt>
                <c:pt idx="4261">
                  <c:v>-1.2477222937655861E-2</c:v>
                </c:pt>
                <c:pt idx="4262">
                  <c:v>-1.2477225262463889E-2</c:v>
                </c:pt>
                <c:pt idx="4263">
                  <c:v>-1.2477224090760249E-2</c:v>
                </c:pt>
                <c:pt idx="4264">
                  <c:v>-1.2485345750970227E-2</c:v>
                </c:pt>
                <c:pt idx="4265">
                  <c:v>-1.2542801562908306E-2</c:v>
                </c:pt>
                <c:pt idx="4266">
                  <c:v>-1.2550499152012994E-2</c:v>
                </c:pt>
                <c:pt idx="4267">
                  <c:v>-1.2558875056727837E-2</c:v>
                </c:pt>
                <c:pt idx="4268">
                  <c:v>-1.2538862137176294E-2</c:v>
                </c:pt>
                <c:pt idx="4269">
                  <c:v>-1.2505604491787543E-2</c:v>
                </c:pt>
                <c:pt idx="4270">
                  <c:v>-1.2508527443941438E-2</c:v>
                </c:pt>
                <c:pt idx="4271">
                  <c:v>-1.2508524762105629E-2</c:v>
                </c:pt>
                <c:pt idx="4272">
                  <c:v>-1.2499542672983789E-2</c:v>
                </c:pt>
                <c:pt idx="4273">
                  <c:v>-1.250559184829558E-2</c:v>
                </c:pt>
                <c:pt idx="4274">
                  <c:v>-1.2497620686319445E-2</c:v>
                </c:pt>
                <c:pt idx="4275">
                  <c:v>-1.2505587470269072E-2</c:v>
                </c:pt>
                <c:pt idx="4276">
                  <c:v>-1.2505585110319932E-2</c:v>
                </c:pt>
                <c:pt idx="4277">
                  <c:v>-1.2534676686526651E-2</c:v>
                </c:pt>
                <c:pt idx="4278">
                  <c:v>-1.2505577391759013E-2</c:v>
                </c:pt>
                <c:pt idx="4279">
                  <c:v>-1.2538832879319338E-2</c:v>
                </c:pt>
                <c:pt idx="4280">
                  <c:v>-1.2533382590455838E-2</c:v>
                </c:pt>
                <c:pt idx="4281">
                  <c:v>-1.2528506623240192E-2</c:v>
                </c:pt>
                <c:pt idx="4282">
                  <c:v>-1.2518152261970622E-2</c:v>
                </c:pt>
                <c:pt idx="4283">
                  <c:v>-1.251342626270934E-2</c:v>
                </c:pt>
                <c:pt idx="4284">
                  <c:v>-1.2491175157373116E-2</c:v>
                </c:pt>
                <c:pt idx="4285">
                  <c:v>-1.2457285023291555E-2</c:v>
                </c:pt>
                <c:pt idx="4286">
                  <c:v>-1.2457285603748099E-2</c:v>
                </c:pt>
                <c:pt idx="4287">
                  <c:v>-1.245353290616175E-2</c:v>
                </c:pt>
                <c:pt idx="4288">
                  <c:v>-1.2450242053531383E-2</c:v>
                </c:pt>
                <c:pt idx="4289">
                  <c:v>-1.2485533052047963E-2</c:v>
                </c:pt>
                <c:pt idx="4290">
                  <c:v>-1.2468050845228208E-2</c:v>
                </c:pt>
                <c:pt idx="4291">
                  <c:v>-1.2458188139557439E-2</c:v>
                </c:pt>
                <c:pt idx="4292">
                  <c:v>-1.2494748291320874E-2</c:v>
                </c:pt>
                <c:pt idx="4293">
                  <c:v>-1.2512203615548516E-2</c:v>
                </c:pt>
                <c:pt idx="4294">
                  <c:v>-1.2510484839056686E-2</c:v>
                </c:pt>
                <c:pt idx="4295">
                  <c:v>-1.2510489187661379E-2</c:v>
                </c:pt>
                <c:pt idx="4296">
                  <c:v>-1.2510494465593462E-2</c:v>
                </c:pt>
                <c:pt idx="4297">
                  <c:v>-1.2509270751443834E-2</c:v>
                </c:pt>
                <c:pt idx="4298">
                  <c:v>-1.2554524770080856E-2</c:v>
                </c:pt>
                <c:pt idx="4299">
                  <c:v>-1.2572165351353632E-2</c:v>
                </c:pt>
                <c:pt idx="4300">
                  <c:v>-1.2585502435966314E-2</c:v>
                </c:pt>
                <c:pt idx="4301">
                  <c:v>-1.2582311104150066E-2</c:v>
                </c:pt>
                <c:pt idx="4302">
                  <c:v>-1.2579887664166569E-2</c:v>
                </c:pt>
                <c:pt idx="4303">
                  <c:v>-1.257615318956129E-2</c:v>
                </c:pt>
                <c:pt idx="4304">
                  <c:v>-1.2572115812698351E-2</c:v>
                </c:pt>
                <c:pt idx="4305">
                  <c:v>-1.256785650580133E-2</c:v>
                </c:pt>
                <c:pt idx="4306">
                  <c:v>-1.2563547132842913E-2</c:v>
                </c:pt>
                <c:pt idx="4307">
                  <c:v>-1.2514504561171159E-2</c:v>
                </c:pt>
                <c:pt idx="4308">
                  <c:v>-1.250467704316984E-2</c:v>
                </c:pt>
                <c:pt idx="4309">
                  <c:v>-1.2460544836206119E-2</c:v>
                </c:pt>
                <c:pt idx="4310">
                  <c:v>-1.2420334880337964E-2</c:v>
                </c:pt>
                <c:pt idx="4311">
                  <c:v>-1.2398425017490198E-2</c:v>
                </c:pt>
                <c:pt idx="4312">
                  <c:v>-1.2414025711199466E-2</c:v>
                </c:pt>
                <c:pt idx="4313">
                  <c:v>-1.2410445209078693E-2</c:v>
                </c:pt>
                <c:pt idx="4314">
                  <c:v>-1.2350477528783184E-2</c:v>
                </c:pt>
                <c:pt idx="4315">
                  <c:v>-1.239448257143356E-2</c:v>
                </c:pt>
                <c:pt idx="4316">
                  <c:v>-1.2391875537509206E-2</c:v>
                </c:pt>
                <c:pt idx="4317">
                  <c:v>-1.2390458643092647E-2</c:v>
                </c:pt>
                <c:pt idx="4318">
                  <c:v>-1.2389725166075071E-2</c:v>
                </c:pt>
                <c:pt idx="4319">
                  <c:v>-1.2393568616021578E-2</c:v>
                </c:pt>
                <c:pt idx="4320">
                  <c:v>-1.237317779447218E-2</c:v>
                </c:pt>
                <c:pt idx="4321">
                  <c:v>-1.2400253828592701E-2</c:v>
                </c:pt>
                <c:pt idx="4322">
                  <c:v>-1.2402308624868338E-2</c:v>
                </c:pt>
                <c:pt idx="4323">
                  <c:v>-1.2412023574104076E-2</c:v>
                </c:pt>
                <c:pt idx="4324">
                  <c:v>-1.2414382104702812E-2</c:v>
                </c:pt>
                <c:pt idx="4325">
                  <c:v>-1.2390551248307917E-2</c:v>
                </c:pt>
                <c:pt idx="4326">
                  <c:v>-1.2399607124140901E-2</c:v>
                </c:pt>
                <c:pt idx="4327">
                  <c:v>-1.2401903960926759E-2</c:v>
                </c:pt>
                <c:pt idx="4328">
                  <c:v>-1.241139968156069E-2</c:v>
                </c:pt>
                <c:pt idx="4329">
                  <c:v>-1.2419000564231449E-2</c:v>
                </c:pt>
                <c:pt idx="4330">
                  <c:v>-1.2418259353209466E-2</c:v>
                </c:pt>
                <c:pt idx="4331">
                  <c:v>-1.2417462469049918E-2</c:v>
                </c:pt>
                <c:pt idx="4332">
                  <c:v>-1.2415933782775617E-2</c:v>
                </c:pt>
                <c:pt idx="4333">
                  <c:v>-1.2414758433127117E-2</c:v>
                </c:pt>
                <c:pt idx="4334">
                  <c:v>-1.2386784822094975E-2</c:v>
                </c:pt>
                <c:pt idx="4335">
                  <c:v>-1.2361889362335425E-2</c:v>
                </c:pt>
                <c:pt idx="4336">
                  <c:v>-1.23609962941827E-2</c:v>
                </c:pt>
                <c:pt idx="4337">
                  <c:v>-1.2384216648918119E-2</c:v>
                </c:pt>
                <c:pt idx="4338">
                  <c:v>-1.2410844598176088E-2</c:v>
                </c:pt>
                <c:pt idx="4339">
                  <c:v>-1.2430350861568231E-2</c:v>
                </c:pt>
                <c:pt idx="4340">
                  <c:v>-1.2459173000966618E-2</c:v>
                </c:pt>
                <c:pt idx="4341">
                  <c:v>-1.2483118069844274E-2</c:v>
                </c:pt>
                <c:pt idx="4342">
                  <c:v>-1.2483912802760786E-2</c:v>
                </c:pt>
                <c:pt idx="4343">
                  <c:v>-1.2475953939757723E-2</c:v>
                </c:pt>
                <c:pt idx="4344">
                  <c:v>-1.2551687137456519E-2</c:v>
                </c:pt>
                <c:pt idx="4345">
                  <c:v>-1.2560575044766639E-2</c:v>
                </c:pt>
                <c:pt idx="4346">
                  <c:v>-1.2560729072638553E-2</c:v>
                </c:pt>
                <c:pt idx="4347">
                  <c:v>-1.2560935183700609E-2</c:v>
                </c:pt>
                <c:pt idx="4348">
                  <c:v>-1.2551891755408556E-2</c:v>
                </c:pt>
                <c:pt idx="4349">
                  <c:v>-1.2551362348622733E-2</c:v>
                </c:pt>
                <c:pt idx="4350">
                  <c:v>-1.2590676661641868E-2</c:v>
                </c:pt>
                <c:pt idx="4351">
                  <c:v>-1.2591002633610703E-2</c:v>
                </c:pt>
                <c:pt idx="4352">
                  <c:v>-1.2590665770011633E-2</c:v>
                </c:pt>
                <c:pt idx="4353">
                  <c:v>-1.258234568324086E-2</c:v>
                </c:pt>
                <c:pt idx="4354">
                  <c:v>-1.2570947969944107E-2</c:v>
                </c:pt>
                <c:pt idx="4355">
                  <c:v>-1.259980656931892E-2</c:v>
                </c:pt>
                <c:pt idx="4356">
                  <c:v>-1.2600119268172403E-2</c:v>
                </c:pt>
                <c:pt idx="4357">
                  <c:v>-1.2600552323430526E-2</c:v>
                </c:pt>
                <c:pt idx="4358">
                  <c:v>-1.2600862143241336E-2</c:v>
                </c:pt>
                <c:pt idx="4359">
                  <c:v>-1.2591590377924362E-2</c:v>
                </c:pt>
                <c:pt idx="4360">
                  <c:v>-1.2595482579760045E-2</c:v>
                </c:pt>
                <c:pt idx="4361">
                  <c:v>-1.2587827732503614E-2</c:v>
                </c:pt>
                <c:pt idx="4362">
                  <c:v>-1.2600577957686957E-2</c:v>
                </c:pt>
                <c:pt idx="4363">
                  <c:v>-1.2585699243518704E-2</c:v>
                </c:pt>
                <c:pt idx="4364">
                  <c:v>-1.256105829031263E-2</c:v>
                </c:pt>
                <c:pt idx="4365">
                  <c:v>-1.2522602351280847E-2</c:v>
                </c:pt>
                <c:pt idx="4366">
                  <c:v>-1.2520646898071381E-2</c:v>
                </c:pt>
                <c:pt idx="4367">
                  <c:v>-1.2501642793456546E-2</c:v>
                </c:pt>
                <c:pt idx="4368">
                  <c:v>-1.2499542449896203E-2</c:v>
                </c:pt>
                <c:pt idx="4369">
                  <c:v>-1.2499131850213093E-2</c:v>
                </c:pt>
                <c:pt idx="4370">
                  <c:v>-1.2499406469519043E-2</c:v>
                </c:pt>
                <c:pt idx="4371">
                  <c:v>-1.2499103116940266E-2</c:v>
                </c:pt>
                <c:pt idx="4372">
                  <c:v>-1.2499728112164014E-2</c:v>
                </c:pt>
                <c:pt idx="4373">
                  <c:v>-1.2519349449509568E-2</c:v>
                </c:pt>
                <c:pt idx="4374">
                  <c:v>-1.2521425096178887E-2</c:v>
                </c:pt>
                <c:pt idx="4375">
                  <c:v>-1.2517843663008704E-2</c:v>
                </c:pt>
                <c:pt idx="4376">
                  <c:v>-1.2509485565300901E-2</c:v>
                </c:pt>
                <c:pt idx="4377">
                  <c:v>-1.2477334066600187E-2</c:v>
                </c:pt>
                <c:pt idx="4378">
                  <c:v>-1.2451423147914831E-2</c:v>
                </c:pt>
                <c:pt idx="4379">
                  <c:v>-1.244748232075199E-2</c:v>
                </c:pt>
                <c:pt idx="4380">
                  <c:v>-1.2448350289942513E-2</c:v>
                </c:pt>
                <c:pt idx="4381">
                  <c:v>-1.2455177481481092E-2</c:v>
                </c:pt>
                <c:pt idx="4382">
                  <c:v>-1.2454531557905917E-2</c:v>
                </c:pt>
                <c:pt idx="4383">
                  <c:v>-1.2479846737195616E-2</c:v>
                </c:pt>
                <c:pt idx="4384">
                  <c:v>-1.2471469007039663E-2</c:v>
                </c:pt>
                <c:pt idx="4385">
                  <c:v>-1.247182215206463E-2</c:v>
                </c:pt>
                <c:pt idx="4386">
                  <c:v>-1.2454317979298538E-2</c:v>
                </c:pt>
                <c:pt idx="4387">
                  <c:v>-1.2431361492461568E-2</c:v>
                </c:pt>
                <c:pt idx="4388">
                  <c:v>-1.2418535841672688E-2</c:v>
                </c:pt>
                <c:pt idx="4389">
                  <c:v>-1.2414745041127877E-2</c:v>
                </c:pt>
                <c:pt idx="4390">
                  <c:v>-1.2368343795474674E-2</c:v>
                </c:pt>
                <c:pt idx="4391">
                  <c:v>-1.2366823900468046E-2</c:v>
                </c:pt>
                <c:pt idx="4392">
                  <c:v>-1.2377767710822014E-2</c:v>
                </c:pt>
                <c:pt idx="4393">
                  <c:v>-1.2419104766302379E-2</c:v>
                </c:pt>
                <c:pt idx="4394">
                  <c:v>-1.2433485771217044E-2</c:v>
                </c:pt>
                <c:pt idx="4395">
                  <c:v>-1.2443935589607144E-2</c:v>
                </c:pt>
                <c:pt idx="4396">
                  <c:v>-1.244078384790522E-2</c:v>
                </c:pt>
                <c:pt idx="4397">
                  <c:v>-1.2422950461573415E-2</c:v>
                </c:pt>
                <c:pt idx="4398">
                  <c:v>-1.2419765208427041E-2</c:v>
                </c:pt>
                <c:pt idx="4399">
                  <c:v>-1.2415664923635973E-2</c:v>
                </c:pt>
                <c:pt idx="4400">
                  <c:v>-1.2413075892766507E-2</c:v>
                </c:pt>
                <c:pt idx="4401">
                  <c:v>-1.2397196493611172E-2</c:v>
                </c:pt>
                <c:pt idx="4402">
                  <c:v>-1.2392012793824278E-2</c:v>
                </c:pt>
                <c:pt idx="4403">
                  <c:v>-1.2388402029411757E-2</c:v>
                </c:pt>
                <c:pt idx="4404">
                  <c:v>-1.2380844417757341E-2</c:v>
                </c:pt>
                <c:pt idx="4405">
                  <c:v>-1.230679453296421E-2</c:v>
                </c:pt>
                <c:pt idx="4406">
                  <c:v>-1.2294150416584536E-2</c:v>
                </c:pt>
                <c:pt idx="4407">
                  <c:v>-1.229471680651645E-2</c:v>
                </c:pt>
                <c:pt idx="4408">
                  <c:v>-1.2333566138745165E-2</c:v>
                </c:pt>
                <c:pt idx="4409">
                  <c:v>-1.2323070006377229E-2</c:v>
                </c:pt>
                <c:pt idx="4410">
                  <c:v>-1.2338086300762167E-2</c:v>
                </c:pt>
                <c:pt idx="4411">
                  <c:v>-1.2314817588744883E-2</c:v>
                </c:pt>
                <c:pt idx="4412">
                  <c:v>-1.2287150790362611E-2</c:v>
                </c:pt>
                <c:pt idx="4413">
                  <c:v>-1.228451451648719E-2</c:v>
                </c:pt>
                <c:pt idx="4414">
                  <c:v>-1.230518080362295E-2</c:v>
                </c:pt>
                <c:pt idx="4415">
                  <c:v>-1.2303336895952508E-2</c:v>
                </c:pt>
                <c:pt idx="4416">
                  <c:v>-1.2302324376238639E-2</c:v>
                </c:pt>
                <c:pt idx="4417">
                  <c:v>-1.2372105789462054E-2</c:v>
                </c:pt>
                <c:pt idx="4418">
                  <c:v>-1.2371936260952277E-2</c:v>
                </c:pt>
                <c:pt idx="4419">
                  <c:v>-1.2371548623761405E-2</c:v>
                </c:pt>
                <c:pt idx="4420">
                  <c:v>-1.2297123567769618E-2</c:v>
                </c:pt>
                <c:pt idx="4421">
                  <c:v>-1.2299397056284744E-2</c:v>
                </c:pt>
                <c:pt idx="4422">
                  <c:v>-1.2288625770794532E-2</c:v>
                </c:pt>
                <c:pt idx="4423">
                  <c:v>-1.2292454314211505E-2</c:v>
                </c:pt>
                <c:pt idx="4424">
                  <c:v>-1.2304153811643374E-2</c:v>
                </c:pt>
                <c:pt idx="4425">
                  <c:v>-1.230285281561355E-2</c:v>
                </c:pt>
                <c:pt idx="4426">
                  <c:v>-1.2302576880289443E-2</c:v>
                </c:pt>
                <c:pt idx="4427">
                  <c:v>-1.2292167374653435E-2</c:v>
                </c:pt>
                <c:pt idx="4428">
                  <c:v>-1.2293563102053429E-2</c:v>
                </c:pt>
                <c:pt idx="4429">
                  <c:v>-1.2293759774815729E-2</c:v>
                </c:pt>
                <c:pt idx="4430">
                  <c:v>-1.2283390025704418E-2</c:v>
                </c:pt>
                <c:pt idx="4431">
                  <c:v>-1.2247866342995966E-2</c:v>
                </c:pt>
                <c:pt idx="4432">
                  <c:v>-1.2195052979061255E-2</c:v>
                </c:pt>
                <c:pt idx="4433">
                  <c:v>-1.2185924395782323E-2</c:v>
                </c:pt>
                <c:pt idx="4434">
                  <c:v>-1.219772488969576E-2</c:v>
                </c:pt>
                <c:pt idx="4435">
                  <c:v>-1.2229620307169486E-2</c:v>
                </c:pt>
                <c:pt idx="4436">
                  <c:v>-1.222987992522186E-2</c:v>
                </c:pt>
                <c:pt idx="4437">
                  <c:v>-1.2223963206201083E-2</c:v>
                </c:pt>
                <c:pt idx="4438">
                  <c:v>-1.2219397549724677E-2</c:v>
                </c:pt>
                <c:pt idx="4439">
                  <c:v>-1.2224749410186694E-2</c:v>
                </c:pt>
                <c:pt idx="4440">
                  <c:v>-1.2217087628535536E-2</c:v>
                </c:pt>
                <c:pt idx="4441">
                  <c:v>-1.224730247872788E-2</c:v>
                </c:pt>
                <c:pt idx="4442">
                  <c:v>-1.2236661742748504E-2</c:v>
                </c:pt>
                <c:pt idx="4443">
                  <c:v>-1.2214191021670553E-2</c:v>
                </c:pt>
                <c:pt idx="4444">
                  <c:v>-1.2176001493956147E-2</c:v>
                </c:pt>
                <c:pt idx="4445">
                  <c:v>-1.2186806956764934E-2</c:v>
                </c:pt>
                <c:pt idx="4446">
                  <c:v>-1.2166510216617552E-2</c:v>
                </c:pt>
                <c:pt idx="4447">
                  <c:v>-1.2156559556050996E-2</c:v>
                </c:pt>
                <c:pt idx="4448">
                  <c:v>-1.2154750805383198E-2</c:v>
                </c:pt>
                <c:pt idx="4449">
                  <c:v>-1.2145953014953505E-2</c:v>
                </c:pt>
                <c:pt idx="4450">
                  <c:v>-1.219427940237936E-2</c:v>
                </c:pt>
                <c:pt idx="4451">
                  <c:v>-1.2178167985048399E-2</c:v>
                </c:pt>
                <c:pt idx="4452">
                  <c:v>-1.2163988338941056E-2</c:v>
                </c:pt>
                <c:pt idx="4453">
                  <c:v>-1.2158666224840567E-2</c:v>
                </c:pt>
                <c:pt idx="4454">
                  <c:v>-1.2156315684773905E-2</c:v>
                </c:pt>
                <c:pt idx="4455">
                  <c:v>-1.2153249959006801E-2</c:v>
                </c:pt>
                <c:pt idx="4456">
                  <c:v>-1.2151214212783222E-2</c:v>
                </c:pt>
                <c:pt idx="4457">
                  <c:v>-1.2169742909945071E-2</c:v>
                </c:pt>
                <c:pt idx="4458">
                  <c:v>-1.2168548934981947E-2</c:v>
                </c:pt>
                <c:pt idx="4459">
                  <c:v>-1.2163815174045365E-2</c:v>
                </c:pt>
                <c:pt idx="4460">
                  <c:v>-1.2178172994827475E-2</c:v>
                </c:pt>
                <c:pt idx="4461">
                  <c:v>-1.2200432444505619E-2</c:v>
                </c:pt>
                <c:pt idx="4462">
                  <c:v>-1.2311087031495877E-2</c:v>
                </c:pt>
                <c:pt idx="4463">
                  <c:v>-1.2293255772337683E-2</c:v>
                </c:pt>
                <c:pt idx="4464">
                  <c:v>-1.2288130521743889E-2</c:v>
                </c:pt>
                <c:pt idx="4465">
                  <c:v>-1.2233305984236702E-2</c:v>
                </c:pt>
                <c:pt idx="4466">
                  <c:v>-1.2237226668435675E-2</c:v>
                </c:pt>
                <c:pt idx="4467">
                  <c:v>-1.2238839795448741E-2</c:v>
                </c:pt>
                <c:pt idx="4468">
                  <c:v>-1.2242544639819379E-2</c:v>
                </c:pt>
                <c:pt idx="4469">
                  <c:v>-1.2240195767219315E-2</c:v>
                </c:pt>
                <c:pt idx="4470">
                  <c:v>-1.2242322046771744E-2</c:v>
                </c:pt>
                <c:pt idx="4471">
                  <c:v>-1.2243982950047515E-2</c:v>
                </c:pt>
                <c:pt idx="4472">
                  <c:v>-1.2248282457698779E-2</c:v>
                </c:pt>
                <c:pt idx="4473">
                  <c:v>-1.2276073754385148E-2</c:v>
                </c:pt>
                <c:pt idx="4474">
                  <c:v>-1.2277567218691362E-2</c:v>
                </c:pt>
                <c:pt idx="4475">
                  <c:v>-1.2270776551720833E-2</c:v>
                </c:pt>
                <c:pt idx="4476">
                  <c:v>-1.2306481307577707E-2</c:v>
                </c:pt>
                <c:pt idx="4477">
                  <c:v>-1.2313383196075223E-2</c:v>
                </c:pt>
                <c:pt idx="4478">
                  <c:v>-1.2318733610187888E-2</c:v>
                </c:pt>
                <c:pt idx="4479">
                  <c:v>-1.2325723726839991E-2</c:v>
                </c:pt>
                <c:pt idx="4480">
                  <c:v>-1.2333086429527979E-2</c:v>
                </c:pt>
                <c:pt idx="4481">
                  <c:v>-1.2368900179090156E-2</c:v>
                </c:pt>
                <c:pt idx="4482">
                  <c:v>-1.236091354643915E-2</c:v>
                </c:pt>
                <c:pt idx="4483">
                  <c:v>-1.2352746671572603E-2</c:v>
                </c:pt>
                <c:pt idx="4484">
                  <c:v>-1.2353376697475073E-2</c:v>
                </c:pt>
                <c:pt idx="4485">
                  <c:v>-1.2354345877534083E-2</c:v>
                </c:pt>
                <c:pt idx="4486">
                  <c:v>-1.2311026332849908E-2</c:v>
                </c:pt>
                <c:pt idx="4487">
                  <c:v>-1.2304904946907131E-2</c:v>
                </c:pt>
                <c:pt idx="4488">
                  <c:v>-1.2291902792861457E-2</c:v>
                </c:pt>
                <c:pt idx="4489">
                  <c:v>-1.227121232042744E-2</c:v>
                </c:pt>
                <c:pt idx="4490">
                  <c:v>-1.2274033495187291E-2</c:v>
                </c:pt>
                <c:pt idx="4491">
                  <c:v>-1.2278368601471606E-2</c:v>
                </c:pt>
                <c:pt idx="4492">
                  <c:v>-1.2244014547154096E-2</c:v>
                </c:pt>
                <c:pt idx="4493">
                  <c:v>-1.22577870658554E-2</c:v>
                </c:pt>
                <c:pt idx="4494">
                  <c:v>-1.2236234672931959E-2</c:v>
                </c:pt>
                <c:pt idx="4495">
                  <c:v>-1.2257945595068711E-2</c:v>
                </c:pt>
                <c:pt idx="4496">
                  <c:v>-1.2269989943053082E-2</c:v>
                </c:pt>
                <c:pt idx="4497">
                  <c:v>-1.2254665998307431E-2</c:v>
                </c:pt>
                <c:pt idx="4498">
                  <c:v>-1.2252960028408234E-2</c:v>
                </c:pt>
                <c:pt idx="4499">
                  <c:v>-1.2216979131171235E-2</c:v>
                </c:pt>
                <c:pt idx="4500">
                  <c:v>-1.2215261041853595E-2</c:v>
                </c:pt>
                <c:pt idx="4501">
                  <c:v>-1.2202263091478684E-2</c:v>
                </c:pt>
                <c:pt idx="4502">
                  <c:v>-1.2201255719951632E-2</c:v>
                </c:pt>
                <c:pt idx="4503">
                  <c:v>-1.2197019536210978E-2</c:v>
                </c:pt>
                <c:pt idx="4504">
                  <c:v>-1.2191603385874356E-2</c:v>
                </c:pt>
                <c:pt idx="4505">
                  <c:v>-1.2201488389730052E-2</c:v>
                </c:pt>
                <c:pt idx="4506">
                  <c:v>-1.2197966353334668E-2</c:v>
                </c:pt>
                <c:pt idx="4507">
                  <c:v>-1.2195926773130198E-2</c:v>
                </c:pt>
                <c:pt idx="4508">
                  <c:v>-1.2195597205417767E-2</c:v>
                </c:pt>
                <c:pt idx="4509">
                  <c:v>-1.2191298566983333E-2</c:v>
                </c:pt>
                <c:pt idx="4510">
                  <c:v>-1.2192337420148186E-2</c:v>
                </c:pt>
                <c:pt idx="4511">
                  <c:v>-1.2190323228604832E-2</c:v>
                </c:pt>
                <c:pt idx="4512">
                  <c:v>-1.2237363168167903E-2</c:v>
                </c:pt>
                <c:pt idx="4513">
                  <c:v>-1.2225553066305002E-2</c:v>
                </c:pt>
                <c:pt idx="4514">
                  <c:v>-1.2212956631052426E-2</c:v>
                </c:pt>
                <c:pt idx="4515">
                  <c:v>-1.2203321050610344E-2</c:v>
                </c:pt>
                <c:pt idx="4516">
                  <c:v>-1.2202398462040966E-2</c:v>
                </c:pt>
                <c:pt idx="4517">
                  <c:v>-1.2191116014227942E-2</c:v>
                </c:pt>
                <c:pt idx="4518">
                  <c:v>-1.219388934491787E-2</c:v>
                </c:pt>
                <c:pt idx="4519">
                  <c:v>-1.222229491963182E-2</c:v>
                </c:pt>
                <c:pt idx="4520">
                  <c:v>-1.2194220383572351E-2</c:v>
                </c:pt>
                <c:pt idx="4521">
                  <c:v>-1.2191080570821942E-2</c:v>
                </c:pt>
                <c:pt idx="4522">
                  <c:v>-1.2210044287232791E-2</c:v>
                </c:pt>
                <c:pt idx="4523">
                  <c:v>-1.2204073315657782E-2</c:v>
                </c:pt>
                <c:pt idx="4524">
                  <c:v>-1.2227625443858586E-2</c:v>
                </c:pt>
                <c:pt idx="4525">
                  <c:v>-1.2250922842587627E-2</c:v>
                </c:pt>
                <c:pt idx="4526">
                  <c:v>-1.2249310669121882E-2</c:v>
                </c:pt>
                <c:pt idx="4527">
                  <c:v>-1.2281113874349305E-2</c:v>
                </c:pt>
                <c:pt idx="4528">
                  <c:v>-1.2258682446953119E-2</c:v>
                </c:pt>
                <c:pt idx="4529">
                  <c:v>-1.2303781742436768E-2</c:v>
                </c:pt>
                <c:pt idx="4530">
                  <c:v>-1.2287255051692212E-2</c:v>
                </c:pt>
                <c:pt idx="4531">
                  <c:v>-1.2274642931051658E-2</c:v>
                </c:pt>
                <c:pt idx="4532">
                  <c:v>-1.2274525363548252E-2</c:v>
                </c:pt>
                <c:pt idx="4533">
                  <c:v>-1.2273944682836109E-2</c:v>
                </c:pt>
                <c:pt idx="4534">
                  <c:v>-1.228628036797827E-2</c:v>
                </c:pt>
                <c:pt idx="4535">
                  <c:v>-1.2293342688711229E-2</c:v>
                </c:pt>
                <c:pt idx="4536">
                  <c:v>-1.2300571489364309E-2</c:v>
                </c:pt>
                <c:pt idx="4537">
                  <c:v>-1.2308972482466622E-2</c:v>
                </c:pt>
                <c:pt idx="4538">
                  <c:v>-1.2318585426024618E-2</c:v>
                </c:pt>
                <c:pt idx="4539">
                  <c:v>-1.2283417568847399E-2</c:v>
                </c:pt>
                <c:pt idx="4540">
                  <c:v>-1.2288625362646268E-2</c:v>
                </c:pt>
                <c:pt idx="4541">
                  <c:v>-1.230338639603535E-2</c:v>
                </c:pt>
                <c:pt idx="4542">
                  <c:v>-1.23228669515632E-2</c:v>
                </c:pt>
                <c:pt idx="4543">
                  <c:v>-1.2310056381193792E-2</c:v>
                </c:pt>
                <c:pt idx="4544">
                  <c:v>-1.2310852212768935E-2</c:v>
                </c:pt>
                <c:pt idx="4545">
                  <c:v>-1.2308248873808332E-2</c:v>
                </c:pt>
                <c:pt idx="4546">
                  <c:v>-1.2339618352978324E-2</c:v>
                </c:pt>
                <c:pt idx="4547">
                  <c:v>-1.2360214067272142E-2</c:v>
                </c:pt>
                <c:pt idx="4548">
                  <c:v>-1.2360768168626737E-2</c:v>
                </c:pt>
                <c:pt idx="4549">
                  <c:v>-1.2362875336803048E-2</c:v>
                </c:pt>
                <c:pt idx="4550">
                  <c:v>-1.2390379545202772E-2</c:v>
                </c:pt>
                <c:pt idx="4551">
                  <c:v>-1.2385710693461532E-2</c:v>
                </c:pt>
                <c:pt idx="4552">
                  <c:v>-1.238317485684981E-2</c:v>
                </c:pt>
                <c:pt idx="4553">
                  <c:v>-1.2386467419281963E-2</c:v>
                </c:pt>
                <c:pt idx="4554">
                  <c:v>-1.2389306034504877E-2</c:v>
                </c:pt>
                <c:pt idx="4555">
                  <c:v>-1.2387124400382079E-2</c:v>
                </c:pt>
                <c:pt idx="4556">
                  <c:v>-1.2380606522213714E-2</c:v>
                </c:pt>
                <c:pt idx="4557">
                  <c:v>-1.2374799581627962E-2</c:v>
                </c:pt>
                <c:pt idx="4558">
                  <c:v>-1.2404323866199586E-2</c:v>
                </c:pt>
                <c:pt idx="4559">
                  <c:v>-1.2419415366786325E-2</c:v>
                </c:pt>
                <c:pt idx="4560">
                  <c:v>-1.2453445502918136E-2</c:v>
                </c:pt>
                <c:pt idx="4561">
                  <c:v>-1.2474510473602764E-2</c:v>
                </c:pt>
                <c:pt idx="4562">
                  <c:v>-1.2475873102899899E-2</c:v>
                </c:pt>
                <c:pt idx="4563">
                  <c:v>-1.2484715244170764E-2</c:v>
                </c:pt>
                <c:pt idx="4564">
                  <c:v>-1.2481928114152196E-2</c:v>
                </c:pt>
                <c:pt idx="4565">
                  <c:v>-1.2479696150210563E-2</c:v>
                </c:pt>
                <c:pt idx="4566">
                  <c:v>-1.2453810517102355E-2</c:v>
                </c:pt>
                <c:pt idx="4567">
                  <c:v>-1.2413934900329987E-2</c:v>
                </c:pt>
                <c:pt idx="4568">
                  <c:v>-1.2402344161330793E-2</c:v>
                </c:pt>
                <c:pt idx="4569">
                  <c:v>-1.2402142117194089E-2</c:v>
                </c:pt>
                <c:pt idx="4570">
                  <c:v>-1.2412771406808548E-2</c:v>
                </c:pt>
                <c:pt idx="4571">
                  <c:v>-1.2401848007695971E-2</c:v>
                </c:pt>
                <c:pt idx="4572">
                  <c:v>-1.2401938088517143E-2</c:v>
                </c:pt>
                <c:pt idx="4573">
                  <c:v>-1.2426898949599951E-2</c:v>
                </c:pt>
                <c:pt idx="4574">
                  <c:v>-1.2421506393436366E-2</c:v>
                </c:pt>
                <c:pt idx="4575">
                  <c:v>-1.2421173178996315E-2</c:v>
                </c:pt>
                <c:pt idx="4576">
                  <c:v>-1.2396934494618062E-2</c:v>
                </c:pt>
                <c:pt idx="4577">
                  <c:v>-1.2362994871940508E-2</c:v>
                </c:pt>
                <c:pt idx="4578">
                  <c:v>-1.2340765549185624E-2</c:v>
                </c:pt>
                <c:pt idx="4579">
                  <c:v>-1.232874844168691E-2</c:v>
                </c:pt>
                <c:pt idx="4580">
                  <c:v>-1.2318469793798531E-2</c:v>
                </c:pt>
                <c:pt idx="4581">
                  <c:v>-1.2319400183643036E-2</c:v>
                </c:pt>
                <c:pt idx="4582">
                  <c:v>-1.232263636306323E-2</c:v>
                </c:pt>
                <c:pt idx="4583">
                  <c:v>-1.2322171728418254E-2</c:v>
                </c:pt>
                <c:pt idx="4584">
                  <c:v>-1.2325187279229353E-2</c:v>
                </c:pt>
                <c:pt idx="4585">
                  <c:v>-1.2335118335250035E-2</c:v>
                </c:pt>
                <c:pt idx="4586">
                  <c:v>-1.2346507194193038E-2</c:v>
                </c:pt>
                <c:pt idx="4587">
                  <c:v>-1.2345415163699101E-2</c:v>
                </c:pt>
                <c:pt idx="4588">
                  <c:v>-1.2343099301197737E-2</c:v>
                </c:pt>
                <c:pt idx="4589">
                  <c:v>-1.2329067973905206E-2</c:v>
                </c:pt>
                <c:pt idx="4590">
                  <c:v>-1.232701794158993E-2</c:v>
                </c:pt>
                <c:pt idx="4591">
                  <c:v>-1.2325560571196673E-2</c:v>
                </c:pt>
                <c:pt idx="4592">
                  <c:v>-1.2313245719096168E-2</c:v>
                </c:pt>
                <c:pt idx="4593">
                  <c:v>-1.2300196218850618E-2</c:v>
                </c:pt>
                <c:pt idx="4594">
                  <c:v>-1.2299137856527576E-2</c:v>
                </c:pt>
                <c:pt idx="4595">
                  <c:v>-1.2185664510605577E-2</c:v>
                </c:pt>
                <c:pt idx="4596">
                  <c:v>-1.2185487456631066E-2</c:v>
                </c:pt>
                <c:pt idx="4597">
                  <c:v>-1.2217481924232837E-2</c:v>
                </c:pt>
                <c:pt idx="4598">
                  <c:v>-1.2230309845254446E-2</c:v>
                </c:pt>
                <c:pt idx="4599">
                  <c:v>-1.2231516332080345E-2</c:v>
                </c:pt>
                <c:pt idx="4600">
                  <c:v>-1.222236816060765E-2</c:v>
                </c:pt>
                <c:pt idx="4601">
                  <c:v>-1.2234231591039512E-2</c:v>
                </c:pt>
                <c:pt idx="4602">
                  <c:v>-1.2225624674099815E-2</c:v>
                </c:pt>
                <c:pt idx="4603">
                  <c:v>-1.2193073669059537E-2</c:v>
                </c:pt>
                <c:pt idx="4604">
                  <c:v>-1.2184807688036413E-2</c:v>
                </c:pt>
                <c:pt idx="4605">
                  <c:v>-1.2174418346642027E-2</c:v>
                </c:pt>
                <c:pt idx="4606">
                  <c:v>-1.2155743628027753E-2</c:v>
                </c:pt>
                <c:pt idx="4607">
                  <c:v>-1.2187228717627627E-2</c:v>
                </c:pt>
                <c:pt idx="4608">
                  <c:v>-1.2195458000926251E-2</c:v>
                </c:pt>
                <c:pt idx="4609">
                  <c:v>-1.2221108976804871E-2</c:v>
                </c:pt>
                <c:pt idx="4610">
                  <c:v>-1.2230204292127804E-2</c:v>
                </c:pt>
                <c:pt idx="4611">
                  <c:v>-1.2198427580005299E-2</c:v>
                </c:pt>
                <c:pt idx="4612">
                  <c:v>-1.2185475485652438E-2</c:v>
                </c:pt>
                <c:pt idx="4613">
                  <c:v>-1.2157620704055993E-2</c:v>
                </c:pt>
                <c:pt idx="4614">
                  <c:v>-1.2145503909808286E-2</c:v>
                </c:pt>
                <c:pt idx="4615">
                  <c:v>-1.2141509247530935E-2</c:v>
                </c:pt>
                <c:pt idx="4616">
                  <c:v>-1.2138865299128514E-2</c:v>
                </c:pt>
                <c:pt idx="4617">
                  <c:v>-1.2135668224656507E-2</c:v>
                </c:pt>
                <c:pt idx="4618">
                  <c:v>-1.2107840034172989E-2</c:v>
                </c:pt>
                <c:pt idx="4619">
                  <c:v>-1.2086228403230533E-2</c:v>
                </c:pt>
                <c:pt idx="4620">
                  <c:v>-1.2085413695383363E-2</c:v>
                </c:pt>
                <c:pt idx="4621">
                  <c:v>-1.2086993433918117E-2</c:v>
                </c:pt>
                <c:pt idx="4622">
                  <c:v>-1.2092978935988442E-2</c:v>
                </c:pt>
                <c:pt idx="4623">
                  <c:v>-1.2093269321157995E-2</c:v>
                </c:pt>
                <c:pt idx="4624">
                  <c:v>-1.2081529504863211E-2</c:v>
                </c:pt>
                <c:pt idx="4625">
                  <c:v>-1.2188968467384502E-2</c:v>
                </c:pt>
                <c:pt idx="4626">
                  <c:v>-1.2173014773048992E-2</c:v>
                </c:pt>
                <c:pt idx="4627">
                  <c:v>-1.2162604934567839E-2</c:v>
                </c:pt>
                <c:pt idx="4628">
                  <c:v>-1.2165726904845454E-2</c:v>
                </c:pt>
                <c:pt idx="4629">
                  <c:v>-1.2192883104398613E-2</c:v>
                </c:pt>
                <c:pt idx="4630">
                  <c:v>-1.2180809075269274E-2</c:v>
                </c:pt>
                <c:pt idx="4631">
                  <c:v>-1.2185084710137699E-2</c:v>
                </c:pt>
                <c:pt idx="4632">
                  <c:v>-1.2195049807706863E-2</c:v>
                </c:pt>
                <c:pt idx="4633">
                  <c:v>-1.2233934395562409E-2</c:v>
                </c:pt>
                <c:pt idx="4634">
                  <c:v>-1.2243810029291148E-2</c:v>
                </c:pt>
                <c:pt idx="4635">
                  <c:v>-1.224663607010551E-2</c:v>
                </c:pt>
                <c:pt idx="4636">
                  <c:v>-1.227510335434065E-2</c:v>
                </c:pt>
                <c:pt idx="4637">
                  <c:v>-1.2279739977059325E-2</c:v>
                </c:pt>
                <c:pt idx="4638">
                  <c:v>-1.2283549643805812E-2</c:v>
                </c:pt>
                <c:pt idx="4639">
                  <c:v>-1.2233598011247002E-2</c:v>
                </c:pt>
                <c:pt idx="4640">
                  <c:v>-1.2226884945873612E-2</c:v>
                </c:pt>
                <c:pt idx="4641">
                  <c:v>-1.2248682859852063E-2</c:v>
                </c:pt>
                <c:pt idx="4642">
                  <c:v>-1.2263850045004212E-2</c:v>
                </c:pt>
                <c:pt idx="4643">
                  <c:v>-1.2287060631392649E-2</c:v>
                </c:pt>
                <c:pt idx="4644">
                  <c:v>-1.2306846984959043E-2</c:v>
                </c:pt>
                <c:pt idx="4645">
                  <c:v>-1.2308493404341314E-2</c:v>
                </c:pt>
                <c:pt idx="4646">
                  <c:v>-1.2305558242753076E-2</c:v>
                </c:pt>
                <c:pt idx="4647">
                  <c:v>-1.229976193213554E-2</c:v>
                </c:pt>
                <c:pt idx="4648">
                  <c:v>-1.2295090605930014E-2</c:v>
                </c:pt>
                <c:pt idx="4649">
                  <c:v>-1.2348666552186039E-2</c:v>
                </c:pt>
                <c:pt idx="4650">
                  <c:v>-1.2345815631855349E-2</c:v>
                </c:pt>
                <c:pt idx="4651">
                  <c:v>-1.2342950690882376E-2</c:v>
                </c:pt>
                <c:pt idx="4652">
                  <c:v>-1.2318185901880708E-2</c:v>
                </c:pt>
                <c:pt idx="4653">
                  <c:v>-1.2294511141428592E-2</c:v>
                </c:pt>
                <c:pt idx="4654">
                  <c:v>-1.2319914406156207E-2</c:v>
                </c:pt>
                <c:pt idx="4655">
                  <c:v>-1.2311402409569501E-2</c:v>
                </c:pt>
                <c:pt idx="4656">
                  <c:v>-1.2335460042694606E-2</c:v>
                </c:pt>
                <c:pt idx="4657">
                  <c:v>-1.2364340632580699E-2</c:v>
                </c:pt>
                <c:pt idx="4658">
                  <c:v>-1.2357294528858597E-2</c:v>
                </c:pt>
                <c:pt idx="4659">
                  <c:v>-1.2364642746154588E-2</c:v>
                </c:pt>
                <c:pt idx="4660">
                  <c:v>-1.2360656559641478E-2</c:v>
                </c:pt>
                <c:pt idx="4661">
                  <c:v>-1.2357980405616241E-2</c:v>
                </c:pt>
                <c:pt idx="4662">
                  <c:v>-1.2353833629556051E-2</c:v>
                </c:pt>
                <c:pt idx="4663">
                  <c:v>-1.2331630590400112E-2</c:v>
                </c:pt>
                <c:pt idx="4664">
                  <c:v>-1.2308185973893214E-2</c:v>
                </c:pt>
                <c:pt idx="4665">
                  <c:v>-1.2326479411972421E-2</c:v>
                </c:pt>
                <c:pt idx="4666">
                  <c:v>-1.2327637515400516E-2</c:v>
                </c:pt>
                <c:pt idx="4667">
                  <c:v>-1.2328814536643454E-2</c:v>
                </c:pt>
                <c:pt idx="4668">
                  <c:v>-1.2330774897591568E-2</c:v>
                </c:pt>
                <c:pt idx="4669">
                  <c:v>-1.238825306915659E-2</c:v>
                </c:pt>
                <c:pt idx="4670">
                  <c:v>-1.2395606860679226E-2</c:v>
                </c:pt>
                <c:pt idx="4671">
                  <c:v>-1.2398037629482958E-2</c:v>
                </c:pt>
                <c:pt idx="4672">
                  <c:v>-1.240963185623572E-2</c:v>
                </c:pt>
                <c:pt idx="4673">
                  <c:v>-1.240628306334856E-2</c:v>
                </c:pt>
                <c:pt idx="4674">
                  <c:v>-1.240854769973266E-2</c:v>
                </c:pt>
                <c:pt idx="4675">
                  <c:v>-1.2387437760840015E-2</c:v>
                </c:pt>
                <c:pt idx="4676">
                  <c:v>-1.2358594986636478E-2</c:v>
                </c:pt>
                <c:pt idx="4677">
                  <c:v>-1.2352186249262431E-2</c:v>
                </c:pt>
                <c:pt idx="4678">
                  <c:v>-1.2371570324590294E-2</c:v>
                </c:pt>
                <c:pt idx="4679">
                  <c:v>-1.2369867166076631E-2</c:v>
                </c:pt>
                <c:pt idx="4680">
                  <c:v>-1.2363735795210166E-2</c:v>
                </c:pt>
                <c:pt idx="4681">
                  <c:v>-1.2363259269182674E-2</c:v>
                </c:pt>
                <c:pt idx="4682">
                  <c:v>-1.2379751746881325E-2</c:v>
                </c:pt>
                <c:pt idx="4683">
                  <c:v>-1.241066190133194E-2</c:v>
                </c:pt>
                <c:pt idx="4684">
                  <c:v>-1.2408364090358332E-2</c:v>
                </c:pt>
                <c:pt idx="4685">
                  <c:v>-1.2408581791759361E-2</c:v>
                </c:pt>
                <c:pt idx="4686">
                  <c:v>-1.2393450176441856E-2</c:v>
                </c:pt>
                <c:pt idx="4687">
                  <c:v>-1.2368416771363081E-2</c:v>
                </c:pt>
                <c:pt idx="4688">
                  <c:v>-1.2376343018855714E-2</c:v>
                </c:pt>
                <c:pt idx="4689">
                  <c:v>-1.2392822422796964E-2</c:v>
                </c:pt>
                <c:pt idx="4690">
                  <c:v>-1.2425570486652337E-2</c:v>
                </c:pt>
                <c:pt idx="4691">
                  <c:v>-1.2425578242405264E-2</c:v>
                </c:pt>
                <c:pt idx="4692">
                  <c:v>-1.2420795632272887E-2</c:v>
                </c:pt>
                <c:pt idx="4693">
                  <c:v>-1.2461973266280841E-2</c:v>
                </c:pt>
                <c:pt idx="4694">
                  <c:v>-1.2466819817371633E-2</c:v>
                </c:pt>
                <c:pt idx="4695">
                  <c:v>-1.2476985041294311E-2</c:v>
                </c:pt>
                <c:pt idx="4696">
                  <c:v>-1.2472907437168562E-2</c:v>
                </c:pt>
                <c:pt idx="4697">
                  <c:v>-1.2470047871670248E-2</c:v>
                </c:pt>
                <c:pt idx="4698">
                  <c:v>-1.2465451205059378E-2</c:v>
                </c:pt>
                <c:pt idx="4699">
                  <c:v>-1.2467312366545427E-2</c:v>
                </c:pt>
                <c:pt idx="4700">
                  <c:v>-1.2461992630691057E-2</c:v>
                </c:pt>
                <c:pt idx="4701">
                  <c:v>-1.2457445902316032E-2</c:v>
                </c:pt>
                <c:pt idx="4702">
                  <c:v>-1.2454548583226446E-2</c:v>
                </c:pt>
                <c:pt idx="4703">
                  <c:v>-1.245662521694476E-2</c:v>
                </c:pt>
                <c:pt idx="4704">
                  <c:v>-1.2454399846157631E-2</c:v>
                </c:pt>
                <c:pt idx="4705">
                  <c:v>-1.2479104865227124E-2</c:v>
                </c:pt>
                <c:pt idx="4706">
                  <c:v>-1.2538137075077884E-2</c:v>
                </c:pt>
                <c:pt idx="4707">
                  <c:v>-1.2538869124464964E-2</c:v>
                </c:pt>
                <c:pt idx="4708">
                  <c:v>-1.2537343172440178E-2</c:v>
                </c:pt>
                <c:pt idx="4709">
                  <c:v>-1.2537223068223352E-2</c:v>
                </c:pt>
                <c:pt idx="4710">
                  <c:v>-1.253855947876281E-2</c:v>
                </c:pt>
                <c:pt idx="4711">
                  <c:v>-1.2519822697635961E-2</c:v>
                </c:pt>
                <c:pt idx="4712">
                  <c:v>-1.2520402504160743E-2</c:v>
                </c:pt>
                <c:pt idx="4713">
                  <c:v>-1.250423306953327E-2</c:v>
                </c:pt>
                <c:pt idx="4714">
                  <c:v>-1.2509120203927353E-2</c:v>
                </c:pt>
                <c:pt idx="4715">
                  <c:v>-1.2506277473438462E-2</c:v>
                </c:pt>
                <c:pt idx="4716">
                  <c:v>-1.253380242900649E-2</c:v>
                </c:pt>
                <c:pt idx="4717">
                  <c:v>-1.2484782885694618E-2</c:v>
                </c:pt>
                <c:pt idx="4718">
                  <c:v>-1.2470607899940716E-2</c:v>
                </c:pt>
                <c:pt idx="4719">
                  <c:v>-1.2451506714195107E-2</c:v>
                </c:pt>
                <c:pt idx="4720">
                  <c:v>-1.244949723597814E-2</c:v>
                </c:pt>
                <c:pt idx="4721">
                  <c:v>-1.1652692652250406E-2</c:v>
                </c:pt>
                <c:pt idx="4722">
                  <c:v>-1.1303874138052507E-2</c:v>
                </c:pt>
                <c:pt idx="4723">
                  <c:v>-1.0643879773813612E-2</c:v>
                </c:pt>
                <c:pt idx="4724">
                  <c:v>-1.0121067522609524E-2</c:v>
                </c:pt>
                <c:pt idx="4725">
                  <c:v>-9.6976036587418588E-3</c:v>
                </c:pt>
                <c:pt idx="4726">
                  <c:v>-9.3366158005175406E-3</c:v>
                </c:pt>
                <c:pt idx="4727">
                  <c:v>-8.994199899009821E-3</c:v>
                </c:pt>
                <c:pt idx="4728">
                  <c:v>-8.6712165027724632E-3</c:v>
                </c:pt>
                <c:pt idx="4729">
                  <c:v>-8.0346956450417228E-3</c:v>
                </c:pt>
                <c:pt idx="4730">
                  <c:v>-7.4870499784572345E-3</c:v>
                </c:pt>
                <c:pt idx="4731">
                  <c:v>-6.7917047302117877E-3</c:v>
                </c:pt>
                <c:pt idx="4732">
                  <c:v>-6.1112662177694888E-3</c:v>
                </c:pt>
                <c:pt idx="4733">
                  <c:v>-5.3420643559841238E-3</c:v>
                </c:pt>
                <c:pt idx="4734">
                  <c:v>-4.7004437223310044E-3</c:v>
                </c:pt>
                <c:pt idx="4735">
                  <c:v>-3.9258889725763933E-3</c:v>
                </c:pt>
                <c:pt idx="4736">
                  <c:v>-3.1785758292745322E-3</c:v>
                </c:pt>
                <c:pt idx="4737">
                  <c:v>-2.3447965549139253E-3</c:v>
                </c:pt>
                <c:pt idx="4738">
                  <c:v>-1.6164509591889316E-3</c:v>
                </c:pt>
                <c:pt idx="4739">
                  <c:v>-8.7131509177716844E-4</c:v>
                </c:pt>
                <c:pt idx="4740">
                  <c:v>-2.5514270739137278E-4</c:v>
                </c:pt>
                <c:pt idx="4741">
                  <c:v>2.6785841135242884E-4</c:v>
                </c:pt>
                <c:pt idx="4742">
                  <c:v>7.3945193708363673E-4</c:v>
                </c:pt>
                <c:pt idx="4743">
                  <c:v>1.1057251187560034E-3</c:v>
                </c:pt>
                <c:pt idx="4744">
                  <c:v>1.7164700346089714E-3</c:v>
                </c:pt>
                <c:pt idx="4745">
                  <c:v>2.5801555417257031E-3</c:v>
                </c:pt>
                <c:pt idx="4746">
                  <c:v>3.2656953226491373E-3</c:v>
                </c:pt>
                <c:pt idx="4747">
                  <c:v>3.9733575420381629E-3</c:v>
                </c:pt>
                <c:pt idx="4748">
                  <c:v>4.6146957870414913E-3</c:v>
                </c:pt>
                <c:pt idx="4749">
                  <c:v>4.965596719583432E-3</c:v>
                </c:pt>
                <c:pt idx="4750">
                  <c:v>5.5140379189681805E-3</c:v>
                </c:pt>
                <c:pt idx="4751">
                  <c:v>6.2523523370037245E-3</c:v>
                </c:pt>
                <c:pt idx="4752">
                  <c:v>6.8500212355828236E-3</c:v>
                </c:pt>
                <c:pt idx="4753">
                  <c:v>7.3323015168975884E-3</c:v>
                </c:pt>
                <c:pt idx="4754">
                  <c:v>7.7516281587690864E-3</c:v>
                </c:pt>
                <c:pt idx="4755">
                  <c:v>7.9131726705520562E-3</c:v>
                </c:pt>
                <c:pt idx="4756">
                  <c:v>7.865972019948363E-3</c:v>
                </c:pt>
                <c:pt idx="4757">
                  <c:v>7.9769021865597183E-3</c:v>
                </c:pt>
                <c:pt idx="4758">
                  <c:v>7.8565303085069756E-3</c:v>
                </c:pt>
                <c:pt idx="4759">
                  <c:v>7.8118501238269907E-3</c:v>
                </c:pt>
                <c:pt idx="4760">
                  <c:v>7.5328914585776913E-3</c:v>
                </c:pt>
                <c:pt idx="4761">
                  <c:v>7.2579726948929554E-3</c:v>
                </c:pt>
                <c:pt idx="4762">
                  <c:v>6.9894749920174377E-3</c:v>
                </c:pt>
                <c:pt idx="4763">
                  <c:v>6.728026697962396E-3</c:v>
                </c:pt>
                <c:pt idx="4764">
                  <c:v>6.2592326204638764E-3</c:v>
                </c:pt>
                <c:pt idx="4765">
                  <c:v>5.965728042992233E-3</c:v>
                </c:pt>
                <c:pt idx="4766">
                  <c:v>5.5744415787284483E-3</c:v>
                </c:pt>
                <c:pt idx="4767">
                  <c:v>5.1873139969306637E-3</c:v>
                </c:pt>
                <c:pt idx="4768">
                  <c:v>4.672136955619759E-3</c:v>
                </c:pt>
                <c:pt idx="4769">
                  <c:v>4.1567839703551216E-3</c:v>
                </c:pt>
                <c:pt idx="4770">
                  <c:v>3.4776873851987498E-3</c:v>
                </c:pt>
                <c:pt idx="4771">
                  <c:v>2.7409427235262473E-3</c:v>
                </c:pt>
                <c:pt idx="4772">
                  <c:v>1.8262696040251339E-3</c:v>
                </c:pt>
                <c:pt idx="4773">
                  <c:v>7.6133156798653852E-4</c:v>
                </c:pt>
                <c:pt idx="4774">
                  <c:v>-6.2070870832705433E-6</c:v>
                </c:pt>
                <c:pt idx="4775">
                  <c:v>-3.1793071267743542E-4</c:v>
                </c:pt>
                <c:pt idx="4776">
                  <c:v>-7.4489963278521858E-4</c:v>
                </c:pt>
                <c:pt idx="4777">
                  <c:v>-7.466588413361612E-4</c:v>
                </c:pt>
                <c:pt idx="4778">
                  <c:v>-6.0907742831930838E-4</c:v>
                </c:pt>
                <c:pt idx="4779">
                  <c:v>-6.6962950536231074E-4</c:v>
                </c:pt>
                <c:pt idx="4780">
                  <c:v>-4.9083533572121321E-4</c:v>
                </c:pt>
                <c:pt idx="4781">
                  <c:v>3.2223369387199274E-5</c:v>
                </c:pt>
                <c:pt idx="4782">
                  <c:v>6.739380215200156E-4</c:v>
                </c:pt>
                <c:pt idx="4783">
                  <c:v>1.3230067006830253E-3</c:v>
                </c:pt>
                <c:pt idx="4784">
                  <c:v>1.8024809714629383E-3</c:v>
                </c:pt>
                <c:pt idx="4785">
                  <c:v>2.1101533103063605E-3</c:v>
                </c:pt>
                <c:pt idx="4786">
                  <c:v>2.2889299320204143E-3</c:v>
                </c:pt>
                <c:pt idx="4787">
                  <c:v>2.9758900648286946E-3</c:v>
                </c:pt>
                <c:pt idx="4788">
                  <c:v>3.5299365255388859E-3</c:v>
                </c:pt>
                <c:pt idx="4789">
                  <c:v>4.381207407401522E-3</c:v>
                </c:pt>
                <c:pt idx="4790">
                  <c:v>5.5058764409673059E-3</c:v>
                </c:pt>
                <c:pt idx="4791">
                  <c:v>6.8760633737784422E-3</c:v>
                </c:pt>
                <c:pt idx="4792">
                  <c:v>8.0897065661431292E-3</c:v>
                </c:pt>
                <c:pt idx="4793">
                  <c:v>9.1903876266575101E-3</c:v>
                </c:pt>
                <c:pt idx="4794">
                  <c:v>1.0098706134995973E-2</c:v>
                </c:pt>
                <c:pt idx="4795">
                  <c:v>1.0907027702635639E-2</c:v>
                </c:pt>
                <c:pt idx="4796">
                  <c:v>1.1876396625195006E-2</c:v>
                </c:pt>
                <c:pt idx="4797">
                  <c:v>1.2710537450146166E-2</c:v>
                </c:pt>
                <c:pt idx="4798">
                  <c:v>1.3254326070720619E-2</c:v>
                </c:pt>
                <c:pt idx="4799">
                  <c:v>1.3789790879895602E-2</c:v>
                </c:pt>
                <c:pt idx="4800">
                  <c:v>1.4133167471981496E-2</c:v>
                </c:pt>
                <c:pt idx="4801">
                  <c:v>1.4264972063370856E-2</c:v>
                </c:pt>
                <c:pt idx="4802">
                  <c:v>1.427753728421908E-2</c:v>
                </c:pt>
                <c:pt idx="4803">
                  <c:v>1.4193106717189536E-2</c:v>
                </c:pt>
                <c:pt idx="4804">
                  <c:v>1.3907221805365385E-2</c:v>
                </c:pt>
                <c:pt idx="4805">
                  <c:v>1.3562321714929151E-2</c:v>
                </c:pt>
                <c:pt idx="4806">
                  <c:v>1.3061514274781442E-2</c:v>
                </c:pt>
                <c:pt idx="4807">
                  <c:v>1.2728301243267176E-2</c:v>
                </c:pt>
                <c:pt idx="4808">
                  <c:v>1.250050616471571E-2</c:v>
                </c:pt>
                <c:pt idx="4809">
                  <c:v>1.2217367392894673E-2</c:v>
                </c:pt>
                <c:pt idx="4810">
                  <c:v>1.1709864637139139E-2</c:v>
                </c:pt>
                <c:pt idx="4811">
                  <c:v>1.1561282688267933E-2</c:v>
                </c:pt>
                <c:pt idx="4812">
                  <c:v>1.1381212176647318E-2</c:v>
                </c:pt>
                <c:pt idx="4813">
                  <c:v>1.1173132305130369E-2</c:v>
                </c:pt>
                <c:pt idx="4814">
                  <c:v>1.079094170866444E-2</c:v>
                </c:pt>
                <c:pt idx="4815">
                  <c:v>1.0184016699319761E-2</c:v>
                </c:pt>
                <c:pt idx="4816">
                  <c:v>9.3708245732541506E-3</c:v>
                </c:pt>
                <c:pt idx="4817">
                  <c:v>8.7337893730619117E-3</c:v>
                </c:pt>
                <c:pt idx="4818">
                  <c:v>8.0399082736304934E-3</c:v>
                </c:pt>
                <c:pt idx="4819">
                  <c:v>7.5621284059189404E-3</c:v>
                </c:pt>
                <c:pt idx="4820">
                  <c:v>7.2684497420318021E-3</c:v>
                </c:pt>
                <c:pt idx="4821">
                  <c:v>7.4574154625572427E-3</c:v>
                </c:pt>
                <c:pt idx="4822">
                  <c:v>7.4640096575694006E-3</c:v>
                </c:pt>
                <c:pt idx="4823">
                  <c:v>7.5323159094632195E-3</c:v>
                </c:pt>
                <c:pt idx="4824">
                  <c:v>7.4408325997698133E-3</c:v>
                </c:pt>
                <c:pt idx="4825">
                  <c:v>7.3769987683538502E-3</c:v>
                </c:pt>
                <c:pt idx="4826">
                  <c:v>7.4798832546917864E-3</c:v>
                </c:pt>
                <c:pt idx="4827">
                  <c:v>7.4728579528699057E-3</c:v>
                </c:pt>
                <c:pt idx="4828">
                  <c:v>7.2701706810332275E-3</c:v>
                </c:pt>
                <c:pt idx="4829">
                  <c:v>7.0654853618165921E-3</c:v>
                </c:pt>
                <c:pt idx="4830">
                  <c:v>6.7300310532738879E-3</c:v>
                </c:pt>
                <c:pt idx="4831">
                  <c:v>6.2272559495175923E-3</c:v>
                </c:pt>
                <c:pt idx="4832">
                  <c:v>5.8989696891906234E-3</c:v>
                </c:pt>
                <c:pt idx="4833">
                  <c:v>5.5183139207777409E-3</c:v>
                </c:pt>
                <c:pt idx="4834">
                  <c:v>5.0850295410782998E-3</c:v>
                </c:pt>
                <c:pt idx="4835">
                  <c:v>4.441374850275211E-3</c:v>
                </c:pt>
                <c:pt idx="4836">
                  <c:v>3.7562335522328318E-3</c:v>
                </c:pt>
                <c:pt idx="4837">
                  <c:v>3.0593097316387024E-3</c:v>
                </c:pt>
                <c:pt idx="4838">
                  <c:v>2.5355591215311061E-3</c:v>
                </c:pt>
                <c:pt idx="4839">
                  <c:v>2.3055254407918589E-3</c:v>
                </c:pt>
                <c:pt idx="4840">
                  <c:v>2.1312418791835687E-3</c:v>
                </c:pt>
                <c:pt idx="4841">
                  <c:v>2.2146679867560779E-3</c:v>
                </c:pt>
                <c:pt idx="4842">
                  <c:v>2.1098872622662794E-3</c:v>
                </c:pt>
                <c:pt idx="4843">
                  <c:v>2.5053133944307037E-3</c:v>
                </c:pt>
                <c:pt idx="4844">
                  <c:v>2.8256497233937038E-3</c:v>
                </c:pt>
                <c:pt idx="4845">
                  <c:v>2.9418676511138737E-3</c:v>
                </c:pt>
                <c:pt idx="4846">
                  <c:v>3.3264919091590666E-3</c:v>
                </c:pt>
                <c:pt idx="4847">
                  <c:v>3.9951132207450227E-3</c:v>
                </c:pt>
                <c:pt idx="4848">
                  <c:v>4.6306792852233106E-3</c:v>
                </c:pt>
                <c:pt idx="4849">
                  <c:v>5.2252502898861106E-3</c:v>
                </c:pt>
                <c:pt idx="4850">
                  <c:v>5.5775038534246323E-3</c:v>
                </c:pt>
                <c:pt idx="4851">
                  <c:v>6.0800307574529009E-3</c:v>
                </c:pt>
                <c:pt idx="4852">
                  <c:v>6.4531659349743812E-3</c:v>
                </c:pt>
                <c:pt idx="4853">
                  <c:v>6.7709541586042522E-3</c:v>
                </c:pt>
                <c:pt idx="4854">
                  <c:v>7.2564647996682264E-3</c:v>
                </c:pt>
                <c:pt idx="4855">
                  <c:v>7.742953667250722E-3</c:v>
                </c:pt>
                <c:pt idx="4856">
                  <c:v>8.0137400973357472E-3</c:v>
                </c:pt>
                <c:pt idx="4857">
                  <c:v>8.1156068583168265E-3</c:v>
                </c:pt>
                <c:pt idx="4858">
                  <c:v>8.1092495414733876E-3</c:v>
                </c:pt>
                <c:pt idx="4859">
                  <c:v>7.9219665576084949E-3</c:v>
                </c:pt>
                <c:pt idx="4860">
                  <c:v>7.5100182571318907E-3</c:v>
                </c:pt>
                <c:pt idx="4861">
                  <c:v>7.0585077341723725E-3</c:v>
                </c:pt>
                <c:pt idx="4862">
                  <c:v>6.9145062043610966E-3</c:v>
                </c:pt>
                <c:pt idx="4863">
                  <c:v>6.6570240052551254E-3</c:v>
                </c:pt>
                <c:pt idx="4864">
                  <c:v>6.3515685728389015E-3</c:v>
                </c:pt>
                <c:pt idx="4865">
                  <c:v>5.974217413893845E-3</c:v>
                </c:pt>
                <c:pt idx="4866">
                  <c:v>5.4661715724261487E-3</c:v>
                </c:pt>
                <c:pt idx="4867">
                  <c:v>4.9046943714532321E-3</c:v>
                </c:pt>
                <c:pt idx="4868">
                  <c:v>4.3926374254550215E-3</c:v>
                </c:pt>
                <c:pt idx="4869">
                  <c:v>3.9148496806381255E-3</c:v>
                </c:pt>
                <c:pt idx="4870">
                  <c:v>3.4776768656600374E-3</c:v>
                </c:pt>
                <c:pt idx="4871">
                  <c:v>2.8017694490282529E-3</c:v>
                </c:pt>
                <c:pt idx="4872">
                  <c:v>2.0129325447100707E-3</c:v>
                </c:pt>
                <c:pt idx="4873">
                  <c:v>1.7177076635569669E-3</c:v>
                </c:pt>
                <c:pt idx="4874">
                  <c:v>1.336935952918868E-3</c:v>
                </c:pt>
                <c:pt idx="4875">
                  <c:v>9.1444424855623846E-4</c:v>
                </c:pt>
                <c:pt idx="4876">
                  <c:v>7.9028940675275432E-4</c:v>
                </c:pt>
                <c:pt idx="4877">
                  <c:v>1.0815705767276765E-3</c:v>
                </c:pt>
                <c:pt idx="4878">
                  <c:v>1.1806521063348063E-3</c:v>
                </c:pt>
                <c:pt idx="4879">
                  <c:v>1.3282166516177321E-3</c:v>
                </c:pt>
                <c:pt idx="4880">
                  <c:v>1.4364179645839584E-3</c:v>
                </c:pt>
                <c:pt idx="4881">
                  <c:v>1.7905778216061145E-3</c:v>
                </c:pt>
                <c:pt idx="4882">
                  <c:v>1.9593799314175393E-3</c:v>
                </c:pt>
                <c:pt idx="4883">
                  <c:v>2.0800949053252481E-3</c:v>
                </c:pt>
                <c:pt idx="4884">
                  <c:v>2.4831115027577691E-3</c:v>
                </c:pt>
                <c:pt idx="4885">
                  <c:v>2.7739050468319811E-3</c:v>
                </c:pt>
                <c:pt idx="4886">
                  <c:v>2.9591344155697179E-3</c:v>
                </c:pt>
                <c:pt idx="4887">
                  <c:v>3.1640939659870384E-3</c:v>
                </c:pt>
                <c:pt idx="4888">
                  <c:v>3.7525922068241385E-3</c:v>
                </c:pt>
                <c:pt idx="4889">
                  <c:v>4.1119279783190226E-3</c:v>
                </c:pt>
                <c:pt idx="4890">
                  <c:v>4.3031271071064196E-3</c:v>
                </c:pt>
                <c:pt idx="4891">
                  <c:v>4.4382840184363729E-3</c:v>
                </c:pt>
                <c:pt idx="4892">
                  <c:v>4.7739848017825017E-3</c:v>
                </c:pt>
                <c:pt idx="4893">
                  <c:v>4.9420040654338578E-3</c:v>
                </c:pt>
                <c:pt idx="4894">
                  <c:v>5.1894023799962819E-3</c:v>
                </c:pt>
                <c:pt idx="4895">
                  <c:v>5.5938968527138432E-3</c:v>
                </c:pt>
                <c:pt idx="4896">
                  <c:v>6.0786410887556808E-3</c:v>
                </c:pt>
                <c:pt idx="4897">
                  <c:v>6.5222122894009141E-3</c:v>
                </c:pt>
                <c:pt idx="4898">
                  <c:v>6.9091954660941441E-3</c:v>
                </c:pt>
                <c:pt idx="4899">
                  <c:v>7.1531718281552959E-3</c:v>
                </c:pt>
                <c:pt idx="4900">
                  <c:v>7.5504269013574859E-3</c:v>
                </c:pt>
                <c:pt idx="4901">
                  <c:v>7.756426606092574E-3</c:v>
                </c:pt>
                <c:pt idx="4902">
                  <c:v>7.8829379449051936E-3</c:v>
                </c:pt>
                <c:pt idx="4903">
                  <c:v>7.8923930894647474E-3</c:v>
                </c:pt>
                <c:pt idx="4904">
                  <c:v>8.0367955275784855E-3</c:v>
                </c:pt>
                <c:pt idx="4905">
                  <c:v>8.1111240193193161E-3</c:v>
                </c:pt>
                <c:pt idx="4906">
                  <c:v>8.1731434782761504E-3</c:v>
                </c:pt>
                <c:pt idx="4907">
                  <c:v>8.2100774959957285E-3</c:v>
                </c:pt>
                <c:pt idx="4908">
                  <c:v>8.0148501701084261E-3</c:v>
                </c:pt>
                <c:pt idx="4909">
                  <c:v>7.810249586384441E-3</c:v>
                </c:pt>
                <c:pt idx="4910">
                  <c:v>7.5310548863069728E-3</c:v>
                </c:pt>
                <c:pt idx="4911">
                  <c:v>7.3779421791909817E-3</c:v>
                </c:pt>
                <c:pt idx="4912">
                  <c:v>7.0675738602423033E-3</c:v>
                </c:pt>
                <c:pt idx="4913">
                  <c:v>6.7043515621171609E-3</c:v>
                </c:pt>
                <c:pt idx="4914">
                  <c:v>6.5400569694052616E-3</c:v>
                </c:pt>
                <c:pt idx="4915">
                  <c:v>6.4669259370429954E-3</c:v>
                </c:pt>
                <c:pt idx="4916">
                  <c:v>6.2019548647822883E-3</c:v>
                </c:pt>
                <c:pt idx="4917">
                  <c:v>6.0266564355683245E-3</c:v>
                </c:pt>
                <c:pt idx="4918">
                  <c:v>6.1386736612760087E-3</c:v>
                </c:pt>
                <c:pt idx="4919">
                  <c:v>6.3307913911991153E-3</c:v>
                </c:pt>
                <c:pt idx="4920">
                  <c:v>6.2539659797692711E-3</c:v>
                </c:pt>
                <c:pt idx="4921">
                  <c:v>5.9547820782156567E-3</c:v>
                </c:pt>
                <c:pt idx="4922">
                  <c:v>5.664055552573816E-3</c:v>
                </c:pt>
                <c:pt idx="4923">
                  <c:v>5.4713307501257236E-3</c:v>
                </c:pt>
                <c:pt idx="4924">
                  <c:v>5.2823365045594432E-3</c:v>
                </c:pt>
                <c:pt idx="4925">
                  <c:v>5.2659895142498827E-3</c:v>
                </c:pt>
                <c:pt idx="4926">
                  <c:v>5.339542044358497E-3</c:v>
                </c:pt>
                <c:pt idx="4927">
                  <c:v>5.1810620758949519E-3</c:v>
                </c:pt>
                <c:pt idx="4928">
                  <c:v>5.1285260990716185E-3</c:v>
                </c:pt>
                <c:pt idx="4929">
                  <c:v>4.9347883051087758E-3</c:v>
                </c:pt>
                <c:pt idx="4930">
                  <c:v>5.1697408024995641E-3</c:v>
                </c:pt>
                <c:pt idx="4931">
                  <c:v>5.4879892624456143E-3</c:v>
                </c:pt>
                <c:pt idx="4932">
                  <c:v>5.7443827238112272E-3</c:v>
                </c:pt>
                <c:pt idx="4933">
                  <c:v>5.9000922045713503E-3</c:v>
                </c:pt>
                <c:pt idx="4934">
                  <c:v>6.3254765294728458E-3</c:v>
                </c:pt>
                <c:pt idx="4935">
                  <c:v>6.692349327575316E-3</c:v>
                </c:pt>
                <c:pt idx="4936">
                  <c:v>7.0177447215984835E-3</c:v>
                </c:pt>
                <c:pt idx="4937">
                  <c:v>7.5587100877292212E-3</c:v>
                </c:pt>
                <c:pt idx="4938">
                  <c:v>7.9105676655188192E-3</c:v>
                </c:pt>
                <c:pt idx="4939">
                  <c:v>8.0425255427049435E-3</c:v>
                </c:pt>
                <c:pt idx="4940">
                  <c:v>8.1537070620017905E-3</c:v>
                </c:pt>
                <c:pt idx="4941">
                  <c:v>8.1250250941698066E-3</c:v>
                </c:pt>
                <c:pt idx="4942">
                  <c:v>7.9481076580690275E-3</c:v>
                </c:pt>
                <c:pt idx="4943">
                  <c:v>7.6266157088964292E-3</c:v>
                </c:pt>
                <c:pt idx="4944">
                  <c:v>7.4587982439796533E-3</c:v>
                </c:pt>
                <c:pt idx="4945">
                  <c:v>7.3483534619744346E-3</c:v>
                </c:pt>
                <c:pt idx="4946">
                  <c:v>7.0566450599391876E-3</c:v>
                </c:pt>
                <c:pt idx="4947">
                  <c:v>6.7782685607310402E-3</c:v>
                </c:pt>
                <c:pt idx="4948">
                  <c:v>6.334572253599376E-3</c:v>
                </c:pt>
                <c:pt idx="4949">
                  <c:v>5.9271645874487706E-3</c:v>
                </c:pt>
                <c:pt idx="4950">
                  <c:v>5.4090861934611451E-3</c:v>
                </c:pt>
                <c:pt idx="4951">
                  <c:v>4.7218429892710283E-3</c:v>
                </c:pt>
                <c:pt idx="4952">
                  <c:v>3.9584415754854666E-3</c:v>
                </c:pt>
                <c:pt idx="4953">
                  <c:v>3.2995914165069359E-3</c:v>
                </c:pt>
                <c:pt idx="4954">
                  <c:v>2.5655450523550376E-3</c:v>
                </c:pt>
                <c:pt idx="4955">
                  <c:v>1.7891628457313066E-3</c:v>
                </c:pt>
                <c:pt idx="4956">
                  <c:v>7.6859197667554675E-4</c:v>
                </c:pt>
                <c:pt idx="4957">
                  <c:v>-3.5852178681538595E-4</c:v>
                </c:pt>
                <c:pt idx="4958">
                  <c:v>-1.6289401295568485E-3</c:v>
                </c:pt>
                <c:pt idx="4959">
                  <c:v>-3.0517713538832422E-3</c:v>
                </c:pt>
                <c:pt idx="4960">
                  <c:v>-4.2077773439523469E-3</c:v>
                </c:pt>
                <c:pt idx="4961">
                  <c:v>-5.0934772482786154E-3</c:v>
                </c:pt>
                <c:pt idx="4962">
                  <c:v>-6.1860460903361298E-3</c:v>
                </c:pt>
                <c:pt idx="4963">
                  <c:v>-7.4550422424396858E-3</c:v>
                </c:pt>
                <c:pt idx="4964">
                  <c:v>-8.3885730061660276E-3</c:v>
                </c:pt>
                <c:pt idx="4965">
                  <c:v>-9.3074933877167199E-3</c:v>
                </c:pt>
                <c:pt idx="4966">
                  <c:v>-1.0398523254748576E-2</c:v>
                </c:pt>
                <c:pt idx="4967">
                  <c:v>-1.0698188710046972E-2</c:v>
                </c:pt>
                <c:pt idx="4968">
                  <c:v>-1.1080722211000447E-2</c:v>
                </c:pt>
                <c:pt idx="4969">
                  <c:v>-1.1612347718239466E-2</c:v>
                </c:pt>
                <c:pt idx="4970">
                  <c:v>-1.1871219870426861E-2</c:v>
                </c:pt>
                <c:pt idx="4971">
                  <c:v>-1.2246989094084846E-2</c:v>
                </c:pt>
                <c:pt idx="4972">
                  <c:v>-1.2345233711797092E-2</c:v>
                </c:pt>
                <c:pt idx="4973">
                  <c:v>-1.2362512735167863E-2</c:v>
                </c:pt>
                <c:pt idx="4974">
                  <c:v>-1.2398723031519003E-2</c:v>
                </c:pt>
                <c:pt idx="4975">
                  <c:v>-1.2417552458131914E-2</c:v>
                </c:pt>
                <c:pt idx="4976">
                  <c:v>-1.242717211098311E-2</c:v>
                </c:pt>
                <c:pt idx="4977">
                  <c:v>-1.2436122932514365E-2</c:v>
                </c:pt>
                <c:pt idx="4978">
                  <c:v>-1.2436048790242987E-2</c:v>
                </c:pt>
                <c:pt idx="4979">
                  <c:v>-1.2427967784629479E-2</c:v>
                </c:pt>
                <c:pt idx="4980">
                  <c:v>-1.2435963484263821E-2</c:v>
                </c:pt>
                <c:pt idx="4981">
                  <c:v>-1.242770123273788E-2</c:v>
                </c:pt>
                <c:pt idx="4982">
                  <c:v>-1.2453223935772147E-2</c:v>
                </c:pt>
                <c:pt idx="4983">
                  <c:v>-1.245339727005287E-2</c:v>
                </c:pt>
                <c:pt idx="4984">
                  <c:v>-1.2484443399190012E-2</c:v>
                </c:pt>
                <c:pt idx="4985">
                  <c:v>-1.2484914982352498E-2</c:v>
                </c:pt>
                <c:pt idx="4986">
                  <c:v>-1.2454604212492781E-2</c:v>
                </c:pt>
                <c:pt idx="4987">
                  <c:v>-1.2429586069258848E-2</c:v>
                </c:pt>
                <c:pt idx="4988">
                  <c:v>-1.2422423366689538E-2</c:v>
                </c:pt>
                <c:pt idx="4989">
                  <c:v>-1.2415841649138276E-2</c:v>
                </c:pt>
                <c:pt idx="4990">
                  <c:v>-1.2436881615293105E-2</c:v>
                </c:pt>
                <c:pt idx="4991">
                  <c:v>-1.2464017868381362E-2</c:v>
                </c:pt>
                <c:pt idx="4992">
                  <c:v>-1.2464483850313544E-2</c:v>
                </c:pt>
                <c:pt idx="4993">
                  <c:v>-1.2442974532351613E-2</c:v>
                </c:pt>
                <c:pt idx="4994">
                  <c:v>-1.2440824849079006E-2</c:v>
                </c:pt>
                <c:pt idx="4995">
                  <c:v>-1.2464803617025972E-2</c:v>
                </c:pt>
                <c:pt idx="4996">
                  <c:v>-1.2468627181542041E-2</c:v>
                </c:pt>
                <c:pt idx="4997">
                  <c:v>-1.2501856057635208E-2</c:v>
                </c:pt>
                <c:pt idx="4998">
                  <c:v>-1.2488744044309495E-2</c:v>
                </c:pt>
                <c:pt idx="4999">
                  <c:v>-1.2483010418539503E-2</c:v>
                </c:pt>
                <c:pt idx="5000">
                  <c:v>-1.2478062468187634E-2</c:v>
                </c:pt>
                <c:pt idx="5001">
                  <c:v>-1.2472471339902362E-2</c:v>
                </c:pt>
                <c:pt idx="5002">
                  <c:v>-1.2508177732188708E-2</c:v>
                </c:pt>
                <c:pt idx="5003">
                  <c:v>-1.2506988491404187E-2</c:v>
                </c:pt>
                <c:pt idx="5004">
                  <c:v>-1.2506099763172117E-2</c:v>
                </c:pt>
                <c:pt idx="5005">
                  <c:v>-1.2504535632042627E-2</c:v>
                </c:pt>
                <c:pt idx="5006">
                  <c:v>-1.2503218979866572E-2</c:v>
                </c:pt>
                <c:pt idx="5007">
                  <c:v>-1.2501655885468263E-2</c:v>
                </c:pt>
                <c:pt idx="5008">
                  <c:v>-1.2500588500935368E-2</c:v>
                </c:pt>
                <c:pt idx="5009">
                  <c:v>-1.2500232866374016E-2</c:v>
                </c:pt>
                <c:pt idx="5010">
                  <c:v>-1.2499137664194981E-2</c:v>
                </c:pt>
                <c:pt idx="5011">
                  <c:v>-1.2484678982904573E-2</c:v>
                </c:pt>
                <c:pt idx="5012">
                  <c:v>-1.247063874644635E-2</c:v>
                </c:pt>
                <c:pt idx="5013">
                  <c:v>-1.2457920607967139E-2</c:v>
                </c:pt>
                <c:pt idx="5014">
                  <c:v>-1.2456173448464081E-2</c:v>
                </c:pt>
                <c:pt idx="5015">
                  <c:v>-1.2452759099676639E-2</c:v>
                </c:pt>
                <c:pt idx="5016">
                  <c:v>-1.2462608479154298E-2</c:v>
                </c:pt>
                <c:pt idx="5017">
                  <c:v>-1.2501692615728614E-2</c:v>
                </c:pt>
                <c:pt idx="5018">
                  <c:v>-1.2506191410176315E-2</c:v>
                </c:pt>
                <c:pt idx="5019">
                  <c:v>-1.2489893199356191E-2</c:v>
                </c:pt>
                <c:pt idx="5020">
                  <c:v>-1.2482675685486019E-2</c:v>
                </c:pt>
                <c:pt idx="5021">
                  <c:v>-1.2482234399687315E-2</c:v>
                </c:pt>
                <c:pt idx="5022">
                  <c:v>-1.248310233002833E-2</c:v>
                </c:pt>
                <c:pt idx="5023">
                  <c:v>-1.2484010101497994E-2</c:v>
                </c:pt>
                <c:pt idx="5024">
                  <c:v>-1.2483179779426578E-2</c:v>
                </c:pt>
                <c:pt idx="5025">
                  <c:v>-1.2471424661595397E-2</c:v>
                </c:pt>
                <c:pt idx="5026">
                  <c:v>-1.2489611703777471E-2</c:v>
                </c:pt>
                <c:pt idx="5027">
                  <c:v>-1.2490462914865247E-2</c:v>
                </c:pt>
                <c:pt idx="5028">
                  <c:v>-1.250421071258215E-2</c:v>
                </c:pt>
                <c:pt idx="5029">
                  <c:v>-1.2507853520804161E-2</c:v>
                </c:pt>
                <c:pt idx="5030">
                  <c:v>-1.2511816157853758E-2</c:v>
                </c:pt>
                <c:pt idx="5031">
                  <c:v>-1.2514301261597811E-2</c:v>
                </c:pt>
                <c:pt idx="5032">
                  <c:v>-1.2580671698788022E-2</c:v>
                </c:pt>
                <c:pt idx="5033">
                  <c:v>-1.2580158235201056E-2</c:v>
                </c:pt>
                <c:pt idx="5034">
                  <c:v>-1.2580123542260185E-2</c:v>
                </c:pt>
                <c:pt idx="5035">
                  <c:v>-1.2579441897198302E-2</c:v>
                </c:pt>
                <c:pt idx="5036">
                  <c:v>-1.2572814928003785E-2</c:v>
                </c:pt>
                <c:pt idx="5037">
                  <c:v>-1.2560162288964756E-2</c:v>
                </c:pt>
                <c:pt idx="5038">
                  <c:v>-1.2554037174001598E-2</c:v>
                </c:pt>
                <c:pt idx="5039">
                  <c:v>-1.2527030377331159E-2</c:v>
                </c:pt>
                <c:pt idx="5040">
                  <c:v>-1.2487931377933376E-2</c:v>
                </c:pt>
                <c:pt idx="5041">
                  <c:v>-1.2475766091478865E-2</c:v>
                </c:pt>
                <c:pt idx="5042">
                  <c:v>-1.2487544729294522E-2</c:v>
                </c:pt>
                <c:pt idx="5043">
                  <c:v>-1.2460921623964663E-2</c:v>
                </c:pt>
                <c:pt idx="5044">
                  <c:v>-1.2444280613814271E-2</c:v>
                </c:pt>
                <c:pt idx="5045">
                  <c:v>-1.2446252298430882E-2</c:v>
                </c:pt>
                <c:pt idx="5046">
                  <c:v>-1.2458187193343767E-2</c:v>
                </c:pt>
                <c:pt idx="5047">
                  <c:v>-1.2448435300560865E-2</c:v>
                </c:pt>
                <c:pt idx="5048">
                  <c:v>-1.2443659725414641E-2</c:v>
                </c:pt>
                <c:pt idx="5049">
                  <c:v>-1.2442444733709878E-2</c:v>
                </c:pt>
                <c:pt idx="5050">
                  <c:v>-1.2444564234560879E-2</c:v>
                </c:pt>
                <c:pt idx="5051">
                  <c:v>-1.2435625655005837E-2</c:v>
                </c:pt>
                <c:pt idx="5052">
                  <c:v>-1.2404831057532243E-2</c:v>
                </c:pt>
                <c:pt idx="5053">
                  <c:v>-1.2363192553998916E-2</c:v>
                </c:pt>
                <c:pt idx="5054">
                  <c:v>-1.2351735058652632E-2</c:v>
                </c:pt>
                <c:pt idx="5055">
                  <c:v>-1.2351364174508063E-2</c:v>
                </c:pt>
                <c:pt idx="5056">
                  <c:v>-1.2300120081141301E-2</c:v>
                </c:pt>
                <c:pt idx="5057">
                  <c:v>-1.2292479223291878E-2</c:v>
                </c:pt>
                <c:pt idx="5058">
                  <c:v>-1.2284363157127141E-2</c:v>
                </c:pt>
                <c:pt idx="5059">
                  <c:v>-1.2265689405896162E-2</c:v>
                </c:pt>
                <c:pt idx="5060">
                  <c:v>-1.2247839581381696E-2</c:v>
                </c:pt>
                <c:pt idx="5061">
                  <c:v>-1.2232508020417917E-2</c:v>
                </c:pt>
                <c:pt idx="5062">
                  <c:v>-1.2205455118732439E-2</c:v>
                </c:pt>
                <c:pt idx="5063">
                  <c:v>-1.2151080387980325E-2</c:v>
                </c:pt>
                <c:pt idx="5064">
                  <c:v>-1.2116198712234877E-2</c:v>
                </c:pt>
                <c:pt idx="5065">
                  <c:v>-1.2103160068869478E-2</c:v>
                </c:pt>
                <c:pt idx="5066">
                  <c:v>-1.2065011164967466E-2</c:v>
                </c:pt>
                <c:pt idx="5067">
                  <c:v>-1.2042614626864104E-2</c:v>
                </c:pt>
                <c:pt idx="5068">
                  <c:v>-1.2023816506989117E-2</c:v>
                </c:pt>
                <c:pt idx="5069">
                  <c:v>-1.2011781396641316E-2</c:v>
                </c:pt>
                <c:pt idx="5070">
                  <c:v>-1.2003543759756562E-2</c:v>
                </c:pt>
                <c:pt idx="5071">
                  <c:v>-1.1974138379456585E-2</c:v>
                </c:pt>
                <c:pt idx="5072">
                  <c:v>-1.1947222044962376E-2</c:v>
                </c:pt>
                <c:pt idx="5073">
                  <c:v>-1.1970283674240537E-2</c:v>
                </c:pt>
                <c:pt idx="5074">
                  <c:v>-1.1785016753531979E-2</c:v>
                </c:pt>
                <c:pt idx="5075">
                  <c:v>-1.1479962894075487E-2</c:v>
                </c:pt>
                <c:pt idx="5076">
                  <c:v>-1.0070721244955075E-2</c:v>
                </c:pt>
                <c:pt idx="5077">
                  <c:v>-8.2916182550034443E-3</c:v>
                </c:pt>
                <c:pt idx="5078">
                  <c:v>-7.1738554792700852E-3</c:v>
                </c:pt>
                <c:pt idx="5079">
                  <c:v>-6.1043550508888883E-3</c:v>
                </c:pt>
                <c:pt idx="5080">
                  <c:v>-4.806195418962508E-3</c:v>
                </c:pt>
                <c:pt idx="5081">
                  <c:v>-3.3876787740982628E-3</c:v>
                </c:pt>
                <c:pt idx="5082">
                  <c:v>-2.2289167145440394E-3</c:v>
                </c:pt>
                <c:pt idx="5083">
                  <c:v>-5.8289687535892538E-4</c:v>
                </c:pt>
                <c:pt idx="5084">
                  <c:v>7.4682173011707612E-4</c:v>
                </c:pt>
                <c:pt idx="5085">
                  <c:v>2.2109401175760771E-3</c:v>
                </c:pt>
                <c:pt idx="5086">
                  <c:v>3.9097272847348537E-3</c:v>
                </c:pt>
                <c:pt idx="5087">
                  <c:v>5.550705596461156E-3</c:v>
                </c:pt>
                <c:pt idx="5088">
                  <c:v>7.2827620068085432E-3</c:v>
                </c:pt>
                <c:pt idx="5089">
                  <c:v>8.9890260733734312E-3</c:v>
                </c:pt>
                <c:pt idx="5090">
                  <c:v>1.0389410791514878E-2</c:v>
                </c:pt>
                <c:pt idx="5091">
                  <c:v>1.1765619318128152E-2</c:v>
                </c:pt>
                <c:pt idx="5092">
                  <c:v>1.3367721904591285E-2</c:v>
                </c:pt>
                <c:pt idx="5093">
                  <c:v>1.4693540945484336E-2</c:v>
                </c:pt>
                <c:pt idx="5094">
                  <c:v>1.5824902451502039E-2</c:v>
                </c:pt>
                <c:pt idx="5095">
                  <c:v>1.693505102993325E-2</c:v>
                </c:pt>
                <c:pt idx="5096">
                  <c:v>1.8147177155167185E-2</c:v>
                </c:pt>
                <c:pt idx="5097">
                  <c:v>1.9239944773824194E-2</c:v>
                </c:pt>
                <c:pt idx="5098">
                  <c:v>2.008150889215049E-2</c:v>
                </c:pt>
                <c:pt idx="5099">
                  <c:v>2.0712783487497541E-2</c:v>
                </c:pt>
                <c:pt idx="5100">
                  <c:v>2.0979001167055922E-2</c:v>
                </c:pt>
                <c:pt idx="5101">
                  <c:v>2.1138347501271297E-2</c:v>
                </c:pt>
                <c:pt idx="5102">
                  <c:v>2.0982190009144204E-2</c:v>
                </c:pt>
                <c:pt idx="5103">
                  <c:v>2.0508084718888236E-2</c:v>
                </c:pt>
                <c:pt idx="5104">
                  <c:v>1.9784703982781655E-2</c:v>
                </c:pt>
                <c:pt idx="5105">
                  <c:v>1.8943696657261713E-2</c:v>
                </c:pt>
                <c:pt idx="5106">
                  <c:v>1.8246653071875799E-2</c:v>
                </c:pt>
                <c:pt idx="5107">
                  <c:v>1.7687880732366948E-2</c:v>
                </c:pt>
                <c:pt idx="5108">
                  <c:v>1.6895616482980699E-2</c:v>
                </c:pt>
                <c:pt idx="5109">
                  <c:v>1.6076063737761187E-2</c:v>
                </c:pt>
                <c:pt idx="5110">
                  <c:v>1.5426689548265279E-2</c:v>
                </c:pt>
                <c:pt idx="5111">
                  <c:v>1.4706297974048639E-2</c:v>
                </c:pt>
                <c:pt idx="5112">
                  <c:v>1.3660221539272646E-2</c:v>
                </c:pt>
                <c:pt idx="5113">
                  <c:v>1.3468902567165339E-2</c:v>
                </c:pt>
                <c:pt idx="5114">
                  <c:v>1.2984934216889213E-2</c:v>
                </c:pt>
                <c:pt idx="5115">
                  <c:v>1.2499215343675112E-2</c:v>
                </c:pt>
                <c:pt idx="5116">
                  <c:v>1.223002364704342E-2</c:v>
                </c:pt>
                <c:pt idx="5117">
                  <c:v>1.1830323266403263E-2</c:v>
                </c:pt>
                <c:pt idx="5118">
                  <c:v>1.1968092872045645E-2</c:v>
                </c:pt>
                <c:pt idx="5119">
                  <c:v>1.2233674117965417E-2</c:v>
                </c:pt>
                <c:pt idx="5120">
                  <c:v>1.3161840336410218E-2</c:v>
                </c:pt>
                <c:pt idx="5121">
                  <c:v>1.4166764653553718E-2</c:v>
                </c:pt>
                <c:pt idx="5122">
                  <c:v>1.6213650885630537E-2</c:v>
                </c:pt>
                <c:pt idx="5123">
                  <c:v>1.7758741112755536E-2</c:v>
                </c:pt>
                <c:pt idx="5124">
                  <c:v>1.9208713549209756E-2</c:v>
                </c:pt>
                <c:pt idx="5125">
                  <c:v>2.0848198710213255E-2</c:v>
                </c:pt>
                <c:pt idx="5126">
                  <c:v>2.2535175411021388E-2</c:v>
                </c:pt>
                <c:pt idx="5127">
                  <c:v>2.3967977818860425E-2</c:v>
                </c:pt>
                <c:pt idx="5128">
                  <c:v>2.6173774049675094E-2</c:v>
                </c:pt>
                <c:pt idx="5129">
                  <c:v>2.8195493885138777E-2</c:v>
                </c:pt>
                <c:pt idx="5130">
                  <c:v>3.0536820037220018E-2</c:v>
                </c:pt>
                <c:pt idx="5131">
                  <c:v>3.3695876585986974E-2</c:v>
                </c:pt>
                <c:pt idx="5132">
                  <c:v>3.6466758704119522E-2</c:v>
                </c:pt>
                <c:pt idx="5133">
                  <c:v>3.8764935910393601E-2</c:v>
                </c:pt>
                <c:pt idx="5134">
                  <c:v>4.0677523946490497E-2</c:v>
                </c:pt>
                <c:pt idx="5135">
                  <c:v>4.2744060067372358E-2</c:v>
                </c:pt>
                <c:pt idx="5136">
                  <c:v>4.4263222364099908E-2</c:v>
                </c:pt>
                <c:pt idx="5137">
                  <c:v>4.5664140780791652E-2</c:v>
                </c:pt>
                <c:pt idx="5138">
                  <c:v>4.6593273676496502E-2</c:v>
                </c:pt>
                <c:pt idx="5139">
                  <c:v>5.6169893285988329E-2</c:v>
                </c:pt>
                <c:pt idx="5140">
                  <c:v>7.2152781949812395E-2</c:v>
                </c:pt>
                <c:pt idx="5141">
                  <c:v>8.9776859146968438E-2</c:v>
                </c:pt>
                <c:pt idx="5142">
                  <c:v>9.4334781479621169E-2</c:v>
                </c:pt>
                <c:pt idx="5143">
                  <c:v>9.3638300058562163E-2</c:v>
                </c:pt>
                <c:pt idx="5144">
                  <c:v>9.2732160049285944E-2</c:v>
                </c:pt>
                <c:pt idx="5145">
                  <c:v>9.1578760351171989E-2</c:v>
                </c:pt>
                <c:pt idx="5146">
                  <c:v>9.0314448367377745E-2</c:v>
                </c:pt>
                <c:pt idx="5147">
                  <c:v>8.8552483030115786E-2</c:v>
                </c:pt>
                <c:pt idx="5148">
                  <c:v>8.7100105477971507E-2</c:v>
                </c:pt>
                <c:pt idx="5149">
                  <c:v>8.5451897879454855E-2</c:v>
                </c:pt>
                <c:pt idx="5150">
                  <c:v>8.3868383516320769E-2</c:v>
                </c:pt>
                <c:pt idx="5151">
                  <c:v>8.2274063307013687E-2</c:v>
                </c:pt>
                <c:pt idx="5152">
                  <c:v>8.099122685569346E-2</c:v>
                </c:pt>
                <c:pt idx="5153">
                  <c:v>7.9513354677912276E-2</c:v>
                </c:pt>
                <c:pt idx="5154">
                  <c:v>7.7997366045427285E-2</c:v>
                </c:pt>
                <c:pt idx="5155">
                  <c:v>7.6440064671845873E-2</c:v>
                </c:pt>
                <c:pt idx="5156">
                  <c:v>7.4603060466905458E-2</c:v>
                </c:pt>
                <c:pt idx="5157">
                  <c:v>7.2291429749867631E-2</c:v>
                </c:pt>
                <c:pt idx="5158">
                  <c:v>7.0442371834035178E-2</c:v>
                </c:pt>
                <c:pt idx="5159">
                  <c:v>6.8410774995491822E-2</c:v>
                </c:pt>
                <c:pt idx="5160">
                  <c:v>6.6775613051086466E-2</c:v>
                </c:pt>
                <c:pt idx="5161">
                  <c:v>6.5729830174521095E-2</c:v>
                </c:pt>
                <c:pt idx="5162">
                  <c:v>6.4686715769174563E-2</c:v>
                </c:pt>
                <c:pt idx="5163">
                  <c:v>6.3649184171920184E-2</c:v>
                </c:pt>
                <c:pt idx="5164">
                  <c:v>6.2607105438060431E-2</c:v>
                </c:pt>
                <c:pt idx="5165">
                  <c:v>6.1750459857685763E-2</c:v>
                </c:pt>
                <c:pt idx="5166">
                  <c:v>6.0911259299191139E-2</c:v>
                </c:pt>
                <c:pt idx="5167">
                  <c:v>6.0185187019216199E-2</c:v>
                </c:pt>
                <c:pt idx="5168">
                  <c:v>5.9475098876263885E-2</c:v>
                </c:pt>
                <c:pt idx="5169">
                  <c:v>5.8418821744875796E-2</c:v>
                </c:pt>
                <c:pt idx="5170">
                  <c:v>5.2787987979228665E-2</c:v>
                </c:pt>
                <c:pt idx="5171">
                  <c:v>3.5271963219397934E-2</c:v>
                </c:pt>
                <c:pt idx="5172">
                  <c:v>1.7900005664103283E-2</c:v>
                </c:pt>
                <c:pt idx="5173">
                  <c:v>3.1472513258409184E-2</c:v>
                </c:pt>
                <c:pt idx="5174">
                  <c:v>4.8307241967703661E-2</c:v>
                </c:pt>
                <c:pt idx="5175">
                  <c:v>6.3911241604484165E-2</c:v>
                </c:pt>
                <c:pt idx="5176">
                  <c:v>7.4721383739523806E-2</c:v>
                </c:pt>
                <c:pt idx="5177">
                  <c:v>8.3099288495944959E-2</c:v>
                </c:pt>
                <c:pt idx="5178">
                  <c:v>9.022347038539151E-2</c:v>
                </c:pt>
                <c:pt idx="5179">
                  <c:v>9.6046233892399441E-2</c:v>
                </c:pt>
                <c:pt idx="5180">
                  <c:v>0.10135911310521588</c:v>
                </c:pt>
                <c:pt idx="5181">
                  <c:v>0.10554004748235364</c:v>
                </c:pt>
                <c:pt idx="5182">
                  <c:v>0.10928074721715222</c:v>
                </c:pt>
                <c:pt idx="5183">
                  <c:v>0.11308858370573237</c:v>
                </c:pt>
                <c:pt idx="5184">
                  <c:v>0.11533944089097083</c:v>
                </c:pt>
                <c:pt idx="5185">
                  <c:v>0.11757481040948693</c:v>
                </c:pt>
                <c:pt idx="5186">
                  <c:v>0.11873207970686427</c:v>
                </c:pt>
                <c:pt idx="5187">
                  <c:v>0.11957936611327961</c:v>
                </c:pt>
                <c:pt idx="5188">
                  <c:v>0.12064229520245105</c:v>
                </c:pt>
                <c:pt idx="5189">
                  <c:v>0.12073653217409537</c:v>
                </c:pt>
                <c:pt idx="5190">
                  <c:v>0.12069014785024955</c:v>
                </c:pt>
                <c:pt idx="5191">
                  <c:v>0.12220154659929443</c:v>
                </c:pt>
                <c:pt idx="5192">
                  <c:v>0.12434834684166228</c:v>
                </c:pt>
                <c:pt idx="5193">
                  <c:v>0.12465748598402322</c:v>
                </c:pt>
                <c:pt idx="5194">
                  <c:v>0.12460119626138492</c:v>
                </c:pt>
                <c:pt idx="5195">
                  <c:v>0.12251717877544209</c:v>
                </c:pt>
                <c:pt idx="5196">
                  <c:v>0.11933161633410143</c:v>
                </c:pt>
                <c:pt idx="5197">
                  <c:v>0.11572692768423549</c:v>
                </c:pt>
                <c:pt idx="5198">
                  <c:v>0.10990811908880567</c:v>
                </c:pt>
                <c:pt idx="5199">
                  <c:v>0.10322566840224912</c:v>
                </c:pt>
                <c:pt idx="5200">
                  <c:v>9.4254268489876253E-2</c:v>
                </c:pt>
                <c:pt idx="5201">
                  <c:v>8.4321727422255688E-2</c:v>
                </c:pt>
                <c:pt idx="5202">
                  <c:v>7.3820792026958112E-2</c:v>
                </c:pt>
                <c:pt idx="5203">
                  <c:v>6.8304071250851514E-2</c:v>
                </c:pt>
                <c:pt idx="5204">
                  <c:v>6.6851024457095148E-2</c:v>
                </c:pt>
                <c:pt idx="5205">
                  <c:v>6.7443175070516712E-2</c:v>
                </c:pt>
                <c:pt idx="5206">
                  <c:v>6.8984076542289052E-2</c:v>
                </c:pt>
                <c:pt idx="5207">
                  <c:v>7.2459600070112498E-2</c:v>
                </c:pt>
                <c:pt idx="5208">
                  <c:v>7.5777213475901897E-2</c:v>
                </c:pt>
                <c:pt idx="5209">
                  <c:v>7.7656911986101765E-2</c:v>
                </c:pt>
                <c:pt idx="5210">
                  <c:v>7.9051148287170914E-2</c:v>
                </c:pt>
                <c:pt idx="5211">
                  <c:v>7.9311573755853987E-2</c:v>
                </c:pt>
                <c:pt idx="5212">
                  <c:v>8.0024265486242918E-2</c:v>
                </c:pt>
                <c:pt idx="5213">
                  <c:v>8.0013133235537506E-2</c:v>
                </c:pt>
                <c:pt idx="5214">
                  <c:v>7.875870987165394E-2</c:v>
                </c:pt>
                <c:pt idx="5215">
                  <c:v>7.756001490372165E-2</c:v>
                </c:pt>
                <c:pt idx="5216">
                  <c:v>7.5598344851843288E-2</c:v>
                </c:pt>
                <c:pt idx="5217">
                  <c:v>7.4605537381112266E-2</c:v>
                </c:pt>
                <c:pt idx="5218">
                  <c:v>7.4128951857725084E-2</c:v>
                </c:pt>
                <c:pt idx="5219">
                  <c:v>7.1400313715065236E-2</c:v>
                </c:pt>
                <c:pt idx="5220">
                  <c:v>6.9060978332579182E-2</c:v>
                </c:pt>
                <c:pt idx="5221">
                  <c:v>7.1606355214361136E-2</c:v>
                </c:pt>
                <c:pt idx="5222">
                  <c:v>7.4526320572294733E-2</c:v>
                </c:pt>
                <c:pt idx="5223">
                  <c:v>7.7557940810866199E-2</c:v>
                </c:pt>
                <c:pt idx="5224">
                  <c:v>7.9460435302648749E-2</c:v>
                </c:pt>
                <c:pt idx="5225">
                  <c:v>8.0793452528207368E-2</c:v>
                </c:pt>
                <c:pt idx="5226">
                  <c:v>8.0831798270702568E-2</c:v>
                </c:pt>
                <c:pt idx="5227">
                  <c:v>8.1452771711402458E-2</c:v>
                </c:pt>
                <c:pt idx="5228">
                  <c:v>8.0076339251634862E-2</c:v>
                </c:pt>
                <c:pt idx="5229">
                  <c:v>7.9201731342679715E-2</c:v>
                </c:pt>
                <c:pt idx="5230">
                  <c:v>7.7645074520696175E-2</c:v>
                </c:pt>
                <c:pt idx="5231">
                  <c:v>7.6207275439744038E-2</c:v>
                </c:pt>
                <c:pt idx="5232">
                  <c:v>7.4787342593079675E-2</c:v>
                </c:pt>
                <c:pt idx="5233">
                  <c:v>7.2595704438931027E-2</c:v>
                </c:pt>
                <c:pt idx="5234">
                  <c:v>6.8973717699060411E-2</c:v>
                </c:pt>
                <c:pt idx="5235">
                  <c:v>6.3953249405705945E-2</c:v>
                </c:pt>
                <c:pt idx="5236">
                  <c:v>5.4402768045970634E-2</c:v>
                </c:pt>
                <c:pt idx="5237">
                  <c:v>5.3968325104434237E-2</c:v>
                </c:pt>
                <c:pt idx="5238">
                  <c:v>5.3682253582984799E-2</c:v>
                </c:pt>
                <c:pt idx="5239">
                  <c:v>5.3310601419436332E-2</c:v>
                </c:pt>
                <c:pt idx="5240">
                  <c:v>5.2857807013687308E-2</c:v>
                </c:pt>
                <c:pt idx="5241">
                  <c:v>5.2898737191571468E-2</c:v>
                </c:pt>
                <c:pt idx="5242">
                  <c:v>5.2912004925635997E-2</c:v>
                </c:pt>
                <c:pt idx="5243">
                  <c:v>5.2452447633006077E-2</c:v>
                </c:pt>
                <c:pt idx="5244">
                  <c:v>5.1674707201639122E-2</c:v>
                </c:pt>
                <c:pt idx="5245">
                  <c:v>5.5812837520021849E-2</c:v>
                </c:pt>
                <c:pt idx="5246">
                  <c:v>5.6447491235334435E-2</c:v>
                </c:pt>
                <c:pt idx="5247">
                  <c:v>7.2324557860800068E-2</c:v>
                </c:pt>
                <c:pt idx="5248">
                  <c:v>7.7208023196970246E-2</c:v>
                </c:pt>
                <c:pt idx="5249">
                  <c:v>7.8876398162685768E-2</c:v>
                </c:pt>
                <c:pt idx="5250">
                  <c:v>8.9157521446334764E-2</c:v>
                </c:pt>
                <c:pt idx="5251">
                  <c:v>0.10820164104225966</c:v>
                </c:pt>
                <c:pt idx="5252">
                  <c:v>0.12627485153331067</c:v>
                </c:pt>
                <c:pt idx="5253">
                  <c:v>0.14420019961953501</c:v>
                </c:pt>
                <c:pt idx="5254">
                  <c:v>0.15851352704147217</c:v>
                </c:pt>
                <c:pt idx="5255">
                  <c:v>0.17025850938646622</c:v>
                </c:pt>
                <c:pt idx="5256">
                  <c:v>0.1791928595560357</c:v>
                </c:pt>
                <c:pt idx="5257">
                  <c:v>0.18630557667957132</c:v>
                </c:pt>
                <c:pt idx="5258">
                  <c:v>0.19082156358579461</c:v>
                </c:pt>
                <c:pt idx="5259">
                  <c:v>0.19415108430356834</c:v>
                </c:pt>
                <c:pt idx="5260">
                  <c:v>0.1968612294622139</c:v>
                </c:pt>
                <c:pt idx="5261">
                  <c:v>0.19821050732033615</c:v>
                </c:pt>
                <c:pt idx="5262">
                  <c:v>0.19890359807630095</c:v>
                </c:pt>
                <c:pt idx="5263">
                  <c:v>0.19779362039244786</c:v>
                </c:pt>
                <c:pt idx="5264">
                  <c:v>0.19590881559501805</c:v>
                </c:pt>
                <c:pt idx="5265">
                  <c:v>0.19267341535991081</c:v>
                </c:pt>
                <c:pt idx="5266">
                  <c:v>0.18791521170493478</c:v>
                </c:pt>
                <c:pt idx="5267">
                  <c:v>0.18233578036819464</c:v>
                </c:pt>
                <c:pt idx="5268">
                  <c:v>0.1753154987114475</c:v>
                </c:pt>
                <c:pt idx="5269">
                  <c:v>0.16742750601286524</c:v>
                </c:pt>
                <c:pt idx="5270">
                  <c:v>0.1592537567250506</c:v>
                </c:pt>
                <c:pt idx="5271">
                  <c:v>0.14984635982394703</c:v>
                </c:pt>
                <c:pt idx="5272">
                  <c:v>0.13892247877343586</c:v>
                </c:pt>
                <c:pt idx="5273">
                  <c:v>0.12719710375966789</c:v>
                </c:pt>
                <c:pt idx="5274">
                  <c:v>0.11271372829227748</c:v>
                </c:pt>
                <c:pt idx="5275">
                  <c:v>9.9337679851487462E-2</c:v>
                </c:pt>
                <c:pt idx="5276">
                  <c:v>8.2235022427040685E-2</c:v>
                </c:pt>
                <c:pt idx="5277">
                  <c:v>7.0947524750780935E-2</c:v>
                </c:pt>
                <c:pt idx="5278">
                  <c:v>5.3989644003766268E-2</c:v>
                </c:pt>
                <c:pt idx="5279">
                  <c:v>2.2067889997209489E-2</c:v>
                </c:pt>
                <c:pt idx="5280">
                  <c:v>-4.9479759581915611E-4</c:v>
                </c:pt>
                <c:pt idx="5281">
                  <c:v>-1.383864021545423E-2</c:v>
                </c:pt>
                <c:pt idx="5282">
                  <c:v>-2.329628075262824E-2</c:v>
                </c:pt>
                <c:pt idx="5283">
                  <c:v>-2.6498737769083423E-2</c:v>
                </c:pt>
                <c:pt idx="5284">
                  <c:v>-2.8054751012034321E-2</c:v>
                </c:pt>
                <c:pt idx="5285">
                  <c:v>-2.9688624715139431E-2</c:v>
                </c:pt>
                <c:pt idx="5286">
                  <c:v>-3.0763424797263773E-2</c:v>
                </c:pt>
                <c:pt idx="5287">
                  <c:v>-3.1964406363241535E-2</c:v>
                </c:pt>
                <c:pt idx="5288">
                  <c:v>-3.3616592812203958E-2</c:v>
                </c:pt>
                <c:pt idx="5289">
                  <c:v>-3.5779550024142549E-2</c:v>
                </c:pt>
                <c:pt idx="5290">
                  <c:v>-3.8286356193486401E-2</c:v>
                </c:pt>
                <c:pt idx="5291">
                  <c:v>-4.1088821282759119E-2</c:v>
                </c:pt>
                <c:pt idx="5292">
                  <c:v>-4.2575246445005925E-2</c:v>
                </c:pt>
                <c:pt idx="5293">
                  <c:v>-4.472340147922043E-2</c:v>
                </c:pt>
                <c:pt idx="5294">
                  <c:v>-4.6303322309859556E-2</c:v>
                </c:pt>
                <c:pt idx="5295">
                  <c:v>-4.758315223803538E-2</c:v>
                </c:pt>
                <c:pt idx="5296">
                  <c:v>-4.8942520342251626E-2</c:v>
                </c:pt>
                <c:pt idx="5297">
                  <c:v>-4.977980831671236E-2</c:v>
                </c:pt>
                <c:pt idx="5298">
                  <c:v>-5.0350627968773792E-2</c:v>
                </c:pt>
                <c:pt idx="5299">
                  <c:v>-5.0745408237892441E-2</c:v>
                </c:pt>
                <c:pt idx="5300">
                  <c:v>-5.0826995960680937E-2</c:v>
                </c:pt>
                <c:pt idx="5301">
                  <c:v>-5.0507321707836714E-2</c:v>
                </c:pt>
                <c:pt idx="5302">
                  <c:v>-5.0405982117206302E-2</c:v>
                </c:pt>
                <c:pt idx="5303">
                  <c:v>-4.8895137371399271E-2</c:v>
                </c:pt>
                <c:pt idx="5304">
                  <c:v>-4.6789142858714938E-2</c:v>
                </c:pt>
                <c:pt idx="5305">
                  <c:v>-4.4303065484552581E-2</c:v>
                </c:pt>
                <c:pt idx="5306">
                  <c:v>-3.9501843820585851E-2</c:v>
                </c:pt>
                <c:pt idx="5307">
                  <c:v>-3.5602462795050041E-2</c:v>
                </c:pt>
                <c:pt idx="5308">
                  <c:v>-3.2076756462486242E-2</c:v>
                </c:pt>
                <c:pt idx="5309">
                  <c:v>-2.8642735690057299E-2</c:v>
                </c:pt>
                <c:pt idx="5310">
                  <c:v>-2.4684206172662024E-2</c:v>
                </c:pt>
                <c:pt idx="5311">
                  <c:v>-1.6579581260820653E-2</c:v>
                </c:pt>
                <c:pt idx="5312">
                  <c:v>-1.0301402895994795E-2</c:v>
                </c:pt>
                <c:pt idx="5313">
                  <c:v>-5.8774223031178487E-3</c:v>
                </c:pt>
                <c:pt idx="5314">
                  <c:v>-1.2098822037258355E-3</c:v>
                </c:pt>
                <c:pt idx="5315">
                  <c:v>2.9171120046984893E-3</c:v>
                </c:pt>
                <c:pt idx="5316">
                  <c:v>7.640399087597732E-3</c:v>
                </c:pt>
                <c:pt idx="5317">
                  <c:v>1.2150562575118528E-2</c:v>
                </c:pt>
                <c:pt idx="5318">
                  <c:v>1.50705211359393E-2</c:v>
                </c:pt>
                <c:pt idx="5319">
                  <c:v>1.787285656086212E-2</c:v>
                </c:pt>
                <c:pt idx="5320">
                  <c:v>1.9471909862980967E-2</c:v>
                </c:pt>
                <c:pt idx="5321">
                  <c:v>1.9700071085326919E-2</c:v>
                </c:pt>
                <c:pt idx="5322">
                  <c:v>2.0856498684263959E-2</c:v>
                </c:pt>
                <c:pt idx="5323">
                  <c:v>2.0969787412292828E-2</c:v>
                </c:pt>
                <c:pt idx="5324">
                  <c:v>2.1226716505864454E-2</c:v>
                </c:pt>
                <c:pt idx="5325">
                  <c:v>2.1258633390979144E-2</c:v>
                </c:pt>
                <c:pt idx="5326">
                  <c:v>2.1421757026780383E-2</c:v>
                </c:pt>
                <c:pt idx="5327">
                  <c:v>2.1880499150211855E-2</c:v>
                </c:pt>
                <c:pt idx="5328">
                  <c:v>2.1571610074827989E-2</c:v>
                </c:pt>
                <c:pt idx="5329">
                  <c:v>2.1577062945143381E-2</c:v>
                </c:pt>
                <c:pt idx="5330">
                  <c:v>2.0938526055185147E-2</c:v>
                </c:pt>
                <c:pt idx="5331">
                  <c:v>2.1053089200192096E-2</c:v>
                </c:pt>
                <c:pt idx="5332">
                  <c:v>2.0551425629158647E-2</c:v>
                </c:pt>
                <c:pt idx="5333">
                  <c:v>1.9799203645301286E-2</c:v>
                </c:pt>
                <c:pt idx="5334">
                  <c:v>1.8769288241104048E-2</c:v>
                </c:pt>
                <c:pt idx="5335">
                  <c:v>1.6785692894077935E-2</c:v>
                </c:pt>
                <c:pt idx="5336">
                  <c:v>1.5772845154412553E-2</c:v>
                </c:pt>
                <c:pt idx="5337">
                  <c:v>1.4484379214468877E-2</c:v>
                </c:pt>
                <c:pt idx="5338">
                  <c:v>1.2884480285871492E-2</c:v>
                </c:pt>
                <c:pt idx="5339">
                  <c:v>1.1372480429216606E-2</c:v>
                </c:pt>
                <c:pt idx="5340">
                  <c:v>1.0119088014916568E-2</c:v>
                </c:pt>
                <c:pt idx="5341">
                  <c:v>1.0913258097330772E-2</c:v>
                </c:pt>
                <c:pt idx="5342">
                  <c:v>1.189575391381068E-2</c:v>
                </c:pt>
                <c:pt idx="5343">
                  <c:v>1.2608578687816478E-2</c:v>
                </c:pt>
                <c:pt idx="5344">
                  <c:v>1.3521506174112253E-2</c:v>
                </c:pt>
                <c:pt idx="5345">
                  <c:v>1.4458575041068835E-2</c:v>
                </c:pt>
                <c:pt idx="5346">
                  <c:v>1.5588861485070887E-2</c:v>
                </c:pt>
                <c:pt idx="5347">
                  <c:v>1.6647528553696007E-2</c:v>
                </c:pt>
                <c:pt idx="5348">
                  <c:v>1.719355193342971E-2</c:v>
                </c:pt>
                <c:pt idx="5349">
                  <c:v>1.781444144713866E-2</c:v>
                </c:pt>
                <c:pt idx="5350">
                  <c:v>1.8701647981237773E-2</c:v>
                </c:pt>
                <c:pt idx="5351">
                  <c:v>1.8784622721997629E-2</c:v>
                </c:pt>
                <c:pt idx="5352">
                  <c:v>1.9679326560765292E-2</c:v>
                </c:pt>
                <c:pt idx="5353">
                  <c:v>2.0411065807868202E-2</c:v>
                </c:pt>
                <c:pt idx="5354">
                  <c:v>2.1489871222766264E-2</c:v>
                </c:pt>
                <c:pt idx="5355">
                  <c:v>2.1665996204125751E-2</c:v>
                </c:pt>
                <c:pt idx="5356">
                  <c:v>2.1858009690834297E-2</c:v>
                </c:pt>
                <c:pt idx="5357">
                  <c:v>2.1794786272864804E-2</c:v>
                </c:pt>
                <c:pt idx="5358">
                  <c:v>2.1705775056694264E-2</c:v>
                </c:pt>
                <c:pt idx="5359">
                  <c:v>2.1879327948029888E-2</c:v>
                </c:pt>
                <c:pt idx="5360">
                  <c:v>2.1542423860230961E-2</c:v>
                </c:pt>
                <c:pt idx="5361">
                  <c:v>2.2057225357970875E-2</c:v>
                </c:pt>
                <c:pt idx="5362">
                  <c:v>2.192125283970528E-2</c:v>
                </c:pt>
                <c:pt idx="5363">
                  <c:v>2.2160729083537833E-2</c:v>
                </c:pt>
                <c:pt idx="5364">
                  <c:v>2.2079251838754747E-2</c:v>
                </c:pt>
                <c:pt idx="5365">
                  <c:v>2.1345150257007894E-2</c:v>
                </c:pt>
                <c:pt idx="5366">
                  <c:v>2.1202020399030012E-2</c:v>
                </c:pt>
                <c:pt idx="5367">
                  <c:v>2.1300683465847028E-2</c:v>
                </c:pt>
                <c:pt idx="5368">
                  <c:v>2.1425317800722064E-2</c:v>
                </c:pt>
                <c:pt idx="5369">
                  <c:v>2.1061837542181314E-2</c:v>
                </c:pt>
                <c:pt idx="5370">
                  <c:v>2.0157243382803336E-2</c:v>
                </c:pt>
                <c:pt idx="5371">
                  <c:v>2.1217592610742561E-2</c:v>
                </c:pt>
                <c:pt idx="5372">
                  <c:v>2.5334205257816468E-2</c:v>
                </c:pt>
                <c:pt idx="5373">
                  <c:v>3.3628316758852084E-2</c:v>
                </c:pt>
                <c:pt idx="5374">
                  <c:v>4.1408068904753029E-2</c:v>
                </c:pt>
                <c:pt idx="5375">
                  <c:v>5.1006591725716768E-2</c:v>
                </c:pt>
                <c:pt idx="5376">
                  <c:v>6.1965157129718576E-2</c:v>
                </c:pt>
                <c:pt idx="5377">
                  <c:v>7.3643600469475767E-2</c:v>
                </c:pt>
                <c:pt idx="5378">
                  <c:v>8.5547838589459274E-2</c:v>
                </c:pt>
                <c:pt idx="5379">
                  <c:v>9.7843997761804122E-2</c:v>
                </c:pt>
                <c:pt idx="5380">
                  <c:v>0.1104739789899391</c:v>
                </c:pt>
                <c:pt idx="5381">
                  <c:v>0.12437872495003378</c:v>
                </c:pt>
                <c:pt idx="5382">
                  <c:v>0.13760349573818909</c:v>
                </c:pt>
                <c:pt idx="5383">
                  <c:v>0.15077578711273701</c:v>
                </c:pt>
                <c:pt idx="5384">
                  <c:v>0.19909577228713302</c:v>
                </c:pt>
                <c:pt idx="5385">
                  <c:v>0.2514913367090823</c:v>
                </c:pt>
                <c:pt idx="5386">
                  <c:v>0.27253938507415082</c:v>
                </c:pt>
                <c:pt idx="5387">
                  <c:v>0.32480827580051841</c:v>
                </c:pt>
                <c:pt idx="5388">
                  <c:v>0.3326711085852197</c:v>
                </c:pt>
                <c:pt idx="5389">
                  <c:v>0.34826664021681725</c:v>
                </c:pt>
                <c:pt idx="5390">
                  <c:v>0.37155925580020965</c:v>
                </c:pt>
                <c:pt idx="5391">
                  <c:v>0.37743045789428159</c:v>
                </c:pt>
                <c:pt idx="5392">
                  <c:v>0.40786175232743443</c:v>
                </c:pt>
                <c:pt idx="5393">
                  <c:v>0.40981606430951606</c:v>
                </c:pt>
                <c:pt idx="5394">
                  <c:v>0.41781948874868385</c:v>
                </c:pt>
                <c:pt idx="5395">
                  <c:v>0.4232038986864684</c:v>
                </c:pt>
                <c:pt idx="5396">
                  <c:v>0.43430812909976696</c:v>
                </c:pt>
                <c:pt idx="5397">
                  <c:v>0.43706112830433341</c:v>
                </c:pt>
                <c:pt idx="5398">
                  <c:v>0.44858164521450672</c:v>
                </c:pt>
                <c:pt idx="5399">
                  <c:v>0.44174392733848133</c:v>
                </c:pt>
                <c:pt idx="5400">
                  <c:v>0.43755768338682882</c:v>
                </c:pt>
                <c:pt idx="5401">
                  <c:v>0.43912545433714101</c:v>
                </c:pt>
                <c:pt idx="5402">
                  <c:v>0.45521269853368501</c:v>
                </c:pt>
                <c:pt idx="5403">
                  <c:v>0.46283696061921276</c:v>
                </c:pt>
                <c:pt idx="5404">
                  <c:v>0.45538775647609947</c:v>
                </c:pt>
                <c:pt idx="5405">
                  <c:v>0.44732888215942923</c:v>
                </c:pt>
                <c:pt idx="5406">
                  <c:v>0.44517440661272656</c:v>
                </c:pt>
                <c:pt idx="5407">
                  <c:v>0.44921942986893076</c:v>
                </c:pt>
                <c:pt idx="5408">
                  <c:v>0.45123109022715185</c:v>
                </c:pt>
                <c:pt idx="5409">
                  <c:v>0.47016779781681362</c:v>
                </c:pt>
                <c:pt idx="5410">
                  <c:v>0.46491117596784348</c:v>
                </c:pt>
                <c:pt idx="5411">
                  <c:v>0.46091450169494336</c:v>
                </c:pt>
                <c:pt idx="5412">
                  <c:v>0.45727125843695321</c:v>
                </c:pt>
                <c:pt idx="5413">
                  <c:v>0.45923450952252837</c:v>
                </c:pt>
                <c:pt idx="5414">
                  <c:v>0.45996205761967929</c:v>
                </c:pt>
                <c:pt idx="5415">
                  <c:v>0.46094916793824198</c:v>
                </c:pt>
                <c:pt idx="5416">
                  <c:v>0.45976343958703086</c:v>
                </c:pt>
                <c:pt idx="5417">
                  <c:v>0.44812411087051718</c:v>
                </c:pt>
                <c:pt idx="5418">
                  <c:v>0.45525307109473068</c:v>
                </c:pt>
                <c:pt idx="5419">
                  <c:v>0.46029137514267604</c:v>
                </c:pt>
                <c:pt idx="5420">
                  <c:v>0.47654851952312549</c:v>
                </c:pt>
                <c:pt idx="5421">
                  <c:v>0.47872527265518866</c:v>
                </c:pt>
                <c:pt idx="5422">
                  <c:v>0.46651448124147377</c:v>
                </c:pt>
                <c:pt idx="5423">
                  <c:v>0.47231952482134371</c:v>
                </c:pt>
                <c:pt idx="5424">
                  <c:v>0.47637463228042171</c:v>
                </c:pt>
                <c:pt idx="5425">
                  <c:v>0.47903408629244026</c:v>
                </c:pt>
                <c:pt idx="5426">
                  <c:v>0.49596769378206274</c:v>
                </c:pt>
                <c:pt idx="5427">
                  <c:v>0.49428877830947771</c:v>
                </c:pt>
                <c:pt idx="5428">
                  <c:v>0.48561979166975267</c:v>
                </c:pt>
                <c:pt idx="5429">
                  <c:v>0.49181764296839969</c:v>
                </c:pt>
                <c:pt idx="5430">
                  <c:v>0.50180598711932345</c:v>
                </c:pt>
                <c:pt idx="5431">
                  <c:v>0.50716746984995431</c:v>
                </c:pt>
                <c:pt idx="5432">
                  <c:v>0.48853665775970001</c:v>
                </c:pt>
                <c:pt idx="5433">
                  <c:v>0.50216215838498468</c:v>
                </c:pt>
                <c:pt idx="5434">
                  <c:v>0.49969738776522632</c:v>
                </c:pt>
                <c:pt idx="5435">
                  <c:v>0.50155527183455373</c:v>
                </c:pt>
                <c:pt idx="5436">
                  <c:v>0.50377674793887262</c:v>
                </c:pt>
                <c:pt idx="5437">
                  <c:v>0.50780633481427795</c:v>
                </c:pt>
                <c:pt idx="5438">
                  <c:v>0.51707988329854349</c:v>
                </c:pt>
                <c:pt idx="5439">
                  <c:v>0.49998951439720984</c:v>
                </c:pt>
                <c:pt idx="5440">
                  <c:v>0.51068228956936368</c:v>
                </c:pt>
                <c:pt idx="5441">
                  <c:v>0.51506271736922693</c:v>
                </c:pt>
                <c:pt idx="5442">
                  <c:v>0.54222320087522125</c:v>
                </c:pt>
                <c:pt idx="5443">
                  <c:v>0.56432997565830356</c:v>
                </c:pt>
                <c:pt idx="5444">
                  <c:v>0.56113061512247553</c:v>
                </c:pt>
                <c:pt idx="5445">
                  <c:v>0.55318581720009308</c:v>
                </c:pt>
                <c:pt idx="5446">
                  <c:v>0.55382643431281187</c:v>
                </c:pt>
                <c:pt idx="5447">
                  <c:v>0.55645560734487909</c:v>
                </c:pt>
                <c:pt idx="5448">
                  <c:v>0.56100857308378416</c:v>
                </c:pt>
                <c:pt idx="5449">
                  <c:v>0.56886214599422991</c:v>
                </c:pt>
                <c:pt idx="5450">
                  <c:v>0.55934649208872544</c:v>
                </c:pt>
                <c:pt idx="5451">
                  <c:v>0.57092214042910727</c:v>
                </c:pt>
                <c:pt idx="5452">
                  <c:v>0.59135305912375791</c:v>
                </c:pt>
                <c:pt idx="5453">
                  <c:v>0.64582442371412496</c:v>
                </c:pt>
                <c:pt idx="5454">
                  <c:v>0.6748214542646741</c:v>
                </c:pt>
                <c:pt idx="5455">
                  <c:v>0.69699757056634781</c:v>
                </c:pt>
                <c:pt idx="5456">
                  <c:v>0.69042438441137144</c:v>
                </c:pt>
                <c:pt idx="5457">
                  <c:v>0.70786118525335184</c:v>
                </c:pt>
                <c:pt idx="5458">
                  <c:v>0.72573759065756005</c:v>
                </c:pt>
                <c:pt idx="5459">
                  <c:v>0.73958783288222829</c:v>
                </c:pt>
                <c:pt idx="5460">
                  <c:v>0.75035110981657105</c:v>
                </c:pt>
                <c:pt idx="5461">
                  <c:v>0.75795678502691</c:v>
                </c:pt>
                <c:pt idx="5462">
                  <c:v>0.76339795685217093</c:v>
                </c:pt>
                <c:pt idx="5463">
                  <c:v>0.71485369124792952</c:v>
                </c:pt>
                <c:pt idx="5464">
                  <c:v>0.7047631634352427</c:v>
                </c:pt>
                <c:pt idx="5465">
                  <c:v>0.70022985590752895</c:v>
                </c:pt>
                <c:pt idx="5466">
                  <c:v>0.69602576654521087</c:v>
                </c:pt>
                <c:pt idx="5467">
                  <c:v>0.69081278310948369</c:v>
                </c:pt>
                <c:pt idx="5468">
                  <c:v>0.68446578253250256</c:v>
                </c:pt>
                <c:pt idx="5469">
                  <c:v>0.67685414783422759</c:v>
                </c:pt>
                <c:pt idx="5470">
                  <c:v>0.6667353365963905</c:v>
                </c:pt>
                <c:pt idx="5471">
                  <c:v>0.64384823139989322</c:v>
                </c:pt>
                <c:pt idx="5472">
                  <c:v>0.56565586675406165</c:v>
                </c:pt>
                <c:pt idx="5473">
                  <c:v>0.44300809859450935</c:v>
                </c:pt>
                <c:pt idx="5474">
                  <c:v>0.3901657659428806</c:v>
                </c:pt>
                <c:pt idx="5475">
                  <c:v>0.32222197591447843</c:v>
                </c:pt>
                <c:pt idx="5476">
                  <c:v>0.33554566328790031</c:v>
                </c:pt>
                <c:pt idx="5477">
                  <c:v>0.34935664141813483</c:v>
                </c:pt>
                <c:pt idx="5478">
                  <c:v>0.35702050043159256</c:v>
                </c:pt>
                <c:pt idx="5479">
                  <c:v>0.35625365820963012</c:v>
                </c:pt>
                <c:pt idx="5480">
                  <c:v>0.34505411257256796</c:v>
                </c:pt>
                <c:pt idx="5481">
                  <c:v>0.31841283033968187</c:v>
                </c:pt>
                <c:pt idx="5482">
                  <c:v>0.29484851930796258</c:v>
                </c:pt>
                <c:pt idx="5483">
                  <c:v>0.30075746839086082</c:v>
                </c:pt>
                <c:pt idx="5484">
                  <c:v>0.30473118546504097</c:v>
                </c:pt>
                <c:pt idx="5485">
                  <c:v>0.30212032948288131</c:v>
                </c:pt>
                <c:pt idx="5486">
                  <c:v>0.30647789229570582</c:v>
                </c:pt>
                <c:pt idx="5487">
                  <c:v>0.33816418261168585</c:v>
                </c:pt>
                <c:pt idx="5488">
                  <c:v>0.3538182385388316</c:v>
                </c:pt>
                <c:pt idx="5489">
                  <c:v>0.36239327275045952</c:v>
                </c:pt>
                <c:pt idx="5490">
                  <c:v>0.37019476122870948</c:v>
                </c:pt>
                <c:pt idx="5491">
                  <c:v>0.37446908583757882</c:v>
                </c:pt>
                <c:pt idx="5492">
                  <c:v>0.37514708682294989</c:v>
                </c:pt>
                <c:pt idx="5493">
                  <c:v>0.37177539421088895</c:v>
                </c:pt>
                <c:pt idx="5494">
                  <c:v>0.36550639867562507</c:v>
                </c:pt>
                <c:pt idx="5495">
                  <c:v>0.35740703078917091</c:v>
                </c:pt>
                <c:pt idx="5496">
                  <c:v>0.3472538812017445</c:v>
                </c:pt>
                <c:pt idx="5497">
                  <c:v>0.33572310864559579</c:v>
                </c:pt>
                <c:pt idx="5498">
                  <c:v>0.3209918979175343</c:v>
                </c:pt>
                <c:pt idx="5499">
                  <c:v>0.30402665660087574</c:v>
                </c:pt>
                <c:pt idx="5500">
                  <c:v>0.28218559722428133</c:v>
                </c:pt>
                <c:pt idx="5501">
                  <c:v>0.25611366353377735</c:v>
                </c:pt>
                <c:pt idx="5502">
                  <c:v>0.22329758417335066</c:v>
                </c:pt>
                <c:pt idx="5503">
                  <c:v>0.17827333732257242</c:v>
                </c:pt>
                <c:pt idx="5504">
                  <c:v>0.1003038766432755</c:v>
                </c:pt>
                <c:pt idx="5505">
                  <c:v>3.2814871239903821E-2</c:v>
                </c:pt>
                <c:pt idx="5506">
                  <c:v>3.4745180417396056E-2</c:v>
                </c:pt>
                <c:pt idx="5507">
                  <c:v>3.7119802741349107E-2</c:v>
                </c:pt>
                <c:pt idx="5508">
                  <c:v>3.9782468566271739E-2</c:v>
                </c:pt>
                <c:pt idx="5509">
                  <c:v>4.0888762040751793E-2</c:v>
                </c:pt>
                <c:pt idx="5510">
                  <c:v>4.1491838759491972E-2</c:v>
                </c:pt>
                <c:pt idx="5511">
                  <c:v>4.3110115576623212E-2</c:v>
                </c:pt>
                <c:pt idx="5512">
                  <c:v>4.3764790610599284E-2</c:v>
                </c:pt>
                <c:pt idx="5513">
                  <c:v>4.3985219015430801E-2</c:v>
                </c:pt>
                <c:pt idx="5514">
                  <c:v>4.4167416023019421E-2</c:v>
                </c:pt>
                <c:pt idx="5515">
                  <c:v>4.3574191805757424E-2</c:v>
                </c:pt>
                <c:pt idx="5516">
                  <c:v>4.3613172547050383E-2</c:v>
                </c:pt>
                <c:pt idx="5517">
                  <c:v>3.665787039039542E-2</c:v>
                </c:pt>
                <c:pt idx="5518">
                  <c:v>2.9215056055917385E-2</c:v>
                </c:pt>
                <c:pt idx="5519">
                  <c:v>2.2812595526127744E-2</c:v>
                </c:pt>
                <c:pt idx="5520">
                  <c:v>1.3061371027762598E-2</c:v>
                </c:pt>
                <c:pt idx="5521">
                  <c:v>2.4241446145912265E-3</c:v>
                </c:pt>
                <c:pt idx="5522">
                  <c:v>-5.4114377324079501E-3</c:v>
                </c:pt>
                <c:pt idx="5523">
                  <c:v>-9.9831930559989516E-3</c:v>
                </c:pt>
                <c:pt idx="5524">
                  <c:v>-1.2714850422675587E-2</c:v>
                </c:pt>
                <c:pt idx="5525">
                  <c:v>-1.8863141316490445E-2</c:v>
                </c:pt>
                <c:pt idx="5526">
                  <c:v>-1.9334434192916711E-2</c:v>
                </c:pt>
                <c:pt idx="5527">
                  <c:v>-1.9673586961231022E-2</c:v>
                </c:pt>
                <c:pt idx="5528">
                  <c:v>-1.9672012309312717E-2</c:v>
                </c:pt>
                <c:pt idx="5529">
                  <c:v>-1.9702895082054812E-2</c:v>
                </c:pt>
                <c:pt idx="5530">
                  <c:v>-1.9481891654852118E-2</c:v>
                </c:pt>
                <c:pt idx="5531">
                  <c:v>-1.9206191663210127E-2</c:v>
                </c:pt>
                <c:pt idx="5532">
                  <c:v>-1.8953409819495719E-2</c:v>
                </c:pt>
                <c:pt idx="5533">
                  <c:v>-1.9366752413769388E-2</c:v>
                </c:pt>
                <c:pt idx="5534">
                  <c:v>-1.9548701081789549E-2</c:v>
                </c:pt>
                <c:pt idx="5535">
                  <c:v>-1.9479508187537513E-2</c:v>
                </c:pt>
                <c:pt idx="5536">
                  <c:v>-1.9246679438107123E-2</c:v>
                </c:pt>
                <c:pt idx="5537">
                  <c:v>-1.9339818957006972E-2</c:v>
                </c:pt>
                <c:pt idx="5538">
                  <c:v>-1.955107686717444E-2</c:v>
                </c:pt>
                <c:pt idx="5539">
                  <c:v>-1.9698443085736209E-2</c:v>
                </c:pt>
                <c:pt idx="5540">
                  <c:v>-1.9862156627358168E-2</c:v>
                </c:pt>
                <c:pt idx="5541">
                  <c:v>-1.9710822953813913E-2</c:v>
                </c:pt>
                <c:pt idx="5542">
                  <c:v>-1.918772903387481E-2</c:v>
                </c:pt>
                <c:pt idx="5543">
                  <c:v>-1.8228576759570382E-2</c:v>
                </c:pt>
                <c:pt idx="5544">
                  <c:v>-1.7763336097424372E-2</c:v>
                </c:pt>
                <c:pt idx="5545">
                  <c:v>-1.7463577300048914E-2</c:v>
                </c:pt>
                <c:pt idx="5546">
                  <c:v>-1.7790846907218289E-2</c:v>
                </c:pt>
                <c:pt idx="5547">
                  <c:v>-1.8485631876338643E-2</c:v>
                </c:pt>
                <c:pt idx="5548">
                  <c:v>-1.9059293567007859E-2</c:v>
                </c:pt>
                <c:pt idx="5549">
                  <c:v>-1.9446511854209259E-2</c:v>
                </c:pt>
                <c:pt idx="5550">
                  <c:v>-1.9741906619820986E-2</c:v>
                </c:pt>
                <c:pt idx="5551">
                  <c:v>-2.0086726908304528E-2</c:v>
                </c:pt>
                <c:pt idx="5552">
                  <c:v>-2.1272623138219267E-2</c:v>
                </c:pt>
                <c:pt idx="5553">
                  <c:v>-2.1727284967557187E-2</c:v>
                </c:pt>
                <c:pt idx="5554">
                  <c:v>-2.1446848403065648E-2</c:v>
                </c:pt>
                <c:pt idx="5555">
                  <c:v>-2.0946661814311041E-2</c:v>
                </c:pt>
                <c:pt idx="5556">
                  <c:v>-2.0500428524085096E-2</c:v>
                </c:pt>
                <c:pt idx="5557">
                  <c:v>-2.011326710674511E-2</c:v>
                </c:pt>
                <c:pt idx="5558">
                  <c:v>-1.9825024712854682E-2</c:v>
                </c:pt>
                <c:pt idx="5559">
                  <c:v>-2.0081190219117077E-2</c:v>
                </c:pt>
                <c:pt idx="5560">
                  <c:v>-2.0647203435523745E-2</c:v>
                </c:pt>
                <c:pt idx="5561">
                  <c:v>-1.9801031028237576E-2</c:v>
                </c:pt>
                <c:pt idx="5562">
                  <c:v>-2.0098568253688529E-2</c:v>
                </c:pt>
                <c:pt idx="5563">
                  <c:v>-2.0422910875639345E-2</c:v>
                </c:pt>
                <c:pt idx="5564">
                  <c:v>-2.0560563142428531E-2</c:v>
                </c:pt>
                <c:pt idx="5565">
                  <c:v>-2.0580590681341354E-2</c:v>
                </c:pt>
                <c:pt idx="5566">
                  <c:v>-2.0562051496435776E-2</c:v>
                </c:pt>
                <c:pt idx="5567">
                  <c:v>-2.0453832180135349E-2</c:v>
                </c:pt>
                <c:pt idx="5568">
                  <c:v>-2.0275419465469027E-2</c:v>
                </c:pt>
                <c:pt idx="5569">
                  <c:v>-2.0369239298420213E-2</c:v>
                </c:pt>
                <c:pt idx="5570">
                  <c:v>-2.0548949230270903E-2</c:v>
                </c:pt>
                <c:pt idx="5571">
                  <c:v>-2.0610516115612865E-2</c:v>
                </c:pt>
                <c:pt idx="5572">
                  <c:v>-2.026535641102381E-2</c:v>
                </c:pt>
                <c:pt idx="5573">
                  <c:v>-2.0650323390481805E-2</c:v>
                </c:pt>
                <c:pt idx="5574">
                  <c:v>-2.1099198096324406E-2</c:v>
                </c:pt>
                <c:pt idx="5575">
                  <c:v>-2.1308254893077173E-2</c:v>
                </c:pt>
                <c:pt idx="5576">
                  <c:v>-2.1495468275920915E-2</c:v>
                </c:pt>
                <c:pt idx="5577">
                  <c:v>-2.1530923712722517E-2</c:v>
                </c:pt>
                <c:pt idx="5578">
                  <c:v>-2.1477539906322875E-2</c:v>
                </c:pt>
                <c:pt idx="5579">
                  <c:v>-2.1444487050341451E-2</c:v>
                </c:pt>
                <c:pt idx="5580">
                  <c:v>-2.145475900276755E-2</c:v>
                </c:pt>
                <c:pt idx="5581">
                  <c:v>-2.1444854680111432E-2</c:v>
                </c:pt>
                <c:pt idx="5582">
                  <c:v>-2.1517386625367813E-2</c:v>
                </c:pt>
                <c:pt idx="5583">
                  <c:v>-2.1618036524173358E-2</c:v>
                </c:pt>
                <c:pt idx="5584">
                  <c:v>-2.191175578562176E-2</c:v>
                </c:pt>
                <c:pt idx="5585">
                  <c:v>-2.2328948247055364E-2</c:v>
                </c:pt>
                <c:pt idx="5586">
                  <c:v>-2.2895663797725806E-2</c:v>
                </c:pt>
                <c:pt idx="5587">
                  <c:v>-2.3423074815167318E-2</c:v>
                </c:pt>
                <c:pt idx="5588">
                  <c:v>-2.3801296316140579E-2</c:v>
                </c:pt>
                <c:pt idx="5589">
                  <c:v>-2.3710033936599928E-2</c:v>
                </c:pt>
                <c:pt idx="5590">
                  <c:v>-2.3387248558439301E-2</c:v>
                </c:pt>
                <c:pt idx="5591">
                  <c:v>-2.471045443248554E-2</c:v>
                </c:pt>
                <c:pt idx="5592">
                  <c:v>-2.4268654093278007E-2</c:v>
                </c:pt>
                <c:pt idx="5593">
                  <c:v>-2.37334847187783E-2</c:v>
                </c:pt>
                <c:pt idx="5594">
                  <c:v>-2.336833971989493E-2</c:v>
                </c:pt>
                <c:pt idx="5595">
                  <c:v>-2.3170649803832002E-2</c:v>
                </c:pt>
                <c:pt idx="5596">
                  <c:v>-2.3125670248063338E-2</c:v>
                </c:pt>
                <c:pt idx="5597">
                  <c:v>-2.3080879375071153E-2</c:v>
                </c:pt>
                <c:pt idx="5598">
                  <c:v>-2.3018242195530492E-2</c:v>
                </c:pt>
                <c:pt idx="5599">
                  <c:v>-2.2765680927921833E-2</c:v>
                </c:pt>
                <c:pt idx="5600">
                  <c:v>-2.2419659680220187E-2</c:v>
                </c:pt>
                <c:pt idx="5601">
                  <c:v>-2.0831572917106807E-2</c:v>
                </c:pt>
                <c:pt idx="5602">
                  <c:v>-2.0681302988975692E-2</c:v>
                </c:pt>
                <c:pt idx="5603">
                  <c:v>-2.0014579700164827E-2</c:v>
                </c:pt>
                <c:pt idx="5604">
                  <c:v>-1.8687460273664944E-2</c:v>
                </c:pt>
                <c:pt idx="5605">
                  <c:v>-1.7071548673670549E-2</c:v>
                </c:pt>
                <c:pt idx="5606">
                  <c:v>-1.5368276131938328E-2</c:v>
                </c:pt>
                <c:pt idx="5607">
                  <c:v>-1.3675934096709889E-2</c:v>
                </c:pt>
                <c:pt idx="5608">
                  <c:v>-1.2386514204473276E-2</c:v>
                </c:pt>
                <c:pt idx="5609">
                  <c:v>-1.143887678941154E-2</c:v>
                </c:pt>
                <c:pt idx="5610">
                  <c:v>-1.2087881133388313E-2</c:v>
                </c:pt>
                <c:pt idx="5611">
                  <c:v>-1.3608519707927634E-2</c:v>
                </c:pt>
                <c:pt idx="5612">
                  <c:v>-1.4966377449612319E-2</c:v>
                </c:pt>
                <c:pt idx="5613">
                  <c:v>-1.6042386312643597E-2</c:v>
                </c:pt>
                <c:pt idx="5614">
                  <c:v>-1.6786394126593294E-2</c:v>
                </c:pt>
                <c:pt idx="5615">
                  <c:v>-1.6641917183925534E-2</c:v>
                </c:pt>
                <c:pt idx="5616">
                  <c:v>-1.7101062014963028E-2</c:v>
                </c:pt>
                <c:pt idx="5617">
                  <c:v>-1.7541191281180944E-2</c:v>
                </c:pt>
                <c:pt idx="5618">
                  <c:v>-1.7365290181716356E-2</c:v>
                </c:pt>
                <c:pt idx="5619">
                  <c:v>-1.688800522811261E-2</c:v>
                </c:pt>
                <c:pt idx="5620">
                  <c:v>-1.721470203036202E-2</c:v>
                </c:pt>
                <c:pt idx="5621">
                  <c:v>-1.7589664087243589E-2</c:v>
                </c:pt>
                <c:pt idx="5622">
                  <c:v>-1.7191255325438387E-2</c:v>
                </c:pt>
                <c:pt idx="5623">
                  <c:v>-1.7248011516333334E-2</c:v>
                </c:pt>
                <c:pt idx="5624">
                  <c:v>-1.7631133147071029E-2</c:v>
                </c:pt>
                <c:pt idx="5625">
                  <c:v>-1.8008979352729902E-2</c:v>
                </c:pt>
                <c:pt idx="5626">
                  <c:v>-1.8177783684296511E-2</c:v>
                </c:pt>
                <c:pt idx="5627">
                  <c:v>-1.8291521464746691E-2</c:v>
                </c:pt>
                <c:pt idx="5628">
                  <c:v>-1.8169994199140428E-2</c:v>
                </c:pt>
                <c:pt idx="5629">
                  <c:v>-1.796526580054679E-2</c:v>
                </c:pt>
                <c:pt idx="5630">
                  <c:v>-1.7592328511810845E-2</c:v>
                </c:pt>
                <c:pt idx="5631">
                  <c:v>-1.7961153984144752E-2</c:v>
                </c:pt>
                <c:pt idx="5632">
                  <c:v>-1.7754437255982754E-2</c:v>
                </c:pt>
                <c:pt idx="5633">
                  <c:v>-1.6893725334412128E-2</c:v>
                </c:pt>
                <c:pt idx="5634">
                  <c:v>-1.6223263392563948E-2</c:v>
                </c:pt>
                <c:pt idx="5635">
                  <c:v>-1.5601257573114797E-2</c:v>
                </c:pt>
                <c:pt idx="5636">
                  <c:v>-1.4711607026598229E-2</c:v>
                </c:pt>
                <c:pt idx="5637">
                  <c:v>-1.4059749501937339E-2</c:v>
                </c:pt>
                <c:pt idx="5638">
                  <c:v>-1.3345574857690664E-2</c:v>
                </c:pt>
                <c:pt idx="5639">
                  <c:v>-1.3044132596834608E-2</c:v>
                </c:pt>
                <c:pt idx="5640">
                  <c:v>-1.3218112117623589E-2</c:v>
                </c:pt>
                <c:pt idx="5641">
                  <c:v>-1.3202058745286087E-2</c:v>
                </c:pt>
                <c:pt idx="5642">
                  <c:v>-1.3000259705098355E-2</c:v>
                </c:pt>
                <c:pt idx="5643">
                  <c:v>-1.2954612400078558E-2</c:v>
                </c:pt>
                <c:pt idx="5644">
                  <c:v>-1.317347159749396E-2</c:v>
                </c:pt>
                <c:pt idx="5645">
                  <c:v>-1.456666758731604E-2</c:v>
                </c:pt>
                <c:pt idx="5646">
                  <c:v>-1.54638377082212E-2</c:v>
                </c:pt>
                <c:pt idx="5647">
                  <c:v>-1.6205583478880133E-2</c:v>
                </c:pt>
                <c:pt idx="5648">
                  <c:v>-1.7638856097669527E-2</c:v>
                </c:pt>
                <c:pt idx="5649">
                  <c:v>-1.9754161453375794E-2</c:v>
                </c:pt>
                <c:pt idx="5650">
                  <c:v>-2.0262346566804791E-2</c:v>
                </c:pt>
                <c:pt idx="5651">
                  <c:v>-2.0124845075387303E-2</c:v>
                </c:pt>
                <c:pt idx="5652">
                  <c:v>-2.0596320642047701E-2</c:v>
                </c:pt>
                <c:pt idx="5653">
                  <c:v>-2.1235857049396449E-2</c:v>
                </c:pt>
                <c:pt idx="5654">
                  <c:v>-2.0455796865391094E-2</c:v>
                </c:pt>
                <c:pt idx="5655">
                  <c:v>-1.9754924839734005E-2</c:v>
                </c:pt>
                <c:pt idx="5656">
                  <c:v>-1.9510166725747659E-2</c:v>
                </c:pt>
                <c:pt idx="5657">
                  <c:v>-1.9591526468083049E-2</c:v>
                </c:pt>
                <c:pt idx="5658">
                  <c:v>-1.9745939510066226E-2</c:v>
                </c:pt>
                <c:pt idx="5659">
                  <c:v>-2.0022627111501181E-2</c:v>
                </c:pt>
                <c:pt idx="5660">
                  <c:v>-2.0422036094877888E-2</c:v>
                </c:pt>
                <c:pt idx="5661">
                  <c:v>-2.0853212622526436E-2</c:v>
                </c:pt>
                <c:pt idx="5662">
                  <c:v>-2.1281866181611632E-2</c:v>
                </c:pt>
                <c:pt idx="5663">
                  <c:v>-1.9090047426037319E-2</c:v>
                </c:pt>
                <c:pt idx="5664">
                  <c:v>-1.9299084226846334E-2</c:v>
                </c:pt>
                <c:pt idx="5665">
                  <c:v>-1.9414208542862299E-2</c:v>
                </c:pt>
                <c:pt idx="5666">
                  <c:v>-1.8691081434717628E-2</c:v>
                </c:pt>
                <c:pt idx="5667">
                  <c:v>-1.8984711087787303E-2</c:v>
                </c:pt>
                <c:pt idx="5668">
                  <c:v>-1.925540307348101E-2</c:v>
                </c:pt>
                <c:pt idx="5669">
                  <c:v>-1.9418503688152847E-2</c:v>
                </c:pt>
                <c:pt idx="5670">
                  <c:v>-1.9348563136378984E-2</c:v>
                </c:pt>
                <c:pt idx="5671">
                  <c:v>-1.9145150011925984E-2</c:v>
                </c:pt>
                <c:pt idx="5672">
                  <c:v>-1.8705593379428953E-2</c:v>
                </c:pt>
                <c:pt idx="5673">
                  <c:v>-1.8612721167562025E-2</c:v>
                </c:pt>
                <c:pt idx="5674">
                  <c:v>-1.8684957197734303E-2</c:v>
                </c:pt>
                <c:pt idx="5675">
                  <c:v>-1.8565286768653936E-2</c:v>
                </c:pt>
                <c:pt idx="5676">
                  <c:v>-1.8020311626271171E-2</c:v>
                </c:pt>
                <c:pt idx="5677">
                  <c:v>-1.7302875396627462E-2</c:v>
                </c:pt>
                <c:pt idx="5678">
                  <c:v>-1.639215901889169E-2</c:v>
                </c:pt>
                <c:pt idx="5679">
                  <c:v>-1.5432839949538067E-2</c:v>
                </c:pt>
                <c:pt idx="5680">
                  <c:v>-1.4554535272493859E-2</c:v>
                </c:pt>
                <c:pt idx="5681">
                  <c:v>-1.3811042428430384E-2</c:v>
                </c:pt>
                <c:pt idx="5682">
                  <c:v>-1.3944112833442582E-2</c:v>
                </c:pt>
                <c:pt idx="5683">
                  <c:v>-1.4948153435771567E-2</c:v>
                </c:pt>
                <c:pt idx="5684">
                  <c:v>-1.5768509122241335E-2</c:v>
                </c:pt>
                <c:pt idx="5685">
                  <c:v>-1.5817896412361736E-2</c:v>
                </c:pt>
                <c:pt idx="5686">
                  <c:v>-1.5856269680290368E-2</c:v>
                </c:pt>
                <c:pt idx="5687">
                  <c:v>-1.5840110928717867E-2</c:v>
                </c:pt>
                <c:pt idx="5688">
                  <c:v>-1.5788670848123857E-2</c:v>
                </c:pt>
                <c:pt idx="5689">
                  <c:v>-1.5770697343880209E-2</c:v>
                </c:pt>
                <c:pt idx="5690">
                  <c:v>-1.5673521239559556E-2</c:v>
                </c:pt>
                <c:pt idx="5691">
                  <c:v>-1.5483551898947455E-2</c:v>
                </c:pt>
                <c:pt idx="5692">
                  <c:v>-1.5252854949613887E-2</c:v>
                </c:pt>
                <c:pt idx="5693">
                  <c:v>-1.6939421323944395E-2</c:v>
                </c:pt>
                <c:pt idx="5694">
                  <c:v>-1.6689617992426381E-2</c:v>
                </c:pt>
                <c:pt idx="5695">
                  <c:v>-1.6474786314858006E-2</c:v>
                </c:pt>
                <c:pt idx="5696">
                  <c:v>-1.7662574240596043E-2</c:v>
                </c:pt>
                <c:pt idx="5697">
                  <c:v>-1.7377529012204514E-2</c:v>
                </c:pt>
                <c:pt idx="5698">
                  <c:v>-1.6995679484891599E-2</c:v>
                </c:pt>
                <c:pt idx="5699">
                  <c:v>-1.6560734093028037E-2</c:v>
                </c:pt>
                <c:pt idx="5700">
                  <c:v>-1.6358329077133159E-2</c:v>
                </c:pt>
                <c:pt idx="5701">
                  <c:v>-1.693095673327388E-2</c:v>
                </c:pt>
                <c:pt idx="5702">
                  <c:v>-1.7735133170839537E-2</c:v>
                </c:pt>
                <c:pt idx="5703">
                  <c:v>-1.8435442835647749E-2</c:v>
                </c:pt>
                <c:pt idx="5704">
                  <c:v>-1.9212269391940928E-2</c:v>
                </c:pt>
                <c:pt idx="5705">
                  <c:v>-1.989725345984112E-2</c:v>
                </c:pt>
                <c:pt idx="5706">
                  <c:v>-2.0730737949965411E-2</c:v>
                </c:pt>
                <c:pt idx="5707">
                  <c:v>-1.3794151926416387E-2</c:v>
                </c:pt>
                <c:pt idx="5708">
                  <c:v>-1.0830886287548561E-2</c:v>
                </c:pt>
                <c:pt idx="5709">
                  <c:v>-9.8291701808910312E-3</c:v>
                </c:pt>
                <c:pt idx="5710">
                  <c:v>-1.0351797074711244E-2</c:v>
                </c:pt>
                <c:pt idx="5711">
                  <c:v>-1.0893903055630878E-2</c:v>
                </c:pt>
                <c:pt idx="5712">
                  <c:v>-1.1003220173536155E-2</c:v>
                </c:pt>
                <c:pt idx="5713">
                  <c:v>-1.0845319452086603E-2</c:v>
                </c:pt>
                <c:pt idx="5714">
                  <c:v>-1.0587914511775518E-2</c:v>
                </c:pt>
                <c:pt idx="5715">
                  <c:v>-1.0798464289022576E-2</c:v>
                </c:pt>
                <c:pt idx="5716">
                  <c:v>-1.0912652922948102E-2</c:v>
                </c:pt>
                <c:pt idx="5717">
                  <c:v>-1.081049134087576E-2</c:v>
                </c:pt>
                <c:pt idx="5718">
                  <c:v>-1.0632540127151565E-2</c:v>
                </c:pt>
                <c:pt idx="5719">
                  <c:v>-1.0417317611731629E-2</c:v>
                </c:pt>
                <c:pt idx="5720">
                  <c:v>-1.0345414376923137E-2</c:v>
                </c:pt>
                <c:pt idx="5721">
                  <c:v>-1.0457724189918164E-2</c:v>
                </c:pt>
                <c:pt idx="5722">
                  <c:v>-1.0470253060295E-2</c:v>
                </c:pt>
                <c:pt idx="5723">
                  <c:v>-1.0592832600791467E-2</c:v>
                </c:pt>
                <c:pt idx="5724">
                  <c:v>-1.0611064583408804E-2</c:v>
                </c:pt>
                <c:pt idx="5725">
                  <c:v>-1.0632894501691076E-2</c:v>
                </c:pt>
                <c:pt idx="5726">
                  <c:v>-1.0652654572813411E-2</c:v>
                </c:pt>
                <c:pt idx="5727">
                  <c:v>-1.0610713242083717E-2</c:v>
                </c:pt>
                <c:pt idx="5728">
                  <c:v>-1.0627333938928157E-2</c:v>
                </c:pt>
                <c:pt idx="5729">
                  <c:v>-1.0659137438483514E-2</c:v>
                </c:pt>
                <c:pt idx="5730">
                  <c:v>-1.0517542312513712E-2</c:v>
                </c:pt>
                <c:pt idx="5731">
                  <c:v>-1.0078589054473047E-2</c:v>
                </c:pt>
                <c:pt idx="5732">
                  <c:v>-9.9250457614307574E-3</c:v>
                </c:pt>
                <c:pt idx="5733">
                  <c:v>-9.9322997439445608E-3</c:v>
                </c:pt>
                <c:pt idx="5734">
                  <c:v>-9.7251500456524403E-3</c:v>
                </c:pt>
                <c:pt idx="5735">
                  <c:v>-9.3635370486518654E-3</c:v>
                </c:pt>
                <c:pt idx="5736">
                  <c:v>-8.9430665529118079E-3</c:v>
                </c:pt>
                <c:pt idx="5737">
                  <c:v>-1.1791386133386888E-2</c:v>
                </c:pt>
                <c:pt idx="5738">
                  <c:v>-1.4736075320919105E-2</c:v>
                </c:pt>
                <c:pt idx="5739">
                  <c:v>-1.7356492144946774E-2</c:v>
                </c:pt>
                <c:pt idx="5740">
                  <c:v>-1.7333780544199467E-2</c:v>
                </c:pt>
                <c:pt idx="5741">
                  <c:v>-1.6784818846966601E-2</c:v>
                </c:pt>
                <c:pt idx="5742">
                  <c:v>-1.7341683082004622E-2</c:v>
                </c:pt>
                <c:pt idx="5743">
                  <c:v>-1.6842678467188017E-2</c:v>
                </c:pt>
                <c:pt idx="5744">
                  <c:v>-1.6254891823502544E-2</c:v>
                </c:pt>
                <c:pt idx="5745">
                  <c:v>-1.5362898063335885E-2</c:v>
                </c:pt>
                <c:pt idx="5746">
                  <c:v>-1.4276728978502689E-2</c:v>
                </c:pt>
                <c:pt idx="5747">
                  <c:v>-1.3640185239674557E-2</c:v>
                </c:pt>
                <c:pt idx="5748">
                  <c:v>-1.3434032825617663E-2</c:v>
                </c:pt>
                <c:pt idx="5749">
                  <c:v>-1.3335101228998409E-2</c:v>
                </c:pt>
                <c:pt idx="5750">
                  <c:v>-1.3616471802871306E-2</c:v>
                </c:pt>
                <c:pt idx="5751">
                  <c:v>-1.3967188115987468E-2</c:v>
                </c:pt>
                <c:pt idx="5752">
                  <c:v>-1.4714128959947389E-2</c:v>
                </c:pt>
                <c:pt idx="5753">
                  <c:v>-1.5607750564543058E-2</c:v>
                </c:pt>
                <c:pt idx="5754">
                  <c:v>-1.6124925527826184E-2</c:v>
                </c:pt>
                <c:pt idx="5755">
                  <c:v>-1.6513966580693203E-2</c:v>
                </c:pt>
                <c:pt idx="5756">
                  <c:v>-1.6644138418640254E-2</c:v>
                </c:pt>
                <c:pt idx="5757">
                  <c:v>-1.6791088994944695E-2</c:v>
                </c:pt>
                <c:pt idx="5758">
                  <c:v>-1.6963104390231562E-2</c:v>
                </c:pt>
                <c:pt idx="5759">
                  <c:v>-1.7283047525140333E-2</c:v>
                </c:pt>
                <c:pt idx="5760">
                  <c:v>-1.7917265158317017E-2</c:v>
                </c:pt>
                <c:pt idx="5761">
                  <c:v>-1.9242183216732107E-2</c:v>
                </c:pt>
                <c:pt idx="5762">
                  <c:v>-1.8298109048920319E-2</c:v>
                </c:pt>
                <c:pt idx="5763">
                  <c:v>-1.8066550533731192E-2</c:v>
                </c:pt>
                <c:pt idx="5764">
                  <c:v>-1.7436749922234845E-2</c:v>
                </c:pt>
                <c:pt idx="5765">
                  <c:v>-1.691680222892928E-2</c:v>
                </c:pt>
                <c:pt idx="5766">
                  <c:v>-1.6453830742927555E-2</c:v>
                </c:pt>
                <c:pt idx="5767">
                  <c:v>-1.5928515498732067E-2</c:v>
                </c:pt>
                <c:pt idx="5768">
                  <c:v>-1.5807114545588811E-2</c:v>
                </c:pt>
                <c:pt idx="5769">
                  <c:v>-1.4820142230900897E-2</c:v>
                </c:pt>
                <c:pt idx="5770">
                  <c:v>-1.407637373449021E-2</c:v>
                </c:pt>
                <c:pt idx="5771">
                  <c:v>-1.3560533246240548E-2</c:v>
                </c:pt>
                <c:pt idx="5772">
                  <c:v>-1.3276597911868315E-2</c:v>
                </c:pt>
                <c:pt idx="5773">
                  <c:v>-1.3536903765972233E-2</c:v>
                </c:pt>
                <c:pt idx="5774">
                  <c:v>-1.4267547709125885E-2</c:v>
                </c:pt>
                <c:pt idx="5775">
                  <c:v>-1.5193207391510373E-2</c:v>
                </c:pt>
                <c:pt idx="5776">
                  <c:v>-1.6527731282293397E-2</c:v>
                </c:pt>
                <c:pt idx="5777">
                  <c:v>-1.7566349605007824E-2</c:v>
                </c:pt>
                <c:pt idx="5778">
                  <c:v>-1.8427135876711066E-2</c:v>
                </c:pt>
                <c:pt idx="5779">
                  <c:v>-1.9232968369650497E-2</c:v>
                </c:pt>
                <c:pt idx="5780">
                  <c:v>-1.9922725148556541E-2</c:v>
                </c:pt>
                <c:pt idx="5781">
                  <c:v>-2.0450226394285564E-2</c:v>
                </c:pt>
                <c:pt idx="5782">
                  <c:v>-2.0859044879780318E-2</c:v>
                </c:pt>
                <c:pt idx="5783">
                  <c:v>-2.1318235065502421E-2</c:v>
                </c:pt>
                <c:pt idx="5784">
                  <c:v>-2.1680675898372699E-2</c:v>
                </c:pt>
                <c:pt idx="5785">
                  <c:v>-2.1986076793033223E-2</c:v>
                </c:pt>
                <c:pt idx="5786">
                  <c:v>-2.2409462816039498E-2</c:v>
                </c:pt>
                <c:pt idx="5787">
                  <c:v>-2.2836728802236965E-2</c:v>
                </c:pt>
                <c:pt idx="5788">
                  <c:v>-2.3160710890802433E-2</c:v>
                </c:pt>
                <c:pt idx="5789">
                  <c:v>-2.3158395757201994E-2</c:v>
                </c:pt>
                <c:pt idx="5790">
                  <c:v>-2.2928715865233221E-2</c:v>
                </c:pt>
                <c:pt idx="5791">
                  <c:v>-2.2365574161294748E-2</c:v>
                </c:pt>
                <c:pt idx="5792">
                  <c:v>-2.3561694805177988E-2</c:v>
                </c:pt>
                <c:pt idx="5793">
                  <c:v>-2.2915828810525243E-2</c:v>
                </c:pt>
                <c:pt idx="5794">
                  <c:v>-2.2423022898743043E-2</c:v>
                </c:pt>
                <c:pt idx="5795">
                  <c:v>-2.2167292979594237E-2</c:v>
                </c:pt>
                <c:pt idx="5796">
                  <c:v>-2.2180822893652537E-2</c:v>
                </c:pt>
                <c:pt idx="5797">
                  <c:v>-2.2236674523652376E-2</c:v>
                </c:pt>
                <c:pt idx="5798">
                  <c:v>-2.2235396463965267E-2</c:v>
                </c:pt>
                <c:pt idx="5799">
                  <c:v>-2.2786723852754057E-2</c:v>
                </c:pt>
                <c:pt idx="5800">
                  <c:v>-2.265665986724081E-2</c:v>
                </c:pt>
                <c:pt idx="5801">
                  <c:v>-2.3230513592099683E-2</c:v>
                </c:pt>
                <c:pt idx="5802">
                  <c:v>-2.401886660761943E-2</c:v>
                </c:pt>
                <c:pt idx="5803">
                  <c:v>-2.4671947803234909E-2</c:v>
                </c:pt>
                <c:pt idx="5804">
                  <c:v>-2.5036684861600329E-2</c:v>
                </c:pt>
                <c:pt idx="5805">
                  <c:v>-2.5172188318909432E-2</c:v>
                </c:pt>
                <c:pt idx="5806">
                  <c:v>-2.5049646003233832E-2</c:v>
                </c:pt>
                <c:pt idx="5807">
                  <c:v>-2.4840185727642239E-2</c:v>
                </c:pt>
                <c:pt idx="5808">
                  <c:v>-2.4431269986483019E-2</c:v>
                </c:pt>
                <c:pt idx="5809">
                  <c:v>-2.3877284529856047E-2</c:v>
                </c:pt>
                <c:pt idx="5810">
                  <c:v>-2.3423148161493892E-2</c:v>
                </c:pt>
                <c:pt idx="5811">
                  <c:v>-2.3012219969957899E-2</c:v>
                </c:pt>
                <c:pt idx="5812">
                  <c:v>-2.2599147336662882E-2</c:v>
                </c:pt>
                <c:pt idx="5813">
                  <c:v>-2.1931155222054383E-2</c:v>
                </c:pt>
                <c:pt idx="5814">
                  <c:v>-2.1372866585277817E-2</c:v>
                </c:pt>
                <c:pt idx="5815">
                  <c:v>-2.0888236424299413E-2</c:v>
                </c:pt>
                <c:pt idx="5816">
                  <c:v>-2.0277238613711765E-2</c:v>
                </c:pt>
                <c:pt idx="5817">
                  <c:v>-2.0190767905100181E-2</c:v>
                </c:pt>
                <c:pt idx="5818">
                  <c:v>-2.0132106676745275E-2</c:v>
                </c:pt>
                <c:pt idx="5819">
                  <c:v>-1.9491308189847241E-2</c:v>
                </c:pt>
                <c:pt idx="5820">
                  <c:v>-1.9110811442311762E-2</c:v>
                </c:pt>
                <c:pt idx="5821">
                  <c:v>-1.9135582140026482E-2</c:v>
                </c:pt>
                <c:pt idx="5822">
                  <c:v>-1.8892065827169211E-2</c:v>
                </c:pt>
                <c:pt idx="5823">
                  <c:v>-1.8694728218303664E-2</c:v>
                </c:pt>
                <c:pt idx="5824">
                  <c:v>-1.8721946208963575E-2</c:v>
                </c:pt>
                <c:pt idx="5825">
                  <c:v>-1.8907685252597319E-2</c:v>
                </c:pt>
                <c:pt idx="5826">
                  <c:v>-1.8883908748719425E-2</c:v>
                </c:pt>
                <c:pt idx="5827">
                  <c:v>-1.8779550182660341E-2</c:v>
                </c:pt>
                <c:pt idx="5828">
                  <c:v>-1.8538954625341355E-2</c:v>
                </c:pt>
                <c:pt idx="5829">
                  <c:v>-1.8390459538043351E-2</c:v>
                </c:pt>
                <c:pt idx="5830">
                  <c:v>-1.8431576461020838E-2</c:v>
                </c:pt>
                <c:pt idx="5831">
                  <c:v>-1.8301595520148286E-2</c:v>
                </c:pt>
                <c:pt idx="5832">
                  <c:v>-1.8187977520936909E-2</c:v>
                </c:pt>
                <c:pt idx="5833">
                  <c:v>-1.8361249246275222E-2</c:v>
                </c:pt>
                <c:pt idx="5834">
                  <c:v>-1.8581407056258922E-2</c:v>
                </c:pt>
                <c:pt idx="5835">
                  <c:v>-1.8635963698100756E-2</c:v>
                </c:pt>
                <c:pt idx="5836">
                  <c:v>-1.8215252561123545E-2</c:v>
                </c:pt>
                <c:pt idx="5837">
                  <c:v>-1.7737344026325357E-2</c:v>
                </c:pt>
                <c:pt idx="5838">
                  <c:v>-1.730627774501823E-2</c:v>
                </c:pt>
                <c:pt idx="5839">
                  <c:v>-1.7074039472479194E-2</c:v>
                </c:pt>
                <c:pt idx="5840">
                  <c:v>-1.6932164746870995E-2</c:v>
                </c:pt>
                <c:pt idx="5841">
                  <c:v>-1.6888886135434964E-2</c:v>
                </c:pt>
                <c:pt idx="5842">
                  <c:v>-1.7077049179208884E-2</c:v>
                </c:pt>
                <c:pt idx="5843">
                  <c:v>-1.7626315517911564E-2</c:v>
                </c:pt>
                <c:pt idx="5844">
                  <c:v>-1.8395469000809874E-2</c:v>
                </c:pt>
                <c:pt idx="5845">
                  <c:v>-1.9205154146827379E-2</c:v>
                </c:pt>
                <c:pt idx="5846">
                  <c:v>-1.9821331673828185E-2</c:v>
                </c:pt>
                <c:pt idx="5847">
                  <c:v>-2.0037928685825743E-2</c:v>
                </c:pt>
                <c:pt idx="5848">
                  <c:v>-2.0134636646923446E-2</c:v>
                </c:pt>
                <c:pt idx="5849">
                  <c:v>-2.0045236102648342E-2</c:v>
                </c:pt>
                <c:pt idx="5850">
                  <c:v>-1.9773246933455932E-2</c:v>
                </c:pt>
                <c:pt idx="5851">
                  <c:v>-1.9578550411060526E-2</c:v>
                </c:pt>
                <c:pt idx="5852">
                  <c:v>-1.9709231795828112E-2</c:v>
                </c:pt>
                <c:pt idx="5853">
                  <c:v>-1.9871502304264658E-2</c:v>
                </c:pt>
                <c:pt idx="5854">
                  <c:v>-1.9850947456335779E-2</c:v>
                </c:pt>
                <c:pt idx="5855">
                  <c:v>-1.9769661493399739E-2</c:v>
                </c:pt>
                <c:pt idx="5856">
                  <c:v>-1.9871916923195041E-2</c:v>
                </c:pt>
                <c:pt idx="5857">
                  <c:v>-2.0123186073520698E-2</c:v>
                </c:pt>
                <c:pt idx="5858">
                  <c:v>-2.0376151644028215E-2</c:v>
                </c:pt>
                <c:pt idx="5859">
                  <c:v>-2.0616306082185464E-2</c:v>
                </c:pt>
                <c:pt idx="5860">
                  <c:v>-2.0855588833073792E-2</c:v>
                </c:pt>
                <c:pt idx="5861">
                  <c:v>-2.0810078702592428E-2</c:v>
                </c:pt>
                <c:pt idx="5862">
                  <c:v>-2.0461702178363898E-2</c:v>
                </c:pt>
                <c:pt idx="5863">
                  <c:v>-1.9669491968802581E-2</c:v>
                </c:pt>
                <c:pt idx="5864">
                  <c:v>-1.8686804044010533E-2</c:v>
                </c:pt>
                <c:pt idx="5865">
                  <c:v>-1.7758287534633752E-2</c:v>
                </c:pt>
                <c:pt idx="5866">
                  <c:v>-1.7369829261915166E-2</c:v>
                </c:pt>
                <c:pt idx="5867">
                  <c:v>-1.6846782471688644E-2</c:v>
                </c:pt>
                <c:pt idx="5868">
                  <c:v>-1.6229238747738031E-2</c:v>
                </c:pt>
                <c:pt idx="5869">
                  <c:v>-1.5234789296191138E-2</c:v>
                </c:pt>
                <c:pt idx="5870">
                  <c:v>-1.3948470087729811E-2</c:v>
                </c:pt>
                <c:pt idx="5871">
                  <c:v>-1.2784316511014356E-2</c:v>
                </c:pt>
                <c:pt idx="5872">
                  <c:v>-1.2257729107670097E-2</c:v>
                </c:pt>
                <c:pt idx="5873">
                  <c:v>-1.2691559987250278E-2</c:v>
                </c:pt>
                <c:pt idx="5874">
                  <c:v>-1.4211577681660422E-2</c:v>
                </c:pt>
                <c:pt idx="5875">
                  <c:v>-1.52105282086478E-2</c:v>
                </c:pt>
                <c:pt idx="5876">
                  <c:v>-1.6548852556320635E-2</c:v>
                </c:pt>
                <c:pt idx="5877">
                  <c:v>-1.8102499144888214E-2</c:v>
                </c:pt>
                <c:pt idx="5878">
                  <c:v>-1.9590860608330585E-2</c:v>
                </c:pt>
                <c:pt idx="5879">
                  <c:v>-2.0758119284959999E-2</c:v>
                </c:pt>
                <c:pt idx="5880">
                  <c:v>-2.1745516570785099E-2</c:v>
                </c:pt>
                <c:pt idx="5881">
                  <c:v>-2.2568841404600866E-2</c:v>
                </c:pt>
                <c:pt idx="5882">
                  <c:v>-2.3275025804745768E-2</c:v>
                </c:pt>
                <c:pt idx="5883">
                  <c:v>-2.3904237930441399E-2</c:v>
                </c:pt>
                <c:pt idx="5884">
                  <c:v>-2.4435473309666549E-2</c:v>
                </c:pt>
                <c:pt idx="5885">
                  <c:v>-2.4620477574868398E-2</c:v>
                </c:pt>
                <c:pt idx="5886">
                  <c:v>-2.4528952548458355E-2</c:v>
                </c:pt>
                <c:pt idx="5887">
                  <c:v>-2.4181226902141317E-2</c:v>
                </c:pt>
                <c:pt idx="5888">
                  <c:v>-2.3926206498645415E-2</c:v>
                </c:pt>
                <c:pt idx="5889">
                  <c:v>-2.357823190537655E-2</c:v>
                </c:pt>
                <c:pt idx="5890">
                  <c:v>-2.3233497747039106E-2</c:v>
                </c:pt>
                <c:pt idx="5891">
                  <c:v>-2.2862223489477869E-2</c:v>
                </c:pt>
                <c:pt idx="5892">
                  <c:v>-2.2528272956936705E-2</c:v>
                </c:pt>
                <c:pt idx="5893">
                  <c:v>-2.2355060539652014E-2</c:v>
                </c:pt>
                <c:pt idx="5894">
                  <c:v>-2.1981575317614525E-2</c:v>
                </c:pt>
                <c:pt idx="5895">
                  <c:v>-2.1017714055154433E-2</c:v>
                </c:pt>
                <c:pt idx="5896">
                  <c:v>-2.0134574504528893E-2</c:v>
                </c:pt>
                <c:pt idx="5897">
                  <c:v>-1.9216906269012183E-2</c:v>
                </c:pt>
                <c:pt idx="5898">
                  <c:v>-1.838250880446634E-2</c:v>
                </c:pt>
                <c:pt idx="5899">
                  <c:v>-1.7767799624782542E-2</c:v>
                </c:pt>
                <c:pt idx="5900">
                  <c:v>-1.6975368403905768E-2</c:v>
                </c:pt>
                <c:pt idx="5901">
                  <c:v>-1.613175368203101E-2</c:v>
                </c:pt>
                <c:pt idx="5902">
                  <c:v>-1.5729581731279293E-2</c:v>
                </c:pt>
                <c:pt idx="5903">
                  <c:v>-1.5575529342679341E-2</c:v>
                </c:pt>
                <c:pt idx="5904">
                  <c:v>-1.5674246222628509E-2</c:v>
                </c:pt>
                <c:pt idx="5905">
                  <c:v>-1.5825302577984555E-2</c:v>
                </c:pt>
                <c:pt idx="5906">
                  <c:v>-1.6042617346949735E-2</c:v>
                </c:pt>
                <c:pt idx="5907">
                  <c:v>-1.6098563241010232E-2</c:v>
                </c:pt>
                <c:pt idx="5908">
                  <c:v>-1.5999808454222039E-2</c:v>
                </c:pt>
                <c:pt idx="5909">
                  <c:v>-1.6022590795915233E-2</c:v>
                </c:pt>
                <c:pt idx="5910">
                  <c:v>-1.6034568089719335E-2</c:v>
                </c:pt>
                <c:pt idx="5911">
                  <c:v>-1.6071732293286817E-2</c:v>
                </c:pt>
                <c:pt idx="5912">
                  <c:v>-1.6118060332249953E-2</c:v>
                </c:pt>
                <c:pt idx="5913">
                  <c:v>-1.6002183268682888E-2</c:v>
                </c:pt>
                <c:pt idx="5914">
                  <c:v>-1.6009993974081219E-2</c:v>
                </c:pt>
                <c:pt idx="5915">
                  <c:v>-1.6159275907335326E-2</c:v>
                </c:pt>
                <c:pt idx="5916">
                  <c:v>-1.6389916010613091E-2</c:v>
                </c:pt>
                <c:pt idx="5917">
                  <c:v>-1.6473876123709763E-2</c:v>
                </c:pt>
                <c:pt idx="5918">
                  <c:v>-1.6810876111085581E-2</c:v>
                </c:pt>
                <c:pt idx="5919">
                  <c:v>-1.7076143845747439E-2</c:v>
                </c:pt>
                <c:pt idx="5920">
                  <c:v>-1.7199191678194302E-2</c:v>
                </c:pt>
                <c:pt idx="5921">
                  <c:v>-1.6909967583285695E-2</c:v>
                </c:pt>
                <c:pt idx="5922">
                  <c:v>-1.6495186046381536E-2</c:v>
                </c:pt>
                <c:pt idx="5923">
                  <c:v>-1.5438830424730932E-2</c:v>
                </c:pt>
                <c:pt idx="5924">
                  <c:v>-1.422175108570509E-2</c:v>
                </c:pt>
                <c:pt idx="5925">
                  <c:v>-1.3399101178044499E-2</c:v>
                </c:pt>
                <c:pt idx="5926">
                  <c:v>-1.3028663427455445E-2</c:v>
                </c:pt>
                <c:pt idx="5927">
                  <c:v>-1.3454587517979878E-2</c:v>
                </c:pt>
                <c:pt idx="5928">
                  <c:v>-1.4653081176636749E-2</c:v>
                </c:pt>
                <c:pt idx="5929">
                  <c:v>-1.646423635869608E-2</c:v>
                </c:pt>
                <c:pt idx="5930">
                  <c:v>-1.8448595087788743E-2</c:v>
                </c:pt>
                <c:pt idx="5931">
                  <c:v>-2.0257978993352271E-2</c:v>
                </c:pt>
                <c:pt idx="5932">
                  <c:v>-2.1543017085742432E-2</c:v>
                </c:pt>
                <c:pt idx="5933">
                  <c:v>-2.2565437833126471E-2</c:v>
                </c:pt>
                <c:pt idx="5934">
                  <c:v>-2.3470815448074653E-2</c:v>
                </c:pt>
                <c:pt idx="5935">
                  <c:v>-2.4101096214217903E-2</c:v>
                </c:pt>
                <c:pt idx="5936">
                  <c:v>-2.4624099209857093E-2</c:v>
                </c:pt>
                <c:pt idx="5937">
                  <c:v>-2.519486678523674E-2</c:v>
                </c:pt>
                <c:pt idx="5938">
                  <c:v>-2.2152842930974456E-2</c:v>
                </c:pt>
                <c:pt idx="5939">
                  <c:v>-2.2161335875842982E-2</c:v>
                </c:pt>
                <c:pt idx="5940">
                  <c:v>-2.2286576383252914E-2</c:v>
                </c:pt>
                <c:pt idx="5941">
                  <c:v>-2.2294297333096701E-2</c:v>
                </c:pt>
                <c:pt idx="5942">
                  <c:v>-2.1134191036897041E-2</c:v>
                </c:pt>
                <c:pt idx="5943">
                  <c:v>-2.1140153640920267E-2</c:v>
                </c:pt>
                <c:pt idx="5944">
                  <c:v>-2.0788530396484255E-2</c:v>
                </c:pt>
                <c:pt idx="5945">
                  <c:v>-2.0223368675984177E-2</c:v>
                </c:pt>
                <c:pt idx="5946">
                  <c:v>-1.9686771796143768E-2</c:v>
                </c:pt>
                <c:pt idx="5947">
                  <c:v>-1.9241927257665509E-2</c:v>
                </c:pt>
                <c:pt idx="5948">
                  <c:v>-1.9236511404909548E-2</c:v>
                </c:pt>
                <c:pt idx="5949">
                  <c:v>-1.9551608483563472E-2</c:v>
                </c:pt>
                <c:pt idx="5950">
                  <c:v>-1.9345825228971918E-2</c:v>
                </c:pt>
                <c:pt idx="5951">
                  <c:v>-1.9234629119326968E-2</c:v>
                </c:pt>
                <c:pt idx="5952">
                  <c:v>-1.9361957047913686E-2</c:v>
                </c:pt>
                <c:pt idx="5953">
                  <c:v>-1.9460520028093835E-2</c:v>
                </c:pt>
                <c:pt idx="5954">
                  <c:v>-1.9608106400123265E-2</c:v>
                </c:pt>
                <c:pt idx="5955">
                  <c:v>-1.9583269914821004E-2</c:v>
                </c:pt>
                <c:pt idx="5956">
                  <c:v>-1.9556921727122218E-2</c:v>
                </c:pt>
                <c:pt idx="5957">
                  <c:v>-1.9522340132435926E-2</c:v>
                </c:pt>
                <c:pt idx="5958">
                  <c:v>-1.9502464684847801E-2</c:v>
                </c:pt>
                <c:pt idx="5959">
                  <c:v>-1.9419606516540591E-2</c:v>
                </c:pt>
                <c:pt idx="5960">
                  <c:v>-1.9260187838523422E-2</c:v>
                </c:pt>
                <c:pt idx="5961">
                  <c:v>-1.9022181679812955E-2</c:v>
                </c:pt>
                <c:pt idx="5962">
                  <c:v>-1.8854192558234117E-2</c:v>
                </c:pt>
                <c:pt idx="5963">
                  <c:v>-1.8648679393758628E-2</c:v>
                </c:pt>
                <c:pt idx="5964">
                  <c:v>-1.8412379550422409E-2</c:v>
                </c:pt>
                <c:pt idx="5965">
                  <c:v>-1.8214259497075995E-2</c:v>
                </c:pt>
                <c:pt idx="5966">
                  <c:v>-1.7888653141433772E-2</c:v>
                </c:pt>
                <c:pt idx="5967">
                  <c:v>-1.754370890212005E-2</c:v>
                </c:pt>
                <c:pt idx="5968">
                  <c:v>-2.0660741132757059E-2</c:v>
                </c:pt>
                <c:pt idx="5969">
                  <c:v>-2.0893613603912269E-2</c:v>
                </c:pt>
                <c:pt idx="5970">
                  <c:v>-2.0502425963076758E-2</c:v>
                </c:pt>
                <c:pt idx="5971">
                  <c:v>-2.0187019332297336E-2</c:v>
                </c:pt>
                <c:pt idx="5972">
                  <c:v>-2.1181573383016308E-2</c:v>
                </c:pt>
                <c:pt idx="5973">
                  <c:v>-2.0389709961448288E-2</c:v>
                </c:pt>
                <c:pt idx="5974">
                  <c:v>-2.0332292726277575E-2</c:v>
                </c:pt>
                <c:pt idx="5975">
                  <c:v>-1.9990962059595458E-2</c:v>
                </c:pt>
                <c:pt idx="5976">
                  <c:v>-2.0230083428289806E-2</c:v>
                </c:pt>
                <c:pt idx="5977">
                  <c:v>-2.0442865250900069E-2</c:v>
                </c:pt>
                <c:pt idx="5978">
                  <c:v>-1.9441244872076498E-2</c:v>
                </c:pt>
                <c:pt idx="5979">
                  <c:v>-1.9473634442242985E-2</c:v>
                </c:pt>
                <c:pt idx="5980">
                  <c:v>-2.0100614356900179E-2</c:v>
                </c:pt>
                <c:pt idx="5981">
                  <c:v>-2.007802130597694E-2</c:v>
                </c:pt>
                <c:pt idx="5982">
                  <c:v>-1.9961584926164202E-2</c:v>
                </c:pt>
                <c:pt idx="5983">
                  <c:v>-1.9747380184720761E-2</c:v>
                </c:pt>
                <c:pt idx="5984">
                  <c:v>-1.9545688507527512E-2</c:v>
                </c:pt>
                <c:pt idx="5985">
                  <c:v>-1.9484976061746838E-2</c:v>
                </c:pt>
                <c:pt idx="5986">
                  <c:v>-1.9412140225246375E-2</c:v>
                </c:pt>
                <c:pt idx="5987">
                  <c:v>-1.9290962971403904E-2</c:v>
                </c:pt>
                <c:pt idx="5988">
                  <c:v>-1.9287609790321528E-2</c:v>
                </c:pt>
                <c:pt idx="5989">
                  <c:v>-1.9743183761801106E-2</c:v>
                </c:pt>
                <c:pt idx="5990">
                  <c:v>-2.0072333616548168E-2</c:v>
                </c:pt>
                <c:pt idx="5991">
                  <c:v>-2.0251121177553254E-2</c:v>
                </c:pt>
                <c:pt idx="5992">
                  <c:v>-2.008882241362106E-2</c:v>
                </c:pt>
                <c:pt idx="5993">
                  <c:v>-1.9692059588859327E-2</c:v>
                </c:pt>
                <c:pt idx="5994">
                  <c:v>-1.9326402543441919E-2</c:v>
                </c:pt>
                <c:pt idx="5995">
                  <c:v>-1.90459577342268E-2</c:v>
                </c:pt>
                <c:pt idx="5996">
                  <c:v>-1.8752624336039039E-2</c:v>
                </c:pt>
                <c:pt idx="5997">
                  <c:v>-1.850163651691129E-2</c:v>
                </c:pt>
                <c:pt idx="5998">
                  <c:v>-1.8324035498704452E-2</c:v>
                </c:pt>
                <c:pt idx="5999">
                  <c:v>-1.8163961175350421E-2</c:v>
                </c:pt>
                <c:pt idx="6000">
                  <c:v>-1.6754799137511177E-2</c:v>
                </c:pt>
                <c:pt idx="6001">
                  <c:v>-1.5664764913237639E-2</c:v>
                </c:pt>
                <c:pt idx="6002">
                  <c:v>-1.5525389169287682E-2</c:v>
                </c:pt>
                <c:pt idx="6003">
                  <c:v>-1.6059725575849969E-2</c:v>
                </c:pt>
                <c:pt idx="6004">
                  <c:v>-1.6490042449997792E-2</c:v>
                </c:pt>
                <c:pt idx="6005">
                  <c:v>-1.7407725667868322E-2</c:v>
                </c:pt>
                <c:pt idx="6006">
                  <c:v>-1.7508200383770236E-2</c:v>
                </c:pt>
                <c:pt idx="6007">
                  <c:v>-1.7582650281615056E-2</c:v>
                </c:pt>
                <c:pt idx="6008">
                  <c:v>-1.9017581007139052E-2</c:v>
                </c:pt>
                <c:pt idx="6009">
                  <c:v>-1.8995114503899388E-2</c:v>
                </c:pt>
                <c:pt idx="6010">
                  <c:v>-1.8682397859111619E-2</c:v>
                </c:pt>
                <c:pt idx="6011">
                  <c:v>-1.8325276323807486E-2</c:v>
                </c:pt>
                <c:pt idx="6012">
                  <c:v>-1.8000326574252625E-2</c:v>
                </c:pt>
                <c:pt idx="6013">
                  <c:v>-1.7671094069693617E-2</c:v>
                </c:pt>
                <c:pt idx="6014">
                  <c:v>-1.7636764472083344E-2</c:v>
                </c:pt>
                <c:pt idx="6015">
                  <c:v>-1.7098282760838607E-2</c:v>
                </c:pt>
                <c:pt idx="6016">
                  <c:v>-1.6852453986477216E-2</c:v>
                </c:pt>
                <c:pt idx="6017">
                  <c:v>-1.6818124503227255E-2</c:v>
                </c:pt>
                <c:pt idx="6018">
                  <c:v>-1.6841300853110037E-2</c:v>
                </c:pt>
                <c:pt idx="6019">
                  <c:v>-1.6665450141827659E-2</c:v>
                </c:pt>
                <c:pt idx="6020">
                  <c:v>-1.6359749861615289E-2</c:v>
                </c:pt>
                <c:pt idx="6021">
                  <c:v>-1.6470533454938707E-2</c:v>
                </c:pt>
                <c:pt idx="6022">
                  <c:v>-1.6552134554641912E-2</c:v>
                </c:pt>
                <c:pt idx="6023">
                  <c:v>-1.640921026837338E-2</c:v>
                </c:pt>
                <c:pt idx="6024">
                  <c:v>-1.5831064390998066E-2</c:v>
                </c:pt>
                <c:pt idx="6025">
                  <c:v>-1.50221367321073E-2</c:v>
                </c:pt>
                <c:pt idx="6026">
                  <c:v>-1.4376834664629357E-2</c:v>
                </c:pt>
                <c:pt idx="6027">
                  <c:v>-1.3317772153329419E-2</c:v>
                </c:pt>
                <c:pt idx="6028">
                  <c:v>-1.1786472476296035E-2</c:v>
                </c:pt>
                <c:pt idx="6029">
                  <c:v>-1.0218687750339748E-2</c:v>
                </c:pt>
                <c:pt idx="6030">
                  <c:v>-9.5275426862532694E-3</c:v>
                </c:pt>
                <c:pt idx="6031">
                  <c:v>-9.169770472036369E-3</c:v>
                </c:pt>
                <c:pt idx="6032">
                  <c:v>-1.0642841846876173E-2</c:v>
                </c:pt>
                <c:pt idx="6033">
                  <c:v>-1.179258593204275E-2</c:v>
                </c:pt>
                <c:pt idx="6034">
                  <c:v>-1.2406186736990539E-2</c:v>
                </c:pt>
                <c:pt idx="6035">
                  <c:v>-1.2430941829150289E-2</c:v>
                </c:pt>
                <c:pt idx="6036">
                  <c:v>-1.2805276228918959E-2</c:v>
                </c:pt>
                <c:pt idx="6037">
                  <c:v>-1.2785815930469405E-2</c:v>
                </c:pt>
                <c:pt idx="6038">
                  <c:v>-1.2750037269598918E-2</c:v>
                </c:pt>
                <c:pt idx="6039">
                  <c:v>-1.2772699204427019E-2</c:v>
                </c:pt>
                <c:pt idx="6040">
                  <c:v>-1.2864234982148398E-2</c:v>
                </c:pt>
                <c:pt idx="6041">
                  <c:v>-1.2984457572753044E-2</c:v>
                </c:pt>
                <c:pt idx="6042">
                  <c:v>-1.3013484671369197E-2</c:v>
                </c:pt>
                <c:pt idx="6043">
                  <c:v>-1.3022869249594858E-2</c:v>
                </c:pt>
                <c:pt idx="6044">
                  <c:v>-1.2931197629120469E-2</c:v>
                </c:pt>
                <c:pt idx="6045">
                  <c:v>-1.3263393552273784E-2</c:v>
                </c:pt>
                <c:pt idx="6046">
                  <c:v>-1.3209973408808445E-2</c:v>
                </c:pt>
                <c:pt idx="6047">
                  <c:v>-1.3201914469384967E-2</c:v>
                </c:pt>
                <c:pt idx="6048">
                  <c:v>-1.26895689031196E-2</c:v>
                </c:pt>
                <c:pt idx="6049">
                  <c:v>-1.2755274727463413E-2</c:v>
                </c:pt>
                <c:pt idx="6050">
                  <c:v>-1.3065249493339072E-2</c:v>
                </c:pt>
                <c:pt idx="6051">
                  <c:v>-1.1045029606984225E-2</c:v>
                </c:pt>
                <c:pt idx="6052">
                  <c:v>-1.0206198113305066E-2</c:v>
                </c:pt>
                <c:pt idx="6053">
                  <c:v>-9.8232547450503513E-3</c:v>
                </c:pt>
                <c:pt idx="6054">
                  <c:v>-1.1749673001486945E-2</c:v>
                </c:pt>
                <c:pt idx="6055">
                  <c:v>-1.4392530159184918E-2</c:v>
                </c:pt>
                <c:pt idx="6056">
                  <c:v>-1.5830666714089826E-2</c:v>
                </c:pt>
                <c:pt idx="6057">
                  <c:v>-1.7023425195086317E-2</c:v>
                </c:pt>
                <c:pt idx="6058">
                  <c:v>-1.8016523239836126E-2</c:v>
                </c:pt>
                <c:pt idx="6059">
                  <c:v>-1.8843553483748325E-2</c:v>
                </c:pt>
                <c:pt idx="6060">
                  <c:v>-1.9608544967145168E-2</c:v>
                </c:pt>
                <c:pt idx="6061">
                  <c:v>-2.0038720780886959E-2</c:v>
                </c:pt>
                <c:pt idx="6062">
                  <c:v>-2.0268773485553275E-2</c:v>
                </c:pt>
                <c:pt idx="6063">
                  <c:v>-2.0424267139710552E-2</c:v>
                </c:pt>
                <c:pt idx="6064">
                  <c:v>-2.0450482803168982E-2</c:v>
                </c:pt>
                <c:pt idx="6065">
                  <c:v>-2.0398757217883881E-2</c:v>
                </c:pt>
                <c:pt idx="6066">
                  <c:v>-2.0267246406625569E-2</c:v>
                </c:pt>
                <c:pt idx="6067">
                  <c:v>-2.0104168335644313E-2</c:v>
                </c:pt>
                <c:pt idx="6068">
                  <c:v>-1.9977187796309893E-2</c:v>
                </c:pt>
                <c:pt idx="6069">
                  <c:v>-1.9882767466481564E-2</c:v>
                </c:pt>
                <c:pt idx="6070">
                  <c:v>-1.984933272151683E-2</c:v>
                </c:pt>
                <c:pt idx="6071">
                  <c:v>-1.9801113883955307E-2</c:v>
                </c:pt>
                <c:pt idx="6072">
                  <c:v>-1.9884896602844516E-2</c:v>
                </c:pt>
                <c:pt idx="6073">
                  <c:v>-1.9996512789624221E-2</c:v>
                </c:pt>
                <c:pt idx="6074">
                  <c:v>-1.9964010313405622E-2</c:v>
                </c:pt>
                <c:pt idx="6075">
                  <c:v>-1.965130962979517E-2</c:v>
                </c:pt>
                <c:pt idx="6076">
                  <c:v>-1.9337591106160283E-2</c:v>
                </c:pt>
                <c:pt idx="6077">
                  <c:v>-1.8767962586448729E-2</c:v>
                </c:pt>
                <c:pt idx="6078">
                  <c:v>-1.8906079490412394E-2</c:v>
                </c:pt>
                <c:pt idx="6079">
                  <c:v>-1.7920069579056532E-2</c:v>
                </c:pt>
                <c:pt idx="6080">
                  <c:v>-1.7117859128709886E-2</c:v>
                </c:pt>
                <c:pt idx="6081">
                  <c:v>-1.7478258191278902E-2</c:v>
                </c:pt>
                <c:pt idx="6082">
                  <c:v>-1.7300930934735975E-2</c:v>
                </c:pt>
                <c:pt idx="6083">
                  <c:v>-1.7845583701693937E-2</c:v>
                </c:pt>
                <c:pt idx="6084">
                  <c:v>-1.8860889282735219E-2</c:v>
                </c:pt>
                <c:pt idx="6085">
                  <c:v>-1.9699903885019375E-2</c:v>
                </c:pt>
                <c:pt idx="6086">
                  <c:v>-2.0254293733229654E-2</c:v>
                </c:pt>
                <c:pt idx="6087">
                  <c:v>-2.0271363505904402E-2</c:v>
                </c:pt>
                <c:pt idx="6088">
                  <c:v>-1.9905796225235889E-2</c:v>
                </c:pt>
                <c:pt idx="6089">
                  <c:v>-1.791974827224329E-2</c:v>
                </c:pt>
                <c:pt idx="6090">
                  <c:v>-1.6493106492915043E-2</c:v>
                </c:pt>
                <c:pt idx="6091">
                  <c:v>-1.6810537390852039E-2</c:v>
                </c:pt>
                <c:pt idx="6092">
                  <c:v>-1.7091966192252173E-2</c:v>
                </c:pt>
                <c:pt idx="6093">
                  <c:v>-1.6593006884811745E-2</c:v>
                </c:pt>
                <c:pt idx="6094">
                  <c:v>-1.6903183542433087E-2</c:v>
                </c:pt>
                <c:pt idx="6095">
                  <c:v>-1.687147914914728E-2</c:v>
                </c:pt>
                <c:pt idx="6096">
                  <c:v>-1.6906135236910459E-2</c:v>
                </c:pt>
                <c:pt idx="6097">
                  <c:v>-1.6962740094859166E-2</c:v>
                </c:pt>
                <c:pt idx="6098">
                  <c:v>-1.6964823842054888E-2</c:v>
                </c:pt>
                <c:pt idx="6099">
                  <c:v>-1.6975628341834852E-2</c:v>
                </c:pt>
                <c:pt idx="6100">
                  <c:v>-1.6603107106623535E-2</c:v>
                </c:pt>
                <c:pt idx="6101">
                  <c:v>-1.6338149253440199E-2</c:v>
                </c:pt>
                <c:pt idx="6102">
                  <c:v>-1.5891218977097377E-2</c:v>
                </c:pt>
                <c:pt idx="6103">
                  <c:v>-1.4979893455042612E-2</c:v>
                </c:pt>
                <c:pt idx="6104">
                  <c:v>-1.437860594771369E-2</c:v>
                </c:pt>
                <c:pt idx="6105">
                  <c:v>-1.3480471953747193E-2</c:v>
                </c:pt>
                <c:pt idx="6106">
                  <c:v>-1.2184510436048169E-2</c:v>
                </c:pt>
                <c:pt idx="6107">
                  <c:v>-1.0826290647656682E-2</c:v>
                </c:pt>
                <c:pt idx="6108">
                  <c:v>-9.1991056416767837E-3</c:v>
                </c:pt>
                <c:pt idx="6109">
                  <c:v>-7.6061813168033163E-3</c:v>
                </c:pt>
                <c:pt idx="6110">
                  <c:v>-7.1299461513642578E-3</c:v>
                </c:pt>
                <c:pt idx="6111">
                  <c:v>-7.2618609147357821E-3</c:v>
                </c:pt>
                <c:pt idx="6112">
                  <c:v>-7.6206873467662825E-3</c:v>
                </c:pt>
                <c:pt idx="6113">
                  <c:v>-8.1878343152356897E-3</c:v>
                </c:pt>
                <c:pt idx="6114">
                  <c:v>-8.6844845281489995E-3</c:v>
                </c:pt>
                <c:pt idx="6115">
                  <c:v>-8.9201201192608236E-3</c:v>
                </c:pt>
                <c:pt idx="6116">
                  <c:v>-8.9214429545201295E-3</c:v>
                </c:pt>
                <c:pt idx="6117">
                  <c:v>-8.8969044969692407E-3</c:v>
                </c:pt>
                <c:pt idx="6118">
                  <c:v>-8.9329582119257386E-3</c:v>
                </c:pt>
                <c:pt idx="6119">
                  <c:v>-1.0047936930534485E-2</c:v>
                </c:pt>
                <c:pt idx="6120">
                  <c:v>-1.1810298962752151E-2</c:v>
                </c:pt>
                <c:pt idx="6121">
                  <c:v>-1.2272565836794052E-2</c:v>
                </c:pt>
                <c:pt idx="6122">
                  <c:v>-1.3206110014078815E-2</c:v>
                </c:pt>
                <c:pt idx="6123">
                  <c:v>-1.5366767463294049E-2</c:v>
                </c:pt>
                <c:pt idx="6124">
                  <c:v>-1.5896987232453658E-2</c:v>
                </c:pt>
                <c:pt idx="6125">
                  <c:v>-1.6640564817982414E-2</c:v>
                </c:pt>
                <c:pt idx="6126">
                  <c:v>-1.710374987971483E-2</c:v>
                </c:pt>
                <c:pt idx="6127">
                  <c:v>-1.7253946226780024E-2</c:v>
                </c:pt>
                <c:pt idx="6128">
                  <c:v>-1.734747464355452E-2</c:v>
                </c:pt>
                <c:pt idx="6129">
                  <c:v>-1.7447776858685392E-2</c:v>
                </c:pt>
                <c:pt idx="6130">
                  <c:v>-1.7744117985751644E-2</c:v>
                </c:pt>
                <c:pt idx="6131">
                  <c:v>-1.720349101699779E-2</c:v>
                </c:pt>
                <c:pt idx="6132">
                  <c:v>-1.7423513220705688E-2</c:v>
                </c:pt>
                <c:pt idx="6133">
                  <c:v>-1.7790327335704646E-2</c:v>
                </c:pt>
                <c:pt idx="6134">
                  <c:v>-1.8309000947090894E-2</c:v>
                </c:pt>
                <c:pt idx="6135">
                  <c:v>-1.8452941715028502E-2</c:v>
                </c:pt>
                <c:pt idx="6136">
                  <c:v>-1.6806118637724975E-2</c:v>
                </c:pt>
                <c:pt idx="6137">
                  <c:v>-1.540094774261001E-2</c:v>
                </c:pt>
                <c:pt idx="6138">
                  <c:v>-1.4122749495949289E-2</c:v>
                </c:pt>
                <c:pt idx="6139">
                  <c:v>-1.3799138320876257E-2</c:v>
                </c:pt>
                <c:pt idx="6140">
                  <c:v>-1.4102507000128276E-2</c:v>
                </c:pt>
                <c:pt idx="6141">
                  <c:v>-1.4468351163583516E-2</c:v>
                </c:pt>
                <c:pt idx="6142">
                  <c:v>-1.4825366007053337E-2</c:v>
                </c:pt>
                <c:pt idx="6143">
                  <c:v>-1.4900283624381299E-2</c:v>
                </c:pt>
                <c:pt idx="6144">
                  <c:v>-1.490757234695312E-2</c:v>
                </c:pt>
                <c:pt idx="6145">
                  <c:v>-1.4802143377786989E-2</c:v>
                </c:pt>
                <c:pt idx="6146">
                  <c:v>-1.4316369105271518E-2</c:v>
                </c:pt>
                <c:pt idx="6147">
                  <c:v>-1.3707260562983469E-2</c:v>
                </c:pt>
                <c:pt idx="6148">
                  <c:v>-1.3052648529700414E-2</c:v>
                </c:pt>
                <c:pt idx="6149">
                  <c:v>-1.2391633928921657E-2</c:v>
                </c:pt>
                <c:pt idx="6150">
                  <c:v>-1.2404464110273237E-2</c:v>
                </c:pt>
                <c:pt idx="6151">
                  <c:v>-1.2535198620569512E-2</c:v>
                </c:pt>
                <c:pt idx="6152">
                  <c:v>-1.2627349574946269E-2</c:v>
                </c:pt>
                <c:pt idx="6153">
                  <c:v>-1.2678007387466193E-2</c:v>
                </c:pt>
                <c:pt idx="6154">
                  <c:v>-1.2826788706328708E-2</c:v>
                </c:pt>
                <c:pt idx="6155">
                  <c:v>-1.279359522066684E-2</c:v>
                </c:pt>
                <c:pt idx="6156">
                  <c:v>-1.297305471677827E-2</c:v>
                </c:pt>
                <c:pt idx="6157">
                  <c:v>-1.3310443875914521E-2</c:v>
                </c:pt>
                <c:pt idx="6158">
                  <c:v>-1.3987528848559083E-2</c:v>
                </c:pt>
                <c:pt idx="6159">
                  <c:v>-1.4699458358845023E-2</c:v>
                </c:pt>
                <c:pt idx="6160">
                  <c:v>-1.5398787741462137E-2</c:v>
                </c:pt>
                <c:pt idx="6161">
                  <c:v>-1.5152190026774421E-2</c:v>
                </c:pt>
                <c:pt idx="6162">
                  <c:v>-1.3902061957647508E-2</c:v>
                </c:pt>
                <c:pt idx="6163">
                  <c:v>-1.2703449538330554E-2</c:v>
                </c:pt>
                <c:pt idx="6164">
                  <c:v>-1.204793196930028E-2</c:v>
                </c:pt>
                <c:pt idx="6165">
                  <c:v>-1.2232578845778351E-2</c:v>
                </c:pt>
                <c:pt idx="6166">
                  <c:v>-1.325139323754042E-2</c:v>
                </c:pt>
                <c:pt idx="6167">
                  <c:v>-1.157578150688379E-2</c:v>
                </c:pt>
                <c:pt idx="6168">
                  <c:v>-1.090006662569735E-2</c:v>
                </c:pt>
                <c:pt idx="6169">
                  <c:v>-1.0389229840662994E-2</c:v>
                </c:pt>
                <c:pt idx="6170">
                  <c:v>-1.0695899153605892E-2</c:v>
                </c:pt>
                <c:pt idx="6171">
                  <c:v>-1.1004211384494188E-2</c:v>
                </c:pt>
                <c:pt idx="6172">
                  <c:v>-1.1426039696420285E-2</c:v>
                </c:pt>
                <c:pt idx="6173">
                  <c:v>-1.1769505625626205E-2</c:v>
                </c:pt>
                <c:pt idx="6174">
                  <c:v>-1.2115661121158611E-2</c:v>
                </c:pt>
                <c:pt idx="6175">
                  <c:v>-1.2279967723056846E-2</c:v>
                </c:pt>
                <c:pt idx="6176">
                  <c:v>-1.2378191930505057E-2</c:v>
                </c:pt>
                <c:pt idx="6177">
                  <c:v>-1.2389117700408077E-2</c:v>
                </c:pt>
                <c:pt idx="6178">
                  <c:v>-1.2494596191340562E-2</c:v>
                </c:pt>
                <c:pt idx="6179">
                  <c:v>-1.2640516409896614E-2</c:v>
                </c:pt>
                <c:pt idx="6180">
                  <c:v>-1.2427048645365433E-2</c:v>
                </c:pt>
                <c:pt idx="6181">
                  <c:v>-1.2123929538685126E-2</c:v>
                </c:pt>
                <c:pt idx="6182">
                  <c:v>-1.1927165551022613E-2</c:v>
                </c:pt>
                <c:pt idx="6183">
                  <c:v>-1.19547386570963E-2</c:v>
                </c:pt>
                <c:pt idx="6184">
                  <c:v>-1.1578398847461228E-2</c:v>
                </c:pt>
                <c:pt idx="6185">
                  <c:v>-1.1421186428590146E-2</c:v>
                </c:pt>
                <c:pt idx="6186">
                  <c:v>-1.1409325026684205E-2</c:v>
                </c:pt>
                <c:pt idx="6187">
                  <c:v>-1.167169752259772E-2</c:v>
                </c:pt>
                <c:pt idx="6188">
                  <c:v>-1.2009002311146934E-2</c:v>
                </c:pt>
                <c:pt idx="6189">
                  <c:v>-1.2399611143013689E-2</c:v>
                </c:pt>
                <c:pt idx="6190">
                  <c:v>-1.2314902076352873E-2</c:v>
                </c:pt>
                <c:pt idx="6191">
                  <c:v>-1.2950492279074991E-2</c:v>
                </c:pt>
                <c:pt idx="6192">
                  <c:v>-1.3748664308445051E-2</c:v>
                </c:pt>
                <c:pt idx="6193">
                  <c:v>-1.4490472477767085E-2</c:v>
                </c:pt>
                <c:pt idx="6194">
                  <c:v>-1.5012686860477912E-2</c:v>
                </c:pt>
                <c:pt idx="6195">
                  <c:v>-1.5346121496592346E-2</c:v>
                </c:pt>
                <c:pt idx="6196">
                  <c:v>-1.5196342929445966E-2</c:v>
                </c:pt>
                <c:pt idx="6197">
                  <c:v>-1.7056216206422094E-2</c:v>
                </c:pt>
                <c:pt idx="6198">
                  <c:v>-1.8347907341088238E-2</c:v>
                </c:pt>
                <c:pt idx="6199">
                  <c:v>-1.9254231855328787E-2</c:v>
                </c:pt>
                <c:pt idx="6200">
                  <c:v>-1.7560031667222288E-2</c:v>
                </c:pt>
                <c:pt idx="6201">
                  <c:v>-1.6090627283745419E-2</c:v>
                </c:pt>
                <c:pt idx="6202">
                  <c:v>-1.2913329313100439E-2</c:v>
                </c:pt>
                <c:pt idx="6203">
                  <c:v>-9.150513638392194E-3</c:v>
                </c:pt>
                <c:pt idx="6204">
                  <c:v>-4.3737473148417663E-3</c:v>
                </c:pt>
                <c:pt idx="6205">
                  <c:v>-9.5074356893176323E-4</c:v>
                </c:pt>
                <c:pt idx="6206">
                  <c:v>-1.2805637236038524E-3</c:v>
                </c:pt>
                <c:pt idx="6207">
                  <c:v>-1.4633784931958015E-3</c:v>
                </c:pt>
                <c:pt idx="6208">
                  <c:v>-1.4504054321965443E-3</c:v>
                </c:pt>
                <c:pt idx="6209">
                  <c:v>2.8968855868637233E-2</c:v>
                </c:pt>
                <c:pt idx="6210">
                  <c:v>2.941664121982128E-2</c:v>
                </c:pt>
                <c:pt idx="6211">
                  <c:v>2.9262156496924416E-2</c:v>
                </c:pt>
                <c:pt idx="6212">
                  <c:v>2.9671678743249441E-2</c:v>
                </c:pt>
                <c:pt idx="6213">
                  <c:v>3.6048409202242768E-2</c:v>
                </c:pt>
                <c:pt idx="6214">
                  <c:v>3.6139688076679374E-2</c:v>
                </c:pt>
                <c:pt idx="6215">
                  <c:v>3.6735813685378052E-2</c:v>
                </c:pt>
                <c:pt idx="6216">
                  <c:v>3.704638038168135E-2</c:v>
                </c:pt>
                <c:pt idx="6217">
                  <c:v>3.7345860734078098E-2</c:v>
                </c:pt>
                <c:pt idx="6218">
                  <c:v>3.8878956380675497E-2</c:v>
                </c:pt>
                <c:pt idx="6219">
                  <c:v>5.0427697338479099E-2</c:v>
                </c:pt>
                <c:pt idx="6220">
                  <c:v>5.2443544089981781E-2</c:v>
                </c:pt>
                <c:pt idx="6221">
                  <c:v>5.3617933192030315E-2</c:v>
                </c:pt>
                <c:pt idx="6222">
                  <c:v>5.4851871096484456E-2</c:v>
                </c:pt>
                <c:pt idx="6223">
                  <c:v>5.5675150029377909E-2</c:v>
                </c:pt>
                <c:pt idx="6224">
                  <c:v>5.5894781082347855E-2</c:v>
                </c:pt>
                <c:pt idx="6225">
                  <c:v>5.4254354768687535E-2</c:v>
                </c:pt>
                <c:pt idx="6226">
                  <c:v>5.2588125950676606E-2</c:v>
                </c:pt>
                <c:pt idx="6227">
                  <c:v>5.1534578012916568E-2</c:v>
                </c:pt>
                <c:pt idx="6228">
                  <c:v>5.1496269075268636E-2</c:v>
                </c:pt>
                <c:pt idx="6229">
                  <c:v>5.5897392619376984E-2</c:v>
                </c:pt>
                <c:pt idx="6230">
                  <c:v>5.909995554914102E-2</c:v>
                </c:pt>
                <c:pt idx="6231">
                  <c:v>6.0379243783572789E-2</c:v>
                </c:pt>
                <c:pt idx="6232">
                  <c:v>7.0765306234538458E-2</c:v>
                </c:pt>
                <c:pt idx="6233">
                  <c:v>7.1589401997302599E-2</c:v>
                </c:pt>
                <c:pt idx="6234">
                  <c:v>7.1475936686055869E-2</c:v>
                </c:pt>
                <c:pt idx="6235">
                  <c:v>7.237404428654215E-2</c:v>
                </c:pt>
                <c:pt idx="6236">
                  <c:v>7.4255100460218576E-2</c:v>
                </c:pt>
                <c:pt idx="6237">
                  <c:v>7.3849975348830518E-2</c:v>
                </c:pt>
                <c:pt idx="6238">
                  <c:v>7.8268769913200809E-2</c:v>
                </c:pt>
                <c:pt idx="6239">
                  <c:v>6.9836803395959213E-2</c:v>
                </c:pt>
                <c:pt idx="6240">
                  <c:v>6.889647309374719E-2</c:v>
                </c:pt>
                <c:pt idx="6241">
                  <c:v>6.8389011760207785E-2</c:v>
                </c:pt>
                <c:pt idx="6242">
                  <c:v>6.697975927853593E-2</c:v>
                </c:pt>
                <c:pt idx="6243">
                  <c:v>6.6001452932779675E-2</c:v>
                </c:pt>
                <c:pt idx="6244">
                  <c:v>6.7424079912746529E-2</c:v>
                </c:pt>
                <c:pt idx="6245">
                  <c:v>6.6901386027366463E-2</c:v>
                </c:pt>
                <c:pt idx="6246">
                  <c:v>6.7121831907394486E-2</c:v>
                </c:pt>
                <c:pt idx="6247">
                  <c:v>6.8298886006385284E-2</c:v>
                </c:pt>
                <c:pt idx="6248">
                  <c:v>7.2906193914637998E-2</c:v>
                </c:pt>
                <c:pt idx="6249">
                  <c:v>7.2068995161632995E-2</c:v>
                </c:pt>
                <c:pt idx="6250">
                  <c:v>7.0962208603010571E-2</c:v>
                </c:pt>
                <c:pt idx="6251">
                  <c:v>7.1494872563530723E-2</c:v>
                </c:pt>
                <c:pt idx="6252">
                  <c:v>7.1114125868129499E-2</c:v>
                </c:pt>
                <c:pt idx="6253">
                  <c:v>7.2342130706643512E-2</c:v>
                </c:pt>
                <c:pt idx="6254">
                  <c:v>7.0988999552980728E-2</c:v>
                </c:pt>
                <c:pt idx="6255">
                  <c:v>7.2943977736908583E-2</c:v>
                </c:pt>
                <c:pt idx="6256">
                  <c:v>7.5458128840721728E-2</c:v>
                </c:pt>
                <c:pt idx="6257">
                  <c:v>8.1017460528837973E-2</c:v>
                </c:pt>
                <c:pt idx="6258">
                  <c:v>8.6008097170757511E-2</c:v>
                </c:pt>
                <c:pt idx="6259">
                  <c:v>8.4983932145939509E-2</c:v>
                </c:pt>
                <c:pt idx="6260">
                  <c:v>8.3738547558791496E-2</c:v>
                </c:pt>
                <c:pt idx="6261">
                  <c:v>8.3385868480762626E-2</c:v>
                </c:pt>
                <c:pt idx="6262">
                  <c:v>7.7015752562666753E-2</c:v>
                </c:pt>
                <c:pt idx="6263">
                  <c:v>7.8199417157635606E-2</c:v>
                </c:pt>
                <c:pt idx="6264">
                  <c:v>7.8458269257928467E-2</c:v>
                </c:pt>
                <c:pt idx="6265">
                  <c:v>7.7364724629478202E-2</c:v>
                </c:pt>
                <c:pt idx="6266">
                  <c:v>7.5661565135368009E-2</c:v>
                </c:pt>
                <c:pt idx="6267">
                  <c:v>7.6940974223185715E-2</c:v>
                </c:pt>
                <c:pt idx="6268">
                  <c:v>7.0779203112805014E-2</c:v>
                </c:pt>
                <c:pt idx="6269">
                  <c:v>7.0763510136956101E-2</c:v>
                </c:pt>
                <c:pt idx="6270">
                  <c:v>7.5585755197418586E-2</c:v>
                </c:pt>
                <c:pt idx="6271">
                  <c:v>7.600134717294349E-2</c:v>
                </c:pt>
                <c:pt idx="6272">
                  <c:v>7.6025015603795335E-2</c:v>
                </c:pt>
                <c:pt idx="6273">
                  <c:v>7.5753211348001517E-2</c:v>
                </c:pt>
                <c:pt idx="6274">
                  <c:v>7.5750714322293841E-2</c:v>
                </c:pt>
                <c:pt idx="6275">
                  <c:v>7.5004029028206937E-2</c:v>
                </c:pt>
                <c:pt idx="6276">
                  <c:v>9.4162183126018428E-2</c:v>
                </c:pt>
                <c:pt idx="6277">
                  <c:v>9.283354119152748E-2</c:v>
                </c:pt>
                <c:pt idx="6278">
                  <c:v>8.7908486037034064E-2</c:v>
                </c:pt>
                <c:pt idx="6279">
                  <c:v>8.5413668585083244E-2</c:v>
                </c:pt>
                <c:pt idx="6280">
                  <c:v>8.5229042478276548E-2</c:v>
                </c:pt>
                <c:pt idx="6281">
                  <c:v>8.522926337703679E-2</c:v>
                </c:pt>
                <c:pt idx="6282">
                  <c:v>8.5124372227604952E-2</c:v>
                </c:pt>
                <c:pt idx="6283">
                  <c:v>8.3479861618714277E-2</c:v>
                </c:pt>
                <c:pt idx="6284">
                  <c:v>8.3362227050809201E-2</c:v>
                </c:pt>
                <c:pt idx="6285">
                  <c:v>8.2410056893784334E-2</c:v>
                </c:pt>
                <c:pt idx="6286">
                  <c:v>8.1102275109461788E-2</c:v>
                </c:pt>
                <c:pt idx="6287">
                  <c:v>8.0085799792956672E-2</c:v>
                </c:pt>
                <c:pt idx="6288">
                  <c:v>7.7294513359667069E-2</c:v>
                </c:pt>
                <c:pt idx="6289">
                  <c:v>7.6176103364319098E-2</c:v>
                </c:pt>
                <c:pt idx="6290">
                  <c:v>7.5422959626663927E-2</c:v>
                </c:pt>
                <c:pt idx="6291">
                  <c:v>7.8689275525288052E-2</c:v>
                </c:pt>
                <c:pt idx="6292">
                  <c:v>7.7305398274112869E-2</c:v>
                </c:pt>
                <c:pt idx="6293">
                  <c:v>7.8270618305000983E-2</c:v>
                </c:pt>
                <c:pt idx="6294">
                  <c:v>7.9525582012815482E-2</c:v>
                </c:pt>
                <c:pt idx="6295">
                  <c:v>7.9581281509951807E-2</c:v>
                </c:pt>
                <c:pt idx="6296">
                  <c:v>8.1146995374717798E-2</c:v>
                </c:pt>
                <c:pt idx="6297">
                  <c:v>8.0708494915220419E-2</c:v>
                </c:pt>
                <c:pt idx="6298">
                  <c:v>8.0723390776139894E-2</c:v>
                </c:pt>
                <c:pt idx="6299">
                  <c:v>0.10910819653574047</c:v>
                </c:pt>
                <c:pt idx="6300">
                  <c:v>0.12950521511894719</c:v>
                </c:pt>
                <c:pt idx="6301">
                  <c:v>0.13755951559508198</c:v>
                </c:pt>
                <c:pt idx="6302">
                  <c:v>0.14300887578897742</c:v>
                </c:pt>
                <c:pt idx="6303">
                  <c:v>0.14702214659138968</c:v>
                </c:pt>
                <c:pt idx="6304">
                  <c:v>0.14712428532082217</c:v>
                </c:pt>
                <c:pt idx="6305">
                  <c:v>0.14652137844477298</c:v>
                </c:pt>
                <c:pt idx="6306">
                  <c:v>0.13796066206174418</c:v>
                </c:pt>
                <c:pt idx="6307">
                  <c:v>0.13798651063261505</c:v>
                </c:pt>
                <c:pt idx="6308">
                  <c:v>0.13792396551853048</c:v>
                </c:pt>
                <c:pt idx="6309">
                  <c:v>0.13546552223046823</c:v>
                </c:pt>
                <c:pt idx="6310">
                  <c:v>0.13465027068386221</c:v>
                </c:pt>
                <c:pt idx="6311">
                  <c:v>0.13447883080660245</c:v>
                </c:pt>
                <c:pt idx="6312">
                  <c:v>0.13408320626407405</c:v>
                </c:pt>
                <c:pt idx="6313">
                  <c:v>0.13462789979626158</c:v>
                </c:pt>
                <c:pt idx="6314">
                  <c:v>0.13681609734622385</c:v>
                </c:pt>
                <c:pt idx="6315">
                  <c:v>0.13813200799190939</c:v>
                </c:pt>
                <c:pt idx="6316">
                  <c:v>0.13917429756588293</c:v>
                </c:pt>
                <c:pt idx="6317">
                  <c:v>0.14015052060249591</c:v>
                </c:pt>
                <c:pt idx="6318">
                  <c:v>0.1392886195717139</c:v>
                </c:pt>
                <c:pt idx="6319">
                  <c:v>0.13882655060466526</c:v>
                </c:pt>
                <c:pt idx="6320">
                  <c:v>0.13761836537510147</c:v>
                </c:pt>
                <c:pt idx="6321">
                  <c:v>0.13735108250482647</c:v>
                </c:pt>
                <c:pt idx="6322">
                  <c:v>0.13792718432262127</c:v>
                </c:pt>
                <c:pt idx="6323">
                  <c:v>0.13794785396089376</c:v>
                </c:pt>
                <c:pt idx="6324">
                  <c:v>0.13788105136174944</c:v>
                </c:pt>
                <c:pt idx="6325">
                  <c:v>0.13736091492394825</c:v>
                </c:pt>
                <c:pt idx="6326">
                  <c:v>0.13584866937947593</c:v>
                </c:pt>
                <c:pt idx="6327">
                  <c:v>0.13552451459627604</c:v>
                </c:pt>
                <c:pt idx="6328">
                  <c:v>0.13635335569936688</c:v>
                </c:pt>
                <c:pt idx="6329">
                  <c:v>0.11999443788027657</c:v>
                </c:pt>
                <c:pt idx="6330">
                  <c:v>9.693020585831584E-2</c:v>
                </c:pt>
                <c:pt idx="6331">
                  <c:v>9.8819764794140008E-2</c:v>
                </c:pt>
                <c:pt idx="6332">
                  <c:v>9.9736195538227559E-2</c:v>
                </c:pt>
                <c:pt idx="6333">
                  <c:v>9.1513463358156202E-2</c:v>
                </c:pt>
                <c:pt idx="6334">
                  <c:v>8.5288418299622082E-2</c:v>
                </c:pt>
                <c:pt idx="6335">
                  <c:v>8.5702008550148034E-2</c:v>
                </c:pt>
                <c:pt idx="6336">
                  <c:v>8.5705184210450647E-2</c:v>
                </c:pt>
                <c:pt idx="6337">
                  <c:v>8.5567346501537564E-2</c:v>
                </c:pt>
                <c:pt idx="6338">
                  <c:v>8.5707931053111794E-2</c:v>
                </c:pt>
                <c:pt idx="6339">
                  <c:v>8.536578403506509E-2</c:v>
                </c:pt>
                <c:pt idx="6340">
                  <c:v>8.3867958446351989E-2</c:v>
                </c:pt>
                <c:pt idx="6341">
                  <c:v>8.3242008518189803E-2</c:v>
                </c:pt>
                <c:pt idx="6342">
                  <c:v>8.3261405694103244E-2</c:v>
                </c:pt>
                <c:pt idx="6343">
                  <c:v>8.3460977931773941E-2</c:v>
                </c:pt>
                <c:pt idx="6344">
                  <c:v>8.2476430522781266E-2</c:v>
                </c:pt>
                <c:pt idx="6345">
                  <c:v>8.2492133219880553E-2</c:v>
                </c:pt>
                <c:pt idx="6346">
                  <c:v>8.3304782906451658E-2</c:v>
                </c:pt>
                <c:pt idx="6347">
                  <c:v>8.1969527742738371E-2</c:v>
                </c:pt>
                <c:pt idx="6348">
                  <c:v>8.1306753601919177E-2</c:v>
                </c:pt>
                <c:pt idx="6349">
                  <c:v>8.2668779100126558E-2</c:v>
                </c:pt>
                <c:pt idx="6350">
                  <c:v>8.2656490334200111E-2</c:v>
                </c:pt>
                <c:pt idx="6351">
                  <c:v>8.2858544907182821E-2</c:v>
                </c:pt>
                <c:pt idx="6352">
                  <c:v>8.3007483429609702E-2</c:v>
                </c:pt>
                <c:pt idx="6353">
                  <c:v>8.4287866113332777E-2</c:v>
                </c:pt>
                <c:pt idx="6354">
                  <c:v>8.351252001944387E-2</c:v>
                </c:pt>
                <c:pt idx="6355">
                  <c:v>8.6265484624612712E-2</c:v>
                </c:pt>
                <c:pt idx="6356">
                  <c:v>8.6121457323314984E-2</c:v>
                </c:pt>
                <c:pt idx="6357">
                  <c:v>8.5630128671698211E-2</c:v>
                </c:pt>
                <c:pt idx="6358">
                  <c:v>8.5713484805087573E-2</c:v>
                </c:pt>
                <c:pt idx="6359">
                  <c:v>8.513172920765788E-2</c:v>
                </c:pt>
                <c:pt idx="6360">
                  <c:v>8.4417122372816109E-2</c:v>
                </c:pt>
                <c:pt idx="6361">
                  <c:v>6.3749385603032879E-2</c:v>
                </c:pt>
                <c:pt idx="6362">
                  <c:v>4.2723481224091156E-2</c:v>
                </c:pt>
                <c:pt idx="6363">
                  <c:v>3.3223427804584676E-2</c:v>
                </c:pt>
                <c:pt idx="6364">
                  <c:v>2.8226564878347606E-2</c:v>
                </c:pt>
                <c:pt idx="6365">
                  <c:v>2.7621615708382521E-2</c:v>
                </c:pt>
                <c:pt idx="6366">
                  <c:v>2.6007626157555502E-2</c:v>
                </c:pt>
                <c:pt idx="6367">
                  <c:v>2.4650949455524554E-2</c:v>
                </c:pt>
                <c:pt idx="6368">
                  <c:v>2.3388892671695277E-2</c:v>
                </c:pt>
                <c:pt idx="6369">
                  <c:v>2.2237256906084454E-2</c:v>
                </c:pt>
                <c:pt idx="6370">
                  <c:v>2.1402905289325508E-2</c:v>
                </c:pt>
                <c:pt idx="6371">
                  <c:v>2.0836444060077855E-2</c:v>
                </c:pt>
                <c:pt idx="6372">
                  <c:v>1.9732737364017032E-2</c:v>
                </c:pt>
                <c:pt idx="6373">
                  <c:v>1.9294918433427365E-2</c:v>
                </c:pt>
                <c:pt idx="6374">
                  <c:v>1.9025357304655391E-2</c:v>
                </c:pt>
                <c:pt idx="6375">
                  <c:v>1.92774217736639E-2</c:v>
                </c:pt>
                <c:pt idx="6376">
                  <c:v>1.3571614556656652E-2</c:v>
                </c:pt>
                <c:pt idx="6377">
                  <c:v>1.3602482539120947E-2</c:v>
                </c:pt>
                <c:pt idx="6378">
                  <c:v>1.3304236610299293E-2</c:v>
                </c:pt>
                <c:pt idx="6379">
                  <c:v>1.6765376830450165E-2</c:v>
                </c:pt>
                <c:pt idx="6380">
                  <c:v>1.7365359859440127E-2</c:v>
                </c:pt>
                <c:pt idx="6381">
                  <c:v>1.9106294717514224E-2</c:v>
                </c:pt>
                <c:pt idx="6382">
                  <c:v>2.3175994268425308E-2</c:v>
                </c:pt>
                <c:pt idx="6383">
                  <c:v>2.2623287850108378E-2</c:v>
                </c:pt>
                <c:pt idx="6384">
                  <c:v>2.2510218531056024E-2</c:v>
                </c:pt>
                <c:pt idx="6385">
                  <c:v>1.2842828314335903E-2</c:v>
                </c:pt>
                <c:pt idx="6386">
                  <c:v>1.2246758107867279E-2</c:v>
                </c:pt>
                <c:pt idx="6387">
                  <c:v>1.2487705516491912E-2</c:v>
                </c:pt>
                <c:pt idx="6388">
                  <c:v>1.2400435642071181E-2</c:v>
                </c:pt>
                <c:pt idx="6389">
                  <c:v>1.2072724444206094E-2</c:v>
                </c:pt>
                <c:pt idx="6390">
                  <c:v>1.2680434017508046E-2</c:v>
                </c:pt>
                <c:pt idx="6391">
                  <c:v>1.2467303836547408E-2</c:v>
                </c:pt>
                <c:pt idx="6392">
                  <c:v>1.2208700929512319E-2</c:v>
                </c:pt>
                <c:pt idx="6393">
                  <c:v>1.1447419418074639E-2</c:v>
                </c:pt>
                <c:pt idx="6394">
                  <c:v>1.1497204370405195E-2</c:v>
                </c:pt>
                <c:pt idx="6395">
                  <c:v>1.1188931921184914E-2</c:v>
                </c:pt>
                <c:pt idx="6396">
                  <c:v>1.1545783371893379E-2</c:v>
                </c:pt>
                <c:pt idx="6397">
                  <c:v>1.1849654772076832E-2</c:v>
                </c:pt>
                <c:pt idx="6398">
                  <c:v>1.2216021960029416E-2</c:v>
                </c:pt>
                <c:pt idx="6399">
                  <c:v>1.3011472801299955E-2</c:v>
                </c:pt>
                <c:pt idx="6400">
                  <c:v>1.3860853578396891E-2</c:v>
                </c:pt>
                <c:pt idx="6401">
                  <c:v>1.4667637909187068E-2</c:v>
                </c:pt>
                <c:pt idx="6402">
                  <c:v>1.4890636009258633E-2</c:v>
                </c:pt>
                <c:pt idx="6403">
                  <c:v>1.5888917332653116E-2</c:v>
                </c:pt>
                <c:pt idx="6404">
                  <c:v>1.6704085186942344E-2</c:v>
                </c:pt>
                <c:pt idx="6405">
                  <c:v>1.6328610841112749E-2</c:v>
                </c:pt>
                <c:pt idx="6406">
                  <c:v>1.5348903258077145E-2</c:v>
                </c:pt>
                <c:pt idx="6407">
                  <c:v>1.4600388870568535E-2</c:v>
                </c:pt>
                <c:pt idx="6408">
                  <c:v>1.4629638912303016E-2</c:v>
                </c:pt>
                <c:pt idx="6409">
                  <c:v>9.2005870701464178E-3</c:v>
                </c:pt>
                <c:pt idx="6410">
                  <c:v>8.8284631879348898E-3</c:v>
                </c:pt>
                <c:pt idx="6411">
                  <c:v>1.9690247783934814E-3</c:v>
                </c:pt>
                <c:pt idx="6412">
                  <c:v>-1.1414363521616507E-2</c:v>
                </c:pt>
                <c:pt idx="6413">
                  <c:v>-1.5882849298580515E-2</c:v>
                </c:pt>
                <c:pt idx="6414">
                  <c:v>-1.6882293819139388E-2</c:v>
                </c:pt>
                <c:pt idx="6415">
                  <c:v>-1.6833120495018186E-2</c:v>
                </c:pt>
                <c:pt idx="6416">
                  <c:v>-1.7640117418733798E-2</c:v>
                </c:pt>
                <c:pt idx="6417">
                  <c:v>-1.7473088140969595E-2</c:v>
                </c:pt>
                <c:pt idx="6418">
                  <c:v>-1.7288249008888101E-2</c:v>
                </c:pt>
                <c:pt idx="6419">
                  <c:v>-1.6987651808329209E-2</c:v>
                </c:pt>
                <c:pt idx="6420">
                  <c:v>-1.8540562440915651E-2</c:v>
                </c:pt>
                <c:pt idx="6421">
                  <c:v>-1.8233712299172422E-2</c:v>
                </c:pt>
                <c:pt idx="6422">
                  <c:v>-1.8345019335272852E-2</c:v>
                </c:pt>
                <c:pt idx="6423">
                  <c:v>-1.7889700599905439E-2</c:v>
                </c:pt>
                <c:pt idx="6424">
                  <c:v>-1.7362814706602784E-2</c:v>
                </c:pt>
                <c:pt idx="6425">
                  <c:v>-1.7260832070570959E-2</c:v>
                </c:pt>
                <c:pt idx="6426">
                  <c:v>-1.7261521778240127E-2</c:v>
                </c:pt>
                <c:pt idx="6427">
                  <c:v>-1.7209880105324711E-2</c:v>
                </c:pt>
                <c:pt idx="6428">
                  <c:v>-1.6832983815176873E-2</c:v>
                </c:pt>
                <c:pt idx="6429">
                  <c:v>-1.6301804738956274E-2</c:v>
                </c:pt>
                <c:pt idx="6430">
                  <c:v>-1.668393389559019E-2</c:v>
                </c:pt>
                <c:pt idx="6431">
                  <c:v>-1.7268736506452598E-2</c:v>
                </c:pt>
                <c:pt idx="6432">
                  <c:v>-1.7807660162878686E-2</c:v>
                </c:pt>
                <c:pt idx="6433">
                  <c:v>-1.3496770680574109E-2</c:v>
                </c:pt>
                <c:pt idx="6434">
                  <c:v>-1.2947070214147101E-2</c:v>
                </c:pt>
                <c:pt idx="6435">
                  <c:v>-1.3243815268686116E-2</c:v>
                </c:pt>
                <c:pt idx="6436">
                  <c:v>-1.3277628459355867E-2</c:v>
                </c:pt>
                <c:pt idx="6437">
                  <c:v>-1.3295018664660773E-2</c:v>
                </c:pt>
                <c:pt idx="6438">
                  <c:v>-1.3437800861939003E-2</c:v>
                </c:pt>
                <c:pt idx="6439">
                  <c:v>2.6106566903232507E-2</c:v>
                </c:pt>
                <c:pt idx="6440">
                  <c:v>5.7090010281016165E-2</c:v>
                </c:pt>
                <c:pt idx="6441">
                  <c:v>6.9676812308007888E-2</c:v>
                </c:pt>
                <c:pt idx="6442">
                  <c:v>7.2719110857720204E-2</c:v>
                </c:pt>
                <c:pt idx="6443">
                  <c:v>7.7585748738993585E-2</c:v>
                </c:pt>
                <c:pt idx="6444">
                  <c:v>8.0473088439209459E-2</c:v>
                </c:pt>
                <c:pt idx="6445">
                  <c:v>8.362054572349957E-2</c:v>
                </c:pt>
                <c:pt idx="6446">
                  <c:v>8.3598149090576654E-2</c:v>
                </c:pt>
                <c:pt idx="6447">
                  <c:v>8.5593792591861811E-2</c:v>
                </c:pt>
                <c:pt idx="6448">
                  <c:v>8.444685532373182E-2</c:v>
                </c:pt>
                <c:pt idx="6449">
                  <c:v>8.3972927698096111E-2</c:v>
                </c:pt>
                <c:pt idx="6450">
                  <c:v>8.4050547071984463E-2</c:v>
                </c:pt>
                <c:pt idx="6451">
                  <c:v>8.3898270416626938E-2</c:v>
                </c:pt>
                <c:pt idx="6452">
                  <c:v>8.3811956944948238E-2</c:v>
                </c:pt>
                <c:pt idx="6453">
                  <c:v>8.3896058672465038E-2</c:v>
                </c:pt>
                <c:pt idx="6454">
                  <c:v>8.357976623155397E-2</c:v>
                </c:pt>
                <c:pt idx="6455">
                  <c:v>8.3199545082967952E-2</c:v>
                </c:pt>
                <c:pt idx="6456">
                  <c:v>8.3016866848774046E-2</c:v>
                </c:pt>
                <c:pt idx="6457">
                  <c:v>8.3002760311404078E-2</c:v>
                </c:pt>
                <c:pt idx="6458">
                  <c:v>8.290577399472987E-2</c:v>
                </c:pt>
                <c:pt idx="6459">
                  <c:v>8.2427642344458416E-2</c:v>
                </c:pt>
                <c:pt idx="6460">
                  <c:v>8.1782027294324502E-2</c:v>
                </c:pt>
                <c:pt idx="6461">
                  <c:v>8.1525318616590986E-2</c:v>
                </c:pt>
                <c:pt idx="6462">
                  <c:v>8.1052430362108227E-2</c:v>
                </c:pt>
                <c:pt idx="6463">
                  <c:v>8.1550948265677395E-2</c:v>
                </c:pt>
                <c:pt idx="6464">
                  <c:v>8.114627651437363E-2</c:v>
                </c:pt>
                <c:pt idx="6465">
                  <c:v>8.1609109879769548E-2</c:v>
                </c:pt>
                <c:pt idx="6466">
                  <c:v>8.2155004617428973E-2</c:v>
                </c:pt>
                <c:pt idx="6467">
                  <c:v>8.3451047468899545E-2</c:v>
                </c:pt>
                <c:pt idx="6468">
                  <c:v>8.473723904890515E-2</c:v>
                </c:pt>
                <c:pt idx="6469">
                  <c:v>7.8709246963789559E-2</c:v>
                </c:pt>
                <c:pt idx="6470">
                  <c:v>7.3592310835041738E-2</c:v>
                </c:pt>
                <c:pt idx="6471">
                  <c:v>9.3640615820778136E-2</c:v>
                </c:pt>
                <c:pt idx="6472">
                  <c:v>0.13444907039572945</c:v>
                </c:pt>
                <c:pt idx="6473">
                  <c:v>0.1526854024770464</c:v>
                </c:pt>
                <c:pt idx="6474">
                  <c:v>0.15790157472518035</c:v>
                </c:pt>
                <c:pt idx="6475">
                  <c:v>0.15796360961540654</c:v>
                </c:pt>
                <c:pt idx="6476">
                  <c:v>0.15648359652068494</c:v>
                </c:pt>
                <c:pt idx="6477">
                  <c:v>0.15572236950528823</c:v>
                </c:pt>
                <c:pt idx="6478">
                  <c:v>0.15611231712389251</c:v>
                </c:pt>
                <c:pt idx="6479">
                  <c:v>0.15595360859247595</c:v>
                </c:pt>
                <c:pt idx="6480">
                  <c:v>0.15533180561542176</c:v>
                </c:pt>
                <c:pt idx="6481">
                  <c:v>0.15425210827129207</c:v>
                </c:pt>
                <c:pt idx="6482">
                  <c:v>0.15459264715413193</c:v>
                </c:pt>
                <c:pt idx="6483">
                  <c:v>0.15395616953777533</c:v>
                </c:pt>
                <c:pt idx="6484">
                  <c:v>0.15420907822778263</c:v>
                </c:pt>
                <c:pt idx="6485">
                  <c:v>0.15432556545267903</c:v>
                </c:pt>
                <c:pt idx="6486">
                  <c:v>0.15368658226784038</c:v>
                </c:pt>
                <c:pt idx="6487">
                  <c:v>0.1537161396129563</c:v>
                </c:pt>
                <c:pt idx="6488">
                  <c:v>0.15315124879472766</c:v>
                </c:pt>
                <c:pt idx="6489">
                  <c:v>0.15377740461240472</c:v>
                </c:pt>
                <c:pt idx="6490">
                  <c:v>0.15368775396189877</c:v>
                </c:pt>
                <c:pt idx="6491">
                  <c:v>0.15510356625745525</c:v>
                </c:pt>
                <c:pt idx="6492">
                  <c:v>0.15691233944249056</c:v>
                </c:pt>
                <c:pt idx="6493">
                  <c:v>0.15858264400179997</c:v>
                </c:pt>
                <c:pt idx="6494">
                  <c:v>0.15897519076311126</c:v>
                </c:pt>
                <c:pt idx="6495">
                  <c:v>0.16017647664317664</c:v>
                </c:pt>
                <c:pt idx="6496">
                  <c:v>0.15971447043596901</c:v>
                </c:pt>
                <c:pt idx="6497">
                  <c:v>0.15797861052479673</c:v>
                </c:pt>
                <c:pt idx="6498">
                  <c:v>0.16384986253617004</c:v>
                </c:pt>
                <c:pt idx="6499">
                  <c:v>0.16702824642152883</c:v>
                </c:pt>
                <c:pt idx="6500">
                  <c:v>0.1690950430029026</c:v>
                </c:pt>
                <c:pt idx="6501">
                  <c:v>0.15775051667331019</c:v>
                </c:pt>
                <c:pt idx="6502">
                  <c:v>0.12735349350875919</c:v>
                </c:pt>
                <c:pt idx="6503">
                  <c:v>0.10263980890967866</c:v>
                </c:pt>
                <c:pt idx="6504">
                  <c:v>9.1898279009066539E-2</c:v>
                </c:pt>
                <c:pt idx="6505">
                  <c:v>8.8733270298394631E-2</c:v>
                </c:pt>
                <c:pt idx="6506">
                  <c:v>8.8611129852319837E-2</c:v>
                </c:pt>
                <c:pt idx="6507">
                  <c:v>8.9558477570838513E-2</c:v>
                </c:pt>
                <c:pt idx="6508">
                  <c:v>9.0723820978162575E-2</c:v>
                </c:pt>
                <c:pt idx="6509">
                  <c:v>9.1539526532440546E-2</c:v>
                </c:pt>
                <c:pt idx="6510">
                  <c:v>8.7414206216429591E-2</c:v>
                </c:pt>
                <c:pt idx="6511">
                  <c:v>8.4501345713471357E-2</c:v>
                </c:pt>
                <c:pt idx="6512">
                  <c:v>8.1448886591708555E-2</c:v>
                </c:pt>
                <c:pt idx="6513">
                  <c:v>8.0975167282186303E-2</c:v>
                </c:pt>
                <c:pt idx="6514">
                  <c:v>7.7521246971194335E-2</c:v>
                </c:pt>
                <c:pt idx="6515">
                  <c:v>7.4449118101536108E-2</c:v>
                </c:pt>
                <c:pt idx="6516">
                  <c:v>7.3523098782949409E-2</c:v>
                </c:pt>
                <c:pt idx="6517">
                  <c:v>7.3537243219422913E-2</c:v>
                </c:pt>
                <c:pt idx="6518">
                  <c:v>7.3910525469247132E-2</c:v>
                </c:pt>
                <c:pt idx="6519">
                  <c:v>7.3807886925200572E-2</c:v>
                </c:pt>
                <c:pt idx="6520">
                  <c:v>7.3906406170117026E-2</c:v>
                </c:pt>
                <c:pt idx="6521">
                  <c:v>7.3062026031037272E-2</c:v>
                </c:pt>
                <c:pt idx="6522">
                  <c:v>7.2965465443807054E-2</c:v>
                </c:pt>
                <c:pt idx="6523">
                  <c:v>7.3118603268336996E-2</c:v>
                </c:pt>
                <c:pt idx="6524">
                  <c:v>7.3532441509661733E-2</c:v>
                </c:pt>
                <c:pt idx="6525">
                  <c:v>7.3283514916179585E-2</c:v>
                </c:pt>
                <c:pt idx="6526">
                  <c:v>7.3672426540580011E-2</c:v>
                </c:pt>
                <c:pt idx="6527">
                  <c:v>7.1793746927923827E-2</c:v>
                </c:pt>
                <c:pt idx="6528">
                  <c:v>4.1183539537060332E-2</c:v>
                </c:pt>
                <c:pt idx="6529">
                  <c:v>1.9445801464240076E-2</c:v>
                </c:pt>
                <c:pt idx="6530">
                  <c:v>-1.105120658735562E-3</c:v>
                </c:pt>
                <c:pt idx="6531">
                  <c:v>-2.6402876177196392E-3</c:v>
                </c:pt>
                <c:pt idx="6532">
                  <c:v>-2.4999857501362081E-3</c:v>
                </c:pt>
                <c:pt idx="6533">
                  <c:v>-2.1003100538811281E-3</c:v>
                </c:pt>
                <c:pt idx="6534">
                  <c:v>-4.6445633484809221E-3</c:v>
                </c:pt>
                <c:pt idx="6535">
                  <c:v>-8.8938278795706333E-3</c:v>
                </c:pt>
                <c:pt idx="6536">
                  <c:v>-1.2650614958513053E-2</c:v>
                </c:pt>
                <c:pt idx="6537">
                  <c:v>-1.0711653413850209E-2</c:v>
                </c:pt>
                <c:pt idx="6538">
                  <c:v>-9.0021793598725249E-3</c:v>
                </c:pt>
                <c:pt idx="6539">
                  <c:v>-6.1836940024727937E-3</c:v>
                </c:pt>
                <c:pt idx="6540">
                  <c:v>-5.6422493430134286E-3</c:v>
                </c:pt>
                <c:pt idx="6541">
                  <c:v>-5.6540919671712667E-3</c:v>
                </c:pt>
                <c:pt idx="6542">
                  <c:v>-5.4632157252851666E-3</c:v>
                </c:pt>
                <c:pt idx="6543">
                  <c:v>-5.5931894640978532E-3</c:v>
                </c:pt>
                <c:pt idx="6544">
                  <c:v>-5.4846346740430813E-3</c:v>
                </c:pt>
                <c:pt idx="6545">
                  <c:v>-5.5551734846081271E-3</c:v>
                </c:pt>
                <c:pt idx="6546">
                  <c:v>-5.3533268596137372E-3</c:v>
                </c:pt>
                <c:pt idx="6547">
                  <c:v>-4.5043721553947261E-3</c:v>
                </c:pt>
                <c:pt idx="6548">
                  <c:v>-3.1934951868080406E-3</c:v>
                </c:pt>
                <c:pt idx="6549">
                  <c:v>-1.3570039827634044E-3</c:v>
                </c:pt>
                <c:pt idx="6550">
                  <c:v>-9.1621229873706418E-4</c:v>
                </c:pt>
                <c:pt idx="6551">
                  <c:v>-2.5923825893780835E-3</c:v>
                </c:pt>
                <c:pt idx="6552">
                  <c:v>-3.2789997951555225E-3</c:v>
                </c:pt>
                <c:pt idx="6553">
                  <c:v>-5.2343413329793038E-3</c:v>
                </c:pt>
                <c:pt idx="6554">
                  <c:v>-7.5089773881958661E-3</c:v>
                </c:pt>
                <c:pt idx="6555">
                  <c:v>-9.1148576585376659E-3</c:v>
                </c:pt>
                <c:pt idx="6556">
                  <c:v>-9.6230836293668912E-3</c:v>
                </c:pt>
                <c:pt idx="6557">
                  <c:v>-9.9410468169545251E-3</c:v>
                </c:pt>
                <c:pt idx="6558">
                  <c:v>-1.0613313869326001E-2</c:v>
                </c:pt>
                <c:pt idx="6559">
                  <c:v>-1.0413561383581913E-2</c:v>
                </c:pt>
                <c:pt idx="6560">
                  <c:v>-1.0444862182344816E-2</c:v>
                </c:pt>
                <c:pt idx="6561">
                  <c:v>-1.0937161355031201E-2</c:v>
                </c:pt>
                <c:pt idx="6562">
                  <c:v>-1.0872106844082784E-2</c:v>
                </c:pt>
                <c:pt idx="6563">
                  <c:v>-1.0873584334808525E-2</c:v>
                </c:pt>
                <c:pt idx="6564">
                  <c:v>-1.0865021661179777E-2</c:v>
                </c:pt>
                <c:pt idx="6565">
                  <c:v>-1.089220056144832E-2</c:v>
                </c:pt>
                <c:pt idx="6566">
                  <c:v>-1.0897294017839419E-2</c:v>
                </c:pt>
                <c:pt idx="6567">
                  <c:v>-1.0876249992412431E-2</c:v>
                </c:pt>
                <c:pt idx="6568">
                  <c:v>-1.0424770520164972E-2</c:v>
                </c:pt>
                <c:pt idx="6569">
                  <c:v>-1.0090826884343367E-2</c:v>
                </c:pt>
                <c:pt idx="6570">
                  <c:v>1.7518172122174457E-2</c:v>
                </c:pt>
                <c:pt idx="6571">
                  <c:v>2.6681625000759886E-2</c:v>
                </c:pt>
                <c:pt idx="6572">
                  <c:v>2.5720668985387322E-2</c:v>
                </c:pt>
                <c:pt idx="6573">
                  <c:v>2.5149069672902258E-2</c:v>
                </c:pt>
                <c:pt idx="6574">
                  <c:v>2.4626275216294152E-2</c:v>
                </c:pt>
                <c:pt idx="6575">
                  <c:v>2.4178451872005222E-2</c:v>
                </c:pt>
                <c:pt idx="6576">
                  <c:v>2.4275631957432167E-2</c:v>
                </c:pt>
                <c:pt idx="6577">
                  <c:v>2.4003959893105706E-2</c:v>
                </c:pt>
                <c:pt idx="6578">
                  <c:v>2.378141167227598E-2</c:v>
                </c:pt>
                <c:pt idx="6579">
                  <c:v>2.3972882136938337E-2</c:v>
                </c:pt>
                <c:pt idx="6580">
                  <c:v>2.3670625739226195E-2</c:v>
                </c:pt>
                <c:pt idx="6581">
                  <c:v>2.3288836362370766E-2</c:v>
                </c:pt>
                <c:pt idx="6582">
                  <c:v>2.9808407239747335E-2</c:v>
                </c:pt>
                <c:pt idx="6583">
                  <c:v>2.993116509469803E-2</c:v>
                </c:pt>
                <c:pt idx="6584">
                  <c:v>3.022701834161403E-2</c:v>
                </c:pt>
                <c:pt idx="6585">
                  <c:v>3.0058383067106176E-2</c:v>
                </c:pt>
                <c:pt idx="6586">
                  <c:v>2.9497047900076359E-2</c:v>
                </c:pt>
                <c:pt idx="6587">
                  <c:v>2.9250570984404221E-2</c:v>
                </c:pt>
                <c:pt idx="6588">
                  <c:v>2.9365731419632835E-2</c:v>
                </c:pt>
                <c:pt idx="6589">
                  <c:v>2.9763656247976146E-2</c:v>
                </c:pt>
                <c:pt idx="6590">
                  <c:v>3.0325359511753858E-2</c:v>
                </c:pt>
                <c:pt idx="6591">
                  <c:v>3.0908127772172896E-2</c:v>
                </c:pt>
                <c:pt idx="6592">
                  <c:v>3.1490739571247664E-2</c:v>
                </c:pt>
                <c:pt idx="6593">
                  <c:v>3.1314390293251004E-2</c:v>
                </c:pt>
                <c:pt idx="6594">
                  <c:v>3.1372141788309424E-2</c:v>
                </c:pt>
                <c:pt idx="6595">
                  <c:v>3.1386926582550795E-2</c:v>
                </c:pt>
                <c:pt idx="6596">
                  <c:v>3.1374131763721079E-2</c:v>
                </c:pt>
                <c:pt idx="6597">
                  <c:v>3.100445110700796E-2</c:v>
                </c:pt>
                <c:pt idx="6598">
                  <c:v>3.0569350067097698E-2</c:v>
                </c:pt>
                <c:pt idx="6599">
                  <c:v>3.0195259679122233E-2</c:v>
                </c:pt>
                <c:pt idx="6600">
                  <c:v>1.5478117371047964E-2</c:v>
                </c:pt>
                <c:pt idx="6601">
                  <c:v>3.5903693075172455E-3</c:v>
                </c:pt>
                <c:pt idx="6602">
                  <c:v>3.0754542570766204E-3</c:v>
                </c:pt>
                <c:pt idx="6603">
                  <c:v>2.8812172900919957E-3</c:v>
                </c:pt>
                <c:pt idx="6604">
                  <c:v>2.8583716092695586E-3</c:v>
                </c:pt>
                <c:pt idx="6605">
                  <c:v>2.8150071333687705E-3</c:v>
                </c:pt>
                <c:pt idx="6606">
                  <c:v>2.5678814818523351E-3</c:v>
                </c:pt>
                <c:pt idx="6607">
                  <c:v>2.9910388996405666E-3</c:v>
                </c:pt>
                <c:pt idx="6608">
                  <c:v>3.0461153218015059E-3</c:v>
                </c:pt>
                <c:pt idx="6609">
                  <c:v>2.1931204561999335E-3</c:v>
                </c:pt>
                <c:pt idx="6610">
                  <c:v>2.1864686747799286E-3</c:v>
                </c:pt>
                <c:pt idx="6611">
                  <c:v>2.497885922730694E-3</c:v>
                </c:pt>
                <c:pt idx="6612">
                  <c:v>-1.6766716643101566E-2</c:v>
                </c:pt>
                <c:pt idx="6613">
                  <c:v>-1.6285351928017843E-2</c:v>
                </c:pt>
                <c:pt idx="6614">
                  <c:v>-1.6460750855904017E-2</c:v>
                </c:pt>
                <c:pt idx="6615">
                  <c:v>-1.73018957757743E-2</c:v>
                </c:pt>
                <c:pt idx="6616">
                  <c:v>-1.6843818764068187E-2</c:v>
                </c:pt>
                <c:pt idx="6617">
                  <c:v>-1.5622073251815975E-2</c:v>
                </c:pt>
                <c:pt idx="6618">
                  <c:v>-1.5257296767279212E-2</c:v>
                </c:pt>
                <c:pt idx="6619">
                  <c:v>-1.4135400607315664E-2</c:v>
                </c:pt>
                <c:pt idx="6620">
                  <c:v>-8.7555449016725063E-3</c:v>
                </c:pt>
                <c:pt idx="6621">
                  <c:v>-8.3106552474332511E-3</c:v>
                </c:pt>
                <c:pt idx="6622">
                  <c:v>2.6617622037014791E-3</c:v>
                </c:pt>
                <c:pt idx="6623">
                  <c:v>3.3019951352603105E-2</c:v>
                </c:pt>
                <c:pt idx="6624">
                  <c:v>5.1425697225945546E-2</c:v>
                </c:pt>
                <c:pt idx="6625">
                  <c:v>6.0724811594243505E-2</c:v>
                </c:pt>
                <c:pt idx="6626">
                  <c:v>6.8396511908823052E-2</c:v>
                </c:pt>
                <c:pt idx="6627">
                  <c:v>6.8352820174728823E-2</c:v>
                </c:pt>
                <c:pt idx="6628">
                  <c:v>6.7715093564085352E-2</c:v>
                </c:pt>
                <c:pt idx="6629">
                  <c:v>6.6619641635051324E-2</c:v>
                </c:pt>
                <c:pt idx="6630">
                  <c:v>6.6818369707793993E-2</c:v>
                </c:pt>
                <c:pt idx="6631">
                  <c:v>6.6961333520662206E-2</c:v>
                </c:pt>
                <c:pt idx="6632">
                  <c:v>6.6627079439287737E-2</c:v>
                </c:pt>
                <c:pt idx="6633">
                  <c:v>6.6006190213501972E-2</c:v>
                </c:pt>
                <c:pt idx="6634">
                  <c:v>6.6434455041063101E-2</c:v>
                </c:pt>
                <c:pt idx="6635">
                  <c:v>6.7312549588043669E-2</c:v>
                </c:pt>
                <c:pt idx="6636">
                  <c:v>6.8129874239908128E-2</c:v>
                </c:pt>
                <c:pt idx="6637">
                  <c:v>6.8144987720756736E-2</c:v>
                </c:pt>
                <c:pt idx="6638">
                  <c:v>6.8607931662970065E-2</c:v>
                </c:pt>
                <c:pt idx="6639">
                  <c:v>6.9010822655152348E-2</c:v>
                </c:pt>
                <c:pt idx="6640">
                  <c:v>6.9843508896550568E-2</c:v>
                </c:pt>
                <c:pt idx="6641">
                  <c:v>6.9618650629664117E-2</c:v>
                </c:pt>
                <c:pt idx="6642">
                  <c:v>6.9212793219086591E-2</c:v>
                </c:pt>
                <c:pt idx="6643">
                  <c:v>6.8942105836227494E-2</c:v>
                </c:pt>
                <c:pt idx="6644">
                  <c:v>6.8915658869507901E-2</c:v>
                </c:pt>
                <c:pt idx="6645">
                  <c:v>6.8666667938646009E-2</c:v>
                </c:pt>
                <c:pt idx="6646">
                  <c:v>6.8392392332871019E-2</c:v>
                </c:pt>
                <c:pt idx="6647">
                  <c:v>6.7957832405462493E-2</c:v>
                </c:pt>
                <c:pt idx="6648">
                  <c:v>6.8155611546182285E-2</c:v>
                </c:pt>
                <c:pt idx="6649">
                  <c:v>6.7789567390929839E-2</c:v>
                </c:pt>
                <c:pt idx="6650">
                  <c:v>6.8465974818563188E-2</c:v>
                </c:pt>
                <c:pt idx="6651">
                  <c:v>6.8775506127370448E-2</c:v>
                </c:pt>
                <c:pt idx="6652">
                  <c:v>6.798784783744255E-2</c:v>
                </c:pt>
                <c:pt idx="6653">
                  <c:v>5.837422118028758E-2</c:v>
                </c:pt>
                <c:pt idx="6654">
                  <c:v>4.6126123063746249E-2</c:v>
                </c:pt>
                <c:pt idx="6655">
                  <c:v>3.3393587298366931E-2</c:v>
                </c:pt>
                <c:pt idx="6656">
                  <c:v>2.0886741938767203E-2</c:v>
                </c:pt>
                <c:pt idx="6657">
                  <c:v>5.1178146716194292E-2</c:v>
                </c:pt>
                <c:pt idx="6658">
                  <c:v>6.4863620821055401E-2</c:v>
                </c:pt>
                <c:pt idx="6659">
                  <c:v>6.935355569139974E-2</c:v>
                </c:pt>
                <c:pt idx="6660">
                  <c:v>6.9664612270811804E-2</c:v>
                </c:pt>
                <c:pt idx="6661">
                  <c:v>6.902295897359248E-2</c:v>
                </c:pt>
                <c:pt idx="6662">
                  <c:v>6.883657305755643E-2</c:v>
                </c:pt>
                <c:pt idx="6663">
                  <c:v>6.8886355268539673E-2</c:v>
                </c:pt>
                <c:pt idx="6664">
                  <c:v>6.8744113467168605E-2</c:v>
                </c:pt>
                <c:pt idx="6665">
                  <c:v>6.8121694497157284E-2</c:v>
                </c:pt>
                <c:pt idx="6666">
                  <c:v>6.8018143187446464E-2</c:v>
                </c:pt>
                <c:pt idx="6667">
                  <c:v>6.8957726804559791E-2</c:v>
                </c:pt>
                <c:pt idx="6668">
                  <c:v>6.9839912979418162E-2</c:v>
                </c:pt>
                <c:pt idx="6669">
                  <c:v>7.0954208904148358E-2</c:v>
                </c:pt>
                <c:pt idx="6670">
                  <c:v>7.1282104109992167E-2</c:v>
                </c:pt>
                <c:pt idx="6671">
                  <c:v>7.2106367330254717E-2</c:v>
                </c:pt>
                <c:pt idx="6672">
                  <c:v>7.1838769185880905E-2</c:v>
                </c:pt>
                <c:pt idx="6673">
                  <c:v>7.0905838594704479E-2</c:v>
                </c:pt>
                <c:pt idx="6674">
                  <c:v>7.133769549607423E-2</c:v>
                </c:pt>
                <c:pt idx="6675">
                  <c:v>7.1330920634112269E-2</c:v>
                </c:pt>
                <c:pt idx="6676">
                  <c:v>7.4000236541271594E-2</c:v>
                </c:pt>
                <c:pt idx="6677">
                  <c:v>7.6135575832194144E-2</c:v>
                </c:pt>
                <c:pt idx="6678">
                  <c:v>7.6422461303556385E-2</c:v>
                </c:pt>
                <c:pt idx="6679">
                  <c:v>7.566512799857894E-2</c:v>
                </c:pt>
                <c:pt idx="6680">
                  <c:v>7.5244679783796647E-2</c:v>
                </c:pt>
                <c:pt idx="6681">
                  <c:v>7.3891858273946773E-2</c:v>
                </c:pt>
                <c:pt idx="6682">
                  <c:v>7.3549456511431424E-2</c:v>
                </c:pt>
                <c:pt idx="6683">
                  <c:v>7.3374650035523986E-2</c:v>
                </c:pt>
                <c:pt idx="6684">
                  <c:v>7.3194574443188748E-2</c:v>
                </c:pt>
                <c:pt idx="6685">
                  <c:v>7.3816931423463336E-2</c:v>
                </c:pt>
                <c:pt idx="6686">
                  <c:v>7.442742008696579E-2</c:v>
                </c:pt>
                <c:pt idx="6687">
                  <c:v>5.8197523300450096E-2</c:v>
                </c:pt>
                <c:pt idx="6688">
                  <c:v>4.6283787212073095E-2</c:v>
                </c:pt>
                <c:pt idx="6689">
                  <c:v>4.0476636607467552E-2</c:v>
                </c:pt>
                <c:pt idx="6690">
                  <c:v>3.9751456716183277E-2</c:v>
                </c:pt>
                <c:pt idx="6691">
                  <c:v>4.0227567074385705E-2</c:v>
                </c:pt>
                <c:pt idx="6692">
                  <c:v>3.9473890296688019E-2</c:v>
                </c:pt>
                <c:pt idx="6693">
                  <c:v>3.8910356768243934E-2</c:v>
                </c:pt>
                <c:pt idx="6694">
                  <c:v>3.8232796113442317E-2</c:v>
                </c:pt>
                <c:pt idx="6695">
                  <c:v>3.8003288513277514E-2</c:v>
                </c:pt>
                <c:pt idx="6696">
                  <c:v>3.7863180636537264E-2</c:v>
                </c:pt>
                <c:pt idx="6697">
                  <c:v>4.1778879781643755E-2</c:v>
                </c:pt>
                <c:pt idx="6698">
                  <c:v>6.6809432182275585E-2</c:v>
                </c:pt>
                <c:pt idx="6699">
                  <c:v>8.4950372201012744E-2</c:v>
                </c:pt>
                <c:pt idx="6700">
                  <c:v>9.4009204500383817E-2</c:v>
                </c:pt>
                <c:pt idx="6701">
                  <c:v>9.6043097587010087E-2</c:v>
                </c:pt>
                <c:pt idx="6702">
                  <c:v>9.6100163351933748E-2</c:v>
                </c:pt>
                <c:pt idx="6703">
                  <c:v>9.5991345849672227E-2</c:v>
                </c:pt>
                <c:pt idx="6704">
                  <c:v>9.5074602887020965E-2</c:v>
                </c:pt>
                <c:pt idx="6705">
                  <c:v>9.5082947433688295E-2</c:v>
                </c:pt>
                <c:pt idx="6706">
                  <c:v>9.505048124482092E-2</c:v>
                </c:pt>
                <c:pt idx="6707">
                  <c:v>9.3839342089577241E-2</c:v>
                </c:pt>
                <c:pt idx="6708">
                  <c:v>9.3861282346176036E-2</c:v>
                </c:pt>
                <c:pt idx="6709">
                  <c:v>9.4073836243461814E-2</c:v>
                </c:pt>
                <c:pt idx="6710">
                  <c:v>9.4544189529219599E-2</c:v>
                </c:pt>
                <c:pt idx="6711">
                  <c:v>9.589598716289828E-2</c:v>
                </c:pt>
                <c:pt idx="6712">
                  <c:v>9.6469479859218568E-2</c:v>
                </c:pt>
                <c:pt idx="6713">
                  <c:v>9.6987587900250347E-2</c:v>
                </c:pt>
                <c:pt idx="6714">
                  <c:v>9.8279437263974853E-2</c:v>
                </c:pt>
                <c:pt idx="6715">
                  <c:v>0.10170237895339627</c:v>
                </c:pt>
                <c:pt idx="6716">
                  <c:v>0.11752064887975193</c:v>
                </c:pt>
                <c:pt idx="6717">
                  <c:v>0.12686492340664468</c:v>
                </c:pt>
                <c:pt idx="6718">
                  <c:v>0.12825700048759583</c:v>
                </c:pt>
                <c:pt idx="6719">
                  <c:v>0.12783434841915389</c:v>
                </c:pt>
                <c:pt idx="6720">
                  <c:v>0.12607770320848932</c:v>
                </c:pt>
                <c:pt idx="6721">
                  <c:v>0.12532669443875349</c:v>
                </c:pt>
                <c:pt idx="6722">
                  <c:v>0.12679495864743398</c:v>
                </c:pt>
                <c:pt idx="6723">
                  <c:v>0.12855943497840688</c:v>
                </c:pt>
                <c:pt idx="6724">
                  <c:v>0.13129383019558591</c:v>
                </c:pt>
                <c:pt idx="6725">
                  <c:v>0.13425530492541712</c:v>
                </c:pt>
                <c:pt idx="6726">
                  <c:v>0.13430870582690319</c:v>
                </c:pt>
                <c:pt idx="6727">
                  <c:v>0.13487793214489949</c:v>
                </c:pt>
                <c:pt idx="6728">
                  <c:v>0.12591089499686919</c:v>
                </c:pt>
                <c:pt idx="6729">
                  <c:v>0.11497361098555435</c:v>
                </c:pt>
                <c:pt idx="6730">
                  <c:v>0.10698427814946992</c:v>
                </c:pt>
                <c:pt idx="6731">
                  <c:v>0.10320960816301024</c:v>
                </c:pt>
                <c:pt idx="6732">
                  <c:v>0.10175050131576713</c:v>
                </c:pt>
                <c:pt idx="6733">
                  <c:v>0.10078039330994636</c:v>
                </c:pt>
                <c:pt idx="6734">
                  <c:v>0.10030437531134137</c:v>
                </c:pt>
                <c:pt idx="6735">
                  <c:v>9.9084057655860605E-2</c:v>
                </c:pt>
                <c:pt idx="6736">
                  <c:v>9.823181458416097E-2</c:v>
                </c:pt>
                <c:pt idx="6737">
                  <c:v>9.7446103229757997E-2</c:v>
                </c:pt>
                <c:pt idx="6738">
                  <c:v>9.6130185265653964E-2</c:v>
                </c:pt>
                <c:pt idx="6739">
                  <c:v>9.5887770591565932E-2</c:v>
                </c:pt>
                <c:pt idx="6740">
                  <c:v>9.5609175980393077E-2</c:v>
                </c:pt>
                <c:pt idx="6741">
                  <c:v>9.4919050315393813E-2</c:v>
                </c:pt>
                <c:pt idx="6742">
                  <c:v>9.4967479328387686E-2</c:v>
                </c:pt>
                <c:pt idx="6743">
                  <c:v>9.5128235871824549E-2</c:v>
                </c:pt>
                <c:pt idx="6744">
                  <c:v>9.4812906704116254E-2</c:v>
                </c:pt>
                <c:pt idx="6745">
                  <c:v>8.9894151076904849E-2</c:v>
                </c:pt>
                <c:pt idx="6746">
                  <c:v>6.7980983531969047E-2</c:v>
                </c:pt>
                <c:pt idx="6747">
                  <c:v>4.7512170488724997E-2</c:v>
                </c:pt>
                <c:pt idx="6748">
                  <c:v>3.3520253277800421E-2</c:v>
                </c:pt>
                <c:pt idx="6749">
                  <c:v>3.1832219907573511E-2</c:v>
                </c:pt>
                <c:pt idx="6750">
                  <c:v>3.1822999960893009E-2</c:v>
                </c:pt>
                <c:pt idx="6751">
                  <c:v>3.1814741823993603E-2</c:v>
                </c:pt>
                <c:pt idx="6752">
                  <c:v>3.1730270806802921E-2</c:v>
                </c:pt>
                <c:pt idx="6753">
                  <c:v>3.1565610304612829E-2</c:v>
                </c:pt>
                <c:pt idx="6754">
                  <c:v>3.1317664097720757E-2</c:v>
                </c:pt>
                <c:pt idx="6755">
                  <c:v>3.0842760474561116E-2</c:v>
                </c:pt>
                <c:pt idx="6756">
                  <c:v>3.0453173503842856E-2</c:v>
                </c:pt>
                <c:pt idx="6757">
                  <c:v>2.9971378206597885E-2</c:v>
                </c:pt>
                <c:pt idx="6758">
                  <c:v>3.0569500420665668E-2</c:v>
                </c:pt>
                <c:pt idx="6759">
                  <c:v>2.994745738504833E-2</c:v>
                </c:pt>
                <c:pt idx="6760">
                  <c:v>2.9489124966037797E-2</c:v>
                </c:pt>
                <c:pt idx="6761">
                  <c:v>2.9377182245707456E-2</c:v>
                </c:pt>
                <c:pt idx="6762">
                  <c:v>2.927314995578563E-2</c:v>
                </c:pt>
                <c:pt idx="6763">
                  <c:v>2.991089168210008E-2</c:v>
                </c:pt>
                <c:pt idx="6764">
                  <c:v>3.0382080915315191E-2</c:v>
                </c:pt>
                <c:pt idx="6765">
                  <c:v>3.0641355886468311E-2</c:v>
                </c:pt>
                <c:pt idx="6766">
                  <c:v>3.0705117582552552E-2</c:v>
                </c:pt>
                <c:pt idx="6767">
                  <c:v>3.0494295260142024E-2</c:v>
                </c:pt>
                <c:pt idx="6768">
                  <c:v>3.0267734936547781E-2</c:v>
                </c:pt>
                <c:pt idx="6769">
                  <c:v>3.0034186247109344E-2</c:v>
                </c:pt>
                <c:pt idx="6770">
                  <c:v>3.0002508595151009E-2</c:v>
                </c:pt>
                <c:pt idx="6771">
                  <c:v>3.047946389344957E-2</c:v>
                </c:pt>
                <c:pt idx="6772">
                  <c:v>3.0334871777278213E-2</c:v>
                </c:pt>
                <c:pt idx="6773">
                  <c:v>3.0178006245823411E-2</c:v>
                </c:pt>
                <c:pt idx="6774">
                  <c:v>2.9913181783410417E-2</c:v>
                </c:pt>
                <c:pt idx="6775">
                  <c:v>2.8183644678332773E-2</c:v>
                </c:pt>
                <c:pt idx="6776">
                  <c:v>1.6115633029315998E-2</c:v>
                </c:pt>
                <c:pt idx="6777">
                  <c:v>-1.9480327246746958E-3</c:v>
                </c:pt>
                <c:pt idx="6778">
                  <c:v>-6.6589585483391462E-3</c:v>
                </c:pt>
                <c:pt idx="6779">
                  <c:v>-9.4377170223376942E-3</c:v>
                </c:pt>
                <c:pt idx="6780">
                  <c:v>-1.0429088716125022E-2</c:v>
                </c:pt>
                <c:pt idx="6781">
                  <c:v>-1.0414186204693738E-2</c:v>
                </c:pt>
                <c:pt idx="6782">
                  <c:v>-1.0439249259726792E-2</c:v>
                </c:pt>
                <c:pt idx="6783">
                  <c:v>-1.0380351662810537E-2</c:v>
                </c:pt>
                <c:pt idx="6784">
                  <c:v>-1.0285729098530061E-2</c:v>
                </c:pt>
                <c:pt idx="6785">
                  <c:v>-9.5094204776466438E-3</c:v>
                </c:pt>
                <c:pt idx="6786">
                  <c:v>-8.9984948645201717E-3</c:v>
                </c:pt>
                <c:pt idx="6787">
                  <c:v>-8.4796767186456259E-3</c:v>
                </c:pt>
                <c:pt idx="6788">
                  <c:v>-1.6026610155674258E-2</c:v>
                </c:pt>
                <c:pt idx="6789">
                  <c:v>-1.6948065514656441E-2</c:v>
                </c:pt>
                <c:pt idx="6790">
                  <c:v>-1.6511570058604527E-2</c:v>
                </c:pt>
                <c:pt idx="6791">
                  <c:v>-1.6371811908931444E-2</c:v>
                </c:pt>
                <c:pt idx="6792">
                  <c:v>-1.6072725759561077E-2</c:v>
                </c:pt>
                <c:pt idx="6793">
                  <c:v>-1.6278518146730273E-2</c:v>
                </c:pt>
                <c:pt idx="6794">
                  <c:v>-1.5398130183405245E-2</c:v>
                </c:pt>
                <c:pt idx="6795">
                  <c:v>-1.2534137520749365E-2</c:v>
                </c:pt>
                <c:pt idx="6796">
                  <c:v>-8.2987092493208153E-3</c:v>
                </c:pt>
                <c:pt idx="6797">
                  <c:v>-6.069569195798024E-3</c:v>
                </c:pt>
                <c:pt idx="6798">
                  <c:v>-5.2435732706970824E-3</c:v>
                </c:pt>
                <c:pt idx="6799">
                  <c:v>-5.1017411921667616E-3</c:v>
                </c:pt>
                <c:pt idx="6800">
                  <c:v>-5.1118528601797053E-3</c:v>
                </c:pt>
                <c:pt idx="6801">
                  <c:v>-5.9430519733124406E-3</c:v>
                </c:pt>
                <c:pt idx="6802">
                  <c:v>-5.8614165377697206E-3</c:v>
                </c:pt>
                <c:pt idx="6803">
                  <c:v>-7.5494858281897545E-4</c:v>
                </c:pt>
                <c:pt idx="6804">
                  <c:v>1.329882109542291E-2</c:v>
                </c:pt>
                <c:pt idx="6805">
                  <c:v>1.416775371387303E-2</c:v>
                </c:pt>
                <c:pt idx="6806">
                  <c:v>1.4708436917528591E-2</c:v>
                </c:pt>
                <c:pt idx="6807">
                  <c:v>1.5707688255993765E-2</c:v>
                </c:pt>
                <c:pt idx="6808">
                  <c:v>1.5820504364688293E-2</c:v>
                </c:pt>
                <c:pt idx="6809">
                  <c:v>1.5786682805193554E-2</c:v>
                </c:pt>
                <c:pt idx="6810">
                  <c:v>1.5694814143034884E-2</c:v>
                </c:pt>
                <c:pt idx="6811">
                  <c:v>2.2476459066029381E-2</c:v>
                </c:pt>
                <c:pt idx="6812">
                  <c:v>2.7378563606900899E-2</c:v>
                </c:pt>
                <c:pt idx="6813">
                  <c:v>2.7336473072646771E-2</c:v>
                </c:pt>
                <c:pt idx="6814">
                  <c:v>2.7333675061140969E-2</c:v>
                </c:pt>
                <c:pt idx="6815">
                  <c:v>2.6638529949768439E-2</c:v>
                </c:pt>
                <c:pt idx="6816">
                  <c:v>2.6134047639968246E-2</c:v>
                </c:pt>
                <c:pt idx="6817">
                  <c:v>2.5540721143977263E-2</c:v>
                </c:pt>
                <c:pt idx="6818">
                  <c:v>2.6030250944472866E-2</c:v>
                </c:pt>
                <c:pt idx="6819">
                  <c:v>2.6155059273257279E-2</c:v>
                </c:pt>
                <c:pt idx="6820">
                  <c:v>2.6451027493827467E-2</c:v>
                </c:pt>
                <c:pt idx="6821">
                  <c:v>2.7786829402059926E-2</c:v>
                </c:pt>
                <c:pt idx="6822">
                  <c:v>2.8482691205400062E-2</c:v>
                </c:pt>
                <c:pt idx="6823">
                  <c:v>2.812702075812943E-2</c:v>
                </c:pt>
                <c:pt idx="6824">
                  <c:v>2.6317595016177177E-2</c:v>
                </c:pt>
                <c:pt idx="6825">
                  <c:v>2.5933446087273042E-2</c:v>
                </c:pt>
                <c:pt idx="6826">
                  <c:v>2.5420898773820026E-2</c:v>
                </c:pt>
                <c:pt idx="6827">
                  <c:v>2.5389899037938625E-2</c:v>
                </c:pt>
                <c:pt idx="6828">
                  <c:v>2.5401631210328506E-2</c:v>
                </c:pt>
                <c:pt idx="6829">
                  <c:v>2.5530497063421601E-2</c:v>
                </c:pt>
                <c:pt idx="6830">
                  <c:v>2.5726550882781953E-2</c:v>
                </c:pt>
                <c:pt idx="6831">
                  <c:v>2.5711061531777282E-2</c:v>
                </c:pt>
                <c:pt idx="6832">
                  <c:v>2.5577379377610149E-2</c:v>
                </c:pt>
                <c:pt idx="6833">
                  <c:v>2.368395645534558E-2</c:v>
                </c:pt>
                <c:pt idx="6834">
                  <c:v>1.3496201465206215E-2</c:v>
                </c:pt>
                <c:pt idx="6835">
                  <c:v>1.3007075234481599E-2</c:v>
                </c:pt>
                <c:pt idx="6836">
                  <c:v>1.2874433497024681E-2</c:v>
                </c:pt>
                <c:pt idx="6837">
                  <c:v>1.186933720216527E-2</c:v>
                </c:pt>
                <c:pt idx="6838">
                  <c:v>1.1818225892541783E-2</c:v>
                </c:pt>
                <c:pt idx="6839">
                  <c:v>1.1708698423834865E-2</c:v>
                </c:pt>
                <c:pt idx="6840">
                  <c:v>1.2291422061710104E-2</c:v>
                </c:pt>
                <c:pt idx="6841">
                  <c:v>5.4191663495116709E-3</c:v>
                </c:pt>
                <c:pt idx="6842">
                  <c:v>-5.3020888100480008E-3</c:v>
                </c:pt>
                <c:pt idx="6843">
                  <c:v>-6.3990953743047318E-3</c:v>
                </c:pt>
                <c:pt idx="6844">
                  <c:v>-6.0010975870667567E-3</c:v>
                </c:pt>
                <c:pt idx="6845">
                  <c:v>-5.4209327836404319E-3</c:v>
                </c:pt>
                <c:pt idx="6846">
                  <c:v>-4.5443470938545481E-3</c:v>
                </c:pt>
                <c:pt idx="6847">
                  <c:v>-4.9658996046433364E-3</c:v>
                </c:pt>
                <c:pt idx="6848">
                  <c:v>-4.5122695597010834E-3</c:v>
                </c:pt>
                <c:pt idx="6849">
                  <c:v>-3.2983917055819205E-3</c:v>
                </c:pt>
                <c:pt idx="6850">
                  <c:v>-1.971343291587874E-3</c:v>
                </c:pt>
                <c:pt idx="6851">
                  <c:v>-7.4244950036618691E-4</c:v>
                </c:pt>
                <c:pt idx="6852">
                  <c:v>-5.3076628016420456E-4</c:v>
                </c:pt>
                <c:pt idx="6853">
                  <c:v>-4.962832202707497E-4</c:v>
                </c:pt>
                <c:pt idx="6854">
                  <c:v>-4.7994999055057247E-4</c:v>
                </c:pt>
                <c:pt idx="6855">
                  <c:v>-5.1486453500045569E-4</c:v>
                </c:pt>
                <c:pt idx="6856">
                  <c:v>-5.0514618649289897E-4</c:v>
                </c:pt>
                <c:pt idx="6857">
                  <c:v>-2.2495189234859707E-4</c:v>
                </c:pt>
                <c:pt idx="6858">
                  <c:v>5.7964068702416431E-4</c:v>
                </c:pt>
                <c:pt idx="6859">
                  <c:v>1.4520647287737786E-3</c:v>
                </c:pt>
                <c:pt idx="6860">
                  <c:v>2.6805019008981721E-3</c:v>
                </c:pt>
                <c:pt idx="6861">
                  <c:v>3.0808553803403031E-3</c:v>
                </c:pt>
                <c:pt idx="6862">
                  <c:v>3.3551101578704317E-3</c:v>
                </c:pt>
                <c:pt idx="6863">
                  <c:v>3.7289050255723873E-3</c:v>
                </c:pt>
                <c:pt idx="6864">
                  <c:v>4.0384143353707335E-3</c:v>
                </c:pt>
                <c:pt idx="6865">
                  <c:v>4.2651067518409604E-3</c:v>
                </c:pt>
                <c:pt idx="6866">
                  <c:v>3.8423391565924527E-3</c:v>
                </c:pt>
                <c:pt idx="6867">
                  <c:v>3.8293288890881554E-3</c:v>
                </c:pt>
                <c:pt idx="6868">
                  <c:v>3.7038636767752191E-3</c:v>
                </c:pt>
                <c:pt idx="6869">
                  <c:v>3.7301412290905358E-3</c:v>
                </c:pt>
                <c:pt idx="6870">
                  <c:v>1.1234767181699679E-3</c:v>
                </c:pt>
                <c:pt idx="6871">
                  <c:v>-7.9216783321839832E-3</c:v>
                </c:pt>
                <c:pt idx="6872">
                  <c:v>-9.7924979844475936E-3</c:v>
                </c:pt>
                <c:pt idx="6873">
                  <c:v>-1.2145484634950649E-2</c:v>
                </c:pt>
                <c:pt idx="6874">
                  <c:v>-1.3679948970906589E-2</c:v>
                </c:pt>
                <c:pt idx="6875">
                  <c:v>-3.2921688083722943E-3</c:v>
                </c:pt>
                <c:pt idx="6876">
                  <c:v>1.4946678166134359E-2</c:v>
                </c:pt>
                <c:pt idx="6877">
                  <c:v>5.2437365379997478E-2</c:v>
                </c:pt>
                <c:pt idx="6878">
                  <c:v>6.9455939935762392E-2</c:v>
                </c:pt>
                <c:pt idx="6879">
                  <c:v>6.9586895123066192E-2</c:v>
                </c:pt>
                <c:pt idx="6880">
                  <c:v>7.4457502242964921E-2</c:v>
                </c:pt>
                <c:pt idx="6881">
                  <c:v>7.4974241419974635E-2</c:v>
                </c:pt>
                <c:pt idx="6882">
                  <c:v>7.3902250597685307E-2</c:v>
                </c:pt>
                <c:pt idx="6883">
                  <c:v>7.3031370640028945E-2</c:v>
                </c:pt>
                <c:pt idx="6884">
                  <c:v>7.2618650184985742E-2</c:v>
                </c:pt>
                <c:pt idx="6885">
                  <c:v>7.302564539860501E-2</c:v>
                </c:pt>
                <c:pt idx="6886">
                  <c:v>7.2976651870137119E-2</c:v>
                </c:pt>
                <c:pt idx="6887">
                  <c:v>7.3355367916991335E-2</c:v>
                </c:pt>
                <c:pt idx="6888">
                  <c:v>7.3522065790665878E-2</c:v>
                </c:pt>
                <c:pt idx="6889">
                  <c:v>7.4090407531539934E-2</c:v>
                </c:pt>
                <c:pt idx="6890">
                  <c:v>7.4235311161349751E-2</c:v>
                </c:pt>
                <c:pt idx="6891">
                  <c:v>7.3968603722201653E-2</c:v>
                </c:pt>
                <c:pt idx="6892">
                  <c:v>7.3685429334364019E-2</c:v>
                </c:pt>
                <c:pt idx="6893">
                  <c:v>7.350069388739161E-2</c:v>
                </c:pt>
                <c:pt idx="6894">
                  <c:v>7.3456359251342418E-2</c:v>
                </c:pt>
                <c:pt idx="6895">
                  <c:v>7.333091801413473E-2</c:v>
                </c:pt>
                <c:pt idx="6896">
                  <c:v>7.36740664731423E-2</c:v>
                </c:pt>
                <c:pt idx="6897">
                  <c:v>7.4072778748817458E-2</c:v>
                </c:pt>
                <c:pt idx="6898">
                  <c:v>7.4381265640449334E-2</c:v>
                </c:pt>
                <c:pt idx="6899">
                  <c:v>7.4686688923217948E-2</c:v>
                </c:pt>
                <c:pt idx="6900">
                  <c:v>7.5248507619221652E-2</c:v>
                </c:pt>
                <c:pt idx="6901">
                  <c:v>7.5852633472438355E-2</c:v>
                </c:pt>
                <c:pt idx="6902">
                  <c:v>7.7309416263999883E-2</c:v>
                </c:pt>
                <c:pt idx="6903">
                  <c:v>7.7927450379828386E-2</c:v>
                </c:pt>
                <c:pt idx="6904">
                  <c:v>7.8141826863418806E-2</c:v>
                </c:pt>
                <c:pt idx="6905">
                  <c:v>8.3603280119979029E-2</c:v>
                </c:pt>
                <c:pt idx="6906">
                  <c:v>8.463647657180616E-2</c:v>
                </c:pt>
                <c:pt idx="6907">
                  <c:v>6.8696491536563237E-2</c:v>
                </c:pt>
                <c:pt idx="6908">
                  <c:v>5.459356132177999E-2</c:v>
                </c:pt>
                <c:pt idx="6909">
                  <c:v>5.45109309408362E-2</c:v>
                </c:pt>
                <c:pt idx="6910">
                  <c:v>4.7972589106031846E-2</c:v>
                </c:pt>
                <c:pt idx="6911">
                  <c:v>4.4877069378813292E-2</c:v>
                </c:pt>
                <c:pt idx="6912">
                  <c:v>4.7412265104448195E-2</c:v>
                </c:pt>
                <c:pt idx="6913">
                  <c:v>4.7504552000202704E-2</c:v>
                </c:pt>
                <c:pt idx="6914">
                  <c:v>4.7353531200608631E-2</c:v>
                </c:pt>
                <c:pt idx="6915">
                  <c:v>4.7353249451612955E-2</c:v>
                </c:pt>
                <c:pt idx="6916">
                  <c:v>4.7052892776870872E-2</c:v>
                </c:pt>
                <c:pt idx="6917">
                  <c:v>4.7052601188319748E-2</c:v>
                </c:pt>
                <c:pt idx="6918">
                  <c:v>4.6707233098010809E-2</c:v>
                </c:pt>
                <c:pt idx="6919">
                  <c:v>4.6160845302375436E-2</c:v>
                </c:pt>
                <c:pt idx="6920">
                  <c:v>4.7333510836916858E-2</c:v>
                </c:pt>
                <c:pt idx="6921">
                  <c:v>4.8563288864029108E-2</c:v>
                </c:pt>
                <c:pt idx="6922">
                  <c:v>5.0080713015240627E-2</c:v>
                </c:pt>
                <c:pt idx="6923">
                  <c:v>5.1085366055685866E-2</c:v>
                </c:pt>
                <c:pt idx="6924">
                  <c:v>5.2305409728774455E-2</c:v>
                </c:pt>
                <c:pt idx="6925">
                  <c:v>5.4366969834160395E-2</c:v>
                </c:pt>
                <c:pt idx="6926">
                  <c:v>5.502627564177659E-2</c:v>
                </c:pt>
                <c:pt idx="6927">
                  <c:v>5.4902369220083402E-2</c:v>
                </c:pt>
                <c:pt idx="6928">
                  <c:v>5.5060432388352801E-2</c:v>
                </c:pt>
                <c:pt idx="6929">
                  <c:v>5.5370924450799885E-2</c:v>
                </c:pt>
                <c:pt idx="6930">
                  <c:v>5.5914766582331327E-2</c:v>
                </c:pt>
                <c:pt idx="6931">
                  <c:v>5.5399996111760205E-2</c:v>
                </c:pt>
                <c:pt idx="6932">
                  <c:v>4.9188115309463314E-2</c:v>
                </c:pt>
                <c:pt idx="6933">
                  <c:v>4.6834900270884362E-2</c:v>
                </c:pt>
                <c:pt idx="6934">
                  <c:v>4.3024648972898996E-2</c:v>
                </c:pt>
                <c:pt idx="6935">
                  <c:v>2.7036627049121485E-2</c:v>
                </c:pt>
                <c:pt idx="6936">
                  <c:v>1.271582385097113E-2</c:v>
                </c:pt>
                <c:pt idx="6937">
                  <c:v>1.1392796415551546E-2</c:v>
                </c:pt>
                <c:pt idx="6938">
                  <c:v>9.6459358386857316E-3</c:v>
                </c:pt>
                <c:pt idx="6939">
                  <c:v>8.712688831178152E-3</c:v>
                </c:pt>
                <c:pt idx="6940">
                  <c:v>7.9023965534094544E-3</c:v>
                </c:pt>
                <c:pt idx="6941">
                  <c:v>7.8600452931869031E-3</c:v>
                </c:pt>
                <c:pt idx="6942">
                  <c:v>-1.8597148778212013E-3</c:v>
                </c:pt>
                <c:pt idx="6943">
                  <c:v>-3.9805063782532204E-3</c:v>
                </c:pt>
                <c:pt idx="6944">
                  <c:v>-4.7186832976486761E-3</c:v>
                </c:pt>
                <c:pt idx="6945">
                  <c:v>-5.042654773876774E-3</c:v>
                </c:pt>
                <c:pt idx="6946">
                  <c:v>-4.8191031801089693E-3</c:v>
                </c:pt>
                <c:pt idx="6947">
                  <c:v>-4.9983584749303828E-3</c:v>
                </c:pt>
                <c:pt idx="6948">
                  <c:v>-4.5884337080379037E-3</c:v>
                </c:pt>
                <c:pt idx="6949">
                  <c:v>-3.9955879313221514E-3</c:v>
                </c:pt>
                <c:pt idx="6950">
                  <c:v>-3.6384483726574646E-3</c:v>
                </c:pt>
                <c:pt idx="6951">
                  <c:v>-3.0964346212270771E-3</c:v>
                </c:pt>
                <c:pt idx="6952">
                  <c:v>-2.6847394087845568E-3</c:v>
                </c:pt>
                <c:pt idx="6953">
                  <c:v>-2.7669396779177666E-3</c:v>
                </c:pt>
                <c:pt idx="6954">
                  <c:v>-2.22068572476934E-3</c:v>
                </c:pt>
                <c:pt idx="6955">
                  <c:v>-4.1008758679211138E-3</c:v>
                </c:pt>
                <c:pt idx="6956">
                  <c:v>-6.9853183946812468E-3</c:v>
                </c:pt>
                <c:pt idx="6957">
                  <c:v>-6.3948780114678576E-3</c:v>
                </c:pt>
                <c:pt idx="6958">
                  <c:v>-5.2488182464425388E-3</c:v>
                </c:pt>
                <c:pt idx="6959">
                  <c:v>-3.6464257240310469E-3</c:v>
                </c:pt>
                <c:pt idx="6960">
                  <c:v>-2.3489376138844196E-3</c:v>
                </c:pt>
                <c:pt idx="6961">
                  <c:v>-2.8230697928215663E-4</c:v>
                </c:pt>
                <c:pt idx="6962">
                  <c:v>-4.1280641607308044E-4</c:v>
                </c:pt>
                <c:pt idx="6963">
                  <c:v>-5.1094980231758576E-4</c:v>
                </c:pt>
                <c:pt idx="6964">
                  <c:v>-3.6909046152539503E-4</c:v>
                </c:pt>
                <c:pt idx="6965">
                  <c:v>-3.9102365295698265E-4</c:v>
                </c:pt>
                <c:pt idx="6966">
                  <c:v>-6.5623851982646482E-4</c:v>
                </c:pt>
                <c:pt idx="6967">
                  <c:v>-6.4458598221030401E-4</c:v>
                </c:pt>
                <c:pt idx="6968">
                  <c:v>-6.5304974684906973E-4</c:v>
                </c:pt>
                <c:pt idx="6969">
                  <c:v>-6.0187784266054097E-4</c:v>
                </c:pt>
                <c:pt idx="6970">
                  <c:v>-3.1290763805535103E-4</c:v>
                </c:pt>
                <c:pt idx="6971">
                  <c:v>-3.753398390408497E-3</c:v>
                </c:pt>
                <c:pt idx="6972">
                  <c:v>-3.5736450327457214E-3</c:v>
                </c:pt>
                <c:pt idx="6973">
                  <c:v>-3.3585823383239111E-3</c:v>
                </c:pt>
                <c:pt idx="6974">
                  <c:v>-3.2404173067851622E-3</c:v>
                </c:pt>
                <c:pt idx="6975">
                  <c:v>-3.0324736500210395E-3</c:v>
                </c:pt>
                <c:pt idx="6976">
                  <c:v>-2.821662327184447E-3</c:v>
                </c:pt>
                <c:pt idx="6977">
                  <c:v>-2.5126827465407533E-3</c:v>
                </c:pt>
                <c:pt idx="6978">
                  <c:v>-2.1750839136624057E-3</c:v>
                </c:pt>
                <c:pt idx="6979">
                  <c:v>-2.3114238612679475E-3</c:v>
                </c:pt>
                <c:pt idx="6980">
                  <c:v>-2.0413404579903687E-3</c:v>
                </c:pt>
                <c:pt idx="6981">
                  <c:v>-1.6279809313636488E-3</c:v>
                </c:pt>
                <c:pt idx="6982">
                  <c:v>-1.9863697450805615E-5</c:v>
                </c:pt>
                <c:pt idx="6983">
                  <c:v>2.3939117048458972E-3</c:v>
                </c:pt>
                <c:pt idx="6984">
                  <c:v>3.6489829197565073E-3</c:v>
                </c:pt>
                <c:pt idx="6985">
                  <c:v>7.0500162375132566E-3</c:v>
                </c:pt>
                <c:pt idx="6986">
                  <c:v>7.0612923430149379E-3</c:v>
                </c:pt>
                <c:pt idx="6987">
                  <c:v>6.8991431851391973E-3</c:v>
                </c:pt>
                <c:pt idx="6988">
                  <c:v>7.7995495002378731E-3</c:v>
                </c:pt>
                <c:pt idx="6989">
                  <c:v>7.1485494301733194E-3</c:v>
                </c:pt>
                <c:pt idx="6990">
                  <c:v>8.0227352038311963E-3</c:v>
                </c:pt>
                <c:pt idx="6991">
                  <c:v>7.9881320372650905E-3</c:v>
                </c:pt>
                <c:pt idx="6992">
                  <c:v>9.6364122865170623E-3</c:v>
                </c:pt>
                <c:pt idx="6993">
                  <c:v>1.1373638451840229E-2</c:v>
                </c:pt>
                <c:pt idx="6994">
                  <c:v>1.5119904330454471E-2</c:v>
                </c:pt>
                <c:pt idx="6995">
                  <c:v>-1.4384489248737541E-3</c:v>
                </c:pt>
                <c:pt idx="6996">
                  <c:v>-8.2858444337693543E-3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32-234D-B417-C8C1122B6E56}"/>
            </c:ext>
          </c:extLst>
        </c:ser>
        <c:ser>
          <c:idx val="1"/>
          <c:order val="1"/>
          <c:tx>
            <c:strRef>
              <c:f>'Regression Equation'!$L$1:$L$2</c:f>
              <c:strCache>
                <c:ptCount val="2"/>
                <c:pt idx="0">
                  <c:v>y = -0.0015a + 0.0029b + 0.0046c + 0.0006d + 0.0016e + 0f + 0.0005g - 0.0196i - 0.013</c:v>
                </c:pt>
                <c:pt idx="1">
                  <c:v>PUMP FAILURE (1 or 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'Regression Equation'!$L$3:$L$7071</c:f>
              <c:numCache>
                <c:formatCode>General</c:formatCode>
                <c:ptCount val="706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1</c:v>
                </c:pt>
                <c:pt idx="5414">
                  <c:v>1</c:v>
                </c:pt>
                <c:pt idx="5415">
                  <c:v>1</c:v>
                </c:pt>
                <c:pt idx="5416">
                  <c:v>1</c:v>
                </c:pt>
                <c:pt idx="5417">
                  <c:v>1</c:v>
                </c:pt>
                <c:pt idx="5418">
                  <c:v>1</c:v>
                </c:pt>
                <c:pt idx="5419">
                  <c:v>1</c:v>
                </c:pt>
                <c:pt idx="5420">
                  <c:v>1</c:v>
                </c:pt>
                <c:pt idx="5421">
                  <c:v>1</c:v>
                </c:pt>
                <c:pt idx="5422">
                  <c:v>1</c:v>
                </c:pt>
                <c:pt idx="5423">
                  <c:v>1</c:v>
                </c:pt>
                <c:pt idx="5424">
                  <c:v>1</c:v>
                </c:pt>
                <c:pt idx="5425">
                  <c:v>1</c:v>
                </c:pt>
                <c:pt idx="5426">
                  <c:v>1</c:v>
                </c:pt>
                <c:pt idx="5427">
                  <c:v>1</c:v>
                </c:pt>
                <c:pt idx="5428">
                  <c:v>1</c:v>
                </c:pt>
                <c:pt idx="5429">
                  <c:v>1</c:v>
                </c:pt>
                <c:pt idx="5430">
                  <c:v>1</c:v>
                </c:pt>
                <c:pt idx="5431">
                  <c:v>1</c:v>
                </c:pt>
                <c:pt idx="5432">
                  <c:v>1</c:v>
                </c:pt>
                <c:pt idx="5433">
                  <c:v>1</c:v>
                </c:pt>
                <c:pt idx="5434">
                  <c:v>1</c:v>
                </c:pt>
                <c:pt idx="5435">
                  <c:v>1</c:v>
                </c:pt>
                <c:pt idx="5436">
                  <c:v>1</c:v>
                </c:pt>
                <c:pt idx="5437">
                  <c:v>1</c:v>
                </c:pt>
                <c:pt idx="5438">
                  <c:v>1</c:v>
                </c:pt>
                <c:pt idx="5439">
                  <c:v>1</c:v>
                </c:pt>
                <c:pt idx="5440">
                  <c:v>1</c:v>
                </c:pt>
                <c:pt idx="5441">
                  <c:v>1</c:v>
                </c:pt>
                <c:pt idx="5442">
                  <c:v>1</c:v>
                </c:pt>
                <c:pt idx="5443">
                  <c:v>1</c:v>
                </c:pt>
                <c:pt idx="5444">
                  <c:v>1</c:v>
                </c:pt>
                <c:pt idx="5445">
                  <c:v>1</c:v>
                </c:pt>
                <c:pt idx="5446">
                  <c:v>1</c:v>
                </c:pt>
                <c:pt idx="5447">
                  <c:v>1</c:v>
                </c:pt>
                <c:pt idx="5448">
                  <c:v>1</c:v>
                </c:pt>
                <c:pt idx="5449">
                  <c:v>1</c:v>
                </c:pt>
                <c:pt idx="5450">
                  <c:v>1</c:v>
                </c:pt>
                <c:pt idx="5451">
                  <c:v>1</c:v>
                </c:pt>
                <c:pt idx="5452">
                  <c:v>1</c:v>
                </c:pt>
                <c:pt idx="5453">
                  <c:v>1</c:v>
                </c:pt>
                <c:pt idx="5454">
                  <c:v>1</c:v>
                </c:pt>
                <c:pt idx="5455">
                  <c:v>1</c:v>
                </c:pt>
                <c:pt idx="5456">
                  <c:v>1</c:v>
                </c:pt>
                <c:pt idx="5457">
                  <c:v>1</c:v>
                </c:pt>
                <c:pt idx="5458">
                  <c:v>1</c:v>
                </c:pt>
                <c:pt idx="5459">
                  <c:v>1</c:v>
                </c:pt>
                <c:pt idx="5460">
                  <c:v>1</c:v>
                </c:pt>
                <c:pt idx="5461">
                  <c:v>1</c:v>
                </c:pt>
                <c:pt idx="5462">
                  <c:v>1</c:v>
                </c:pt>
                <c:pt idx="5463">
                  <c:v>1</c:v>
                </c:pt>
                <c:pt idx="5464">
                  <c:v>1</c:v>
                </c:pt>
                <c:pt idx="5465">
                  <c:v>1</c:v>
                </c:pt>
                <c:pt idx="5466">
                  <c:v>1</c:v>
                </c:pt>
                <c:pt idx="5467">
                  <c:v>1</c:v>
                </c:pt>
                <c:pt idx="5468">
                  <c:v>1</c:v>
                </c:pt>
                <c:pt idx="5469">
                  <c:v>1</c:v>
                </c:pt>
                <c:pt idx="5470">
                  <c:v>1</c:v>
                </c:pt>
                <c:pt idx="5471">
                  <c:v>1</c:v>
                </c:pt>
                <c:pt idx="5472">
                  <c:v>1</c:v>
                </c:pt>
                <c:pt idx="5473">
                  <c:v>1</c:v>
                </c:pt>
                <c:pt idx="5474">
                  <c:v>1</c:v>
                </c:pt>
                <c:pt idx="5475">
                  <c:v>1</c:v>
                </c:pt>
                <c:pt idx="5476">
                  <c:v>1</c:v>
                </c:pt>
                <c:pt idx="5477">
                  <c:v>1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32-234D-B417-C8C1122B6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4261280"/>
        <c:axId val="1121787792"/>
      </c:lineChart>
      <c:catAx>
        <c:axId val="8642612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1787792"/>
        <c:crosses val="autoZero"/>
        <c:auto val="1"/>
        <c:lblAlgn val="ctr"/>
        <c:lblOffset val="100"/>
        <c:noMultiLvlLbl val="0"/>
      </c:catAx>
      <c:valAx>
        <c:axId val="112178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26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9c9665b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a9c9665b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9c9665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a9c9665b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9c9665b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a9c9665b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a9c9665b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a9c9665b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a9c9665b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a9c9665b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9c9665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9c9665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9c9665b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9c9665b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9c9665b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9c9665b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9c9665b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9c9665b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9c9665b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9c9665b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9c9665b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a9c9665b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a9c9665b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a9c9665b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9c9665b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9c9665b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Statistics for Southern Water Corp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Dustin 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 Std Dev [14:40 - 14:45]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13" y="1170125"/>
            <a:ext cx="85865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 Std Dev [14:40 - 14:45] {Failure}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13" y="1147200"/>
            <a:ext cx="85865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Plotted Rolling Std Dev [All Variables]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13" y="1124300"/>
            <a:ext cx="827877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Plotted Rolling Std Dev [All Variables] {14:40 - 14:45}</a:t>
            </a:r>
            <a:endParaRPr sz="2400" dirty="0"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25" y="1124275"/>
            <a:ext cx="787955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According to my analysis, the variables that are most closely associated with Failure Mode are the following: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Surjek Flow Meter 2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Surjek Pump Torque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Maximum Daily Pump Torque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D43BF9F-04CE-4249-BC08-DA0F27FFA6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519130"/>
              </p:ext>
            </p:extLst>
          </p:nvPr>
        </p:nvGraphicFramePr>
        <p:xfrm>
          <a:off x="220717" y="441435"/>
          <a:ext cx="8639504" cy="470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6753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571622B-06B5-B34E-A065-02C472ED85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147199"/>
              </p:ext>
            </p:extLst>
          </p:nvPr>
        </p:nvGraphicFramePr>
        <p:xfrm>
          <a:off x="311700" y="493986"/>
          <a:ext cx="8520600" cy="3974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78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BoxPlots I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011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BoxPlots II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011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BoxPlots III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011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Removed Comparison I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63" y="1204500"/>
            <a:ext cx="63824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Removed Comparison II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38" y="1135750"/>
            <a:ext cx="634011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Removed Comparison III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63" y="1170125"/>
            <a:ext cx="63824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Time Plot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100" y="1193050"/>
            <a:ext cx="555179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 Re-Failure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13" y="1170125"/>
            <a:ext cx="85759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111</Words>
  <Application>Microsoft Macintosh PowerPoint</Application>
  <PresentationFormat>On-screen Show (16:9)</PresentationFormat>
  <Paragraphs>20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Roboto</vt:lpstr>
      <vt:lpstr>Simple Light</vt:lpstr>
      <vt:lpstr>Statistics for Southern Water Corp</vt:lpstr>
      <vt:lpstr>BoxPlots I</vt:lpstr>
      <vt:lpstr>BoxPlots II</vt:lpstr>
      <vt:lpstr>BoxPlots III</vt:lpstr>
      <vt:lpstr>Outlier Removed Comparison I</vt:lpstr>
      <vt:lpstr>Outlier Removed Comparison II</vt:lpstr>
      <vt:lpstr>Outlier Removed Comparison III</vt:lpstr>
      <vt:lpstr>Raw Time Plot</vt:lpstr>
      <vt:lpstr>BoxPlot Re-Failure</vt:lpstr>
      <vt:lpstr>Rolling Std Dev [14:40 - 14:45]</vt:lpstr>
      <vt:lpstr>Rolling Std Dev [14:40 - 14:45] {Failure}</vt:lpstr>
      <vt:lpstr>Plotted Rolling Std Dev [All Variables]</vt:lpstr>
      <vt:lpstr>Plotted Rolling Std Dev [All Variables] {14:40 - 14:45}</vt:lpstr>
      <vt:lpstr>According to my analysis, the variables that are most closely associated with Failure Mode are the following: Surjek Flow Meter 2 Surjek Pump Torque Maximum Daily Pump Torque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Southern Water Corp</dc:title>
  <cp:lastModifiedBy>Dustin Na</cp:lastModifiedBy>
  <cp:revision>4</cp:revision>
  <dcterms:modified xsi:type="dcterms:W3CDTF">2019-12-27T04:02:58Z</dcterms:modified>
</cp:coreProperties>
</file>