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Fira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dd71725_7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dd71725_7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6b5fdf5ce3_0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6b5fdf5ce3_0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578ac18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578ac18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fbf61c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fbf61c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fbf61ce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fbf61ce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b5fdf5ce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b5fdf5ce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0bcfaa05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0bcfaa05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578ac1814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578ac1814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7fbf61cec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7fbf61cec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8345b8de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8345b8de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-681125" y="708299"/>
            <a:ext cx="10502700" cy="3998835"/>
            <a:chOff x="-681125" y="708299"/>
            <a:chExt cx="10502700" cy="3998835"/>
          </a:xfrm>
        </p:grpSpPr>
        <p:cxnSp>
          <p:nvCxnSpPr>
            <p:cNvPr id="64" name="Google Shape;64;p11"/>
            <p:cNvCxnSpPr/>
            <p:nvPr/>
          </p:nvCxnSpPr>
          <p:spPr>
            <a:xfrm>
              <a:off x="706050" y="2313600"/>
              <a:ext cx="774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1"/>
            <p:cNvCxnSpPr/>
            <p:nvPr/>
          </p:nvCxnSpPr>
          <p:spPr>
            <a:xfrm>
              <a:off x="8432400" y="708299"/>
              <a:ext cx="0" cy="1602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711177" y="2298734"/>
              <a:ext cx="0" cy="2408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1"/>
            <p:cNvCxnSpPr/>
            <p:nvPr/>
          </p:nvCxnSpPr>
          <p:spPr>
            <a:xfrm>
              <a:off x="8429275" y="973482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1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8429275" y="841108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1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1"/>
            <p:cNvCxnSpPr/>
            <p:nvPr/>
          </p:nvCxnSpPr>
          <p:spPr>
            <a:xfrm>
              <a:off x="-681125" y="4435193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-681125" y="4566558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862150" y="1663200"/>
            <a:ext cx="5419500" cy="13008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804900" y="3064174"/>
            <a:ext cx="55341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 rot="-7199550">
            <a:off x="7981551" y="2482223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rot="-7199550">
            <a:off x="-588477" y="-21404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2" type="title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3" type="title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subTitle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5" type="title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6" type="subTitle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7" type="title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9" type="title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4" type="title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16" type="title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7" type="title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8" type="title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9" type="title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20" type="title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21" type="title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TITLE_AND_BOD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640675" y="1554425"/>
            <a:ext cx="2345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523675" y="2299876"/>
            <a:ext cx="2579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2" type="body"/>
          </p:nvPr>
        </p:nvSpPr>
        <p:spPr>
          <a:xfrm>
            <a:off x="5040775" y="2299876"/>
            <a:ext cx="2579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>
                <a:solidFill>
                  <a:srgbClr val="FFFFFF"/>
                </a:solidFill>
              </a:defRPr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title"/>
          </p:nvPr>
        </p:nvSpPr>
        <p:spPr>
          <a:xfrm>
            <a:off x="5157775" y="1554425"/>
            <a:ext cx="2345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cxnSp>
        <p:nvCxnSpPr>
          <p:cNvPr id="104" name="Google Shape;104;p14"/>
          <p:cNvCxnSpPr/>
          <p:nvPr/>
        </p:nvCxnSpPr>
        <p:spPr>
          <a:xfrm rot="10800000">
            <a:off x="4572000" y="717050"/>
            <a:ext cx="0" cy="1119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18400" y="710694"/>
            <a:ext cx="9244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986375" y="1840775"/>
            <a:ext cx="1171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 rot="451">
            <a:off x="125" y="4435175"/>
            <a:ext cx="9144000" cy="7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ONLY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title"/>
          </p:nvPr>
        </p:nvSpPr>
        <p:spPr>
          <a:xfrm>
            <a:off x="852688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852700" y="3196578"/>
            <a:ext cx="232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3" type="title"/>
          </p:nvPr>
        </p:nvSpPr>
        <p:spPr>
          <a:xfrm>
            <a:off x="3411589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4" type="subTitle"/>
          </p:nvPr>
        </p:nvSpPr>
        <p:spPr>
          <a:xfrm>
            <a:off x="3411597" y="3196578"/>
            <a:ext cx="232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5" type="title"/>
          </p:nvPr>
        </p:nvSpPr>
        <p:spPr>
          <a:xfrm>
            <a:off x="5970500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6" type="subTitle"/>
          </p:nvPr>
        </p:nvSpPr>
        <p:spPr>
          <a:xfrm>
            <a:off x="5970504" y="3196578"/>
            <a:ext cx="232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-18375" y="827350"/>
            <a:ext cx="9210875" cy="159900"/>
            <a:chOff x="-18375" y="827350"/>
            <a:chExt cx="9210875" cy="159900"/>
          </a:xfrm>
        </p:grpSpPr>
        <p:cxnSp>
          <p:nvCxnSpPr>
            <p:cNvPr id="117" name="Google Shape;117;p15"/>
            <p:cNvCxnSpPr/>
            <p:nvPr/>
          </p:nvCxnSpPr>
          <p:spPr>
            <a:xfrm>
              <a:off x="-18375" y="841645"/>
              <a:ext cx="6545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 rot="10800000">
              <a:off x="6527025" y="827350"/>
              <a:ext cx="0" cy="159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6520700" y="974950"/>
              <a:ext cx="2671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TITLE_ONLY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6"/>
          <p:cNvSpPr txBox="1"/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2" type="title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subTitle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ONLY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-30845" y="835450"/>
            <a:ext cx="9209090" cy="2918775"/>
            <a:chOff x="-30845" y="835450"/>
            <a:chExt cx="9209090" cy="2918775"/>
          </a:xfrm>
        </p:grpSpPr>
        <p:cxnSp>
          <p:nvCxnSpPr>
            <p:cNvPr id="132" name="Google Shape;132;p17"/>
            <p:cNvCxnSpPr/>
            <p:nvPr/>
          </p:nvCxnSpPr>
          <p:spPr>
            <a:xfrm>
              <a:off x="714250" y="847650"/>
              <a:ext cx="7729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8429281" y="858025"/>
              <a:ext cx="0" cy="289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 rot="10800000">
              <a:off x="8415345" y="3749150"/>
              <a:ext cx="762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709327" y="835450"/>
              <a:ext cx="0" cy="2906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-30845" y="3749150"/>
              <a:ext cx="755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7"/>
          <p:cNvSpPr txBox="1"/>
          <p:nvPr>
            <p:ph hasCustomPrompt="1" type="title"/>
          </p:nvPr>
        </p:nvSpPr>
        <p:spPr>
          <a:xfrm>
            <a:off x="1572725" y="2089500"/>
            <a:ext cx="1731600" cy="907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/>
          <p:nvPr>
            <p:ph idx="2" type="title"/>
          </p:nvPr>
        </p:nvSpPr>
        <p:spPr>
          <a:xfrm>
            <a:off x="2745749" y="554700"/>
            <a:ext cx="36525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3" type="title"/>
          </p:nvPr>
        </p:nvSpPr>
        <p:spPr>
          <a:xfrm>
            <a:off x="1556746" y="31264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1556750" y="3470525"/>
            <a:ext cx="1763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hasCustomPrompt="1" idx="4" type="title"/>
          </p:nvPr>
        </p:nvSpPr>
        <p:spPr>
          <a:xfrm>
            <a:off x="3706273" y="2089500"/>
            <a:ext cx="1731600" cy="907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7"/>
          <p:cNvSpPr txBox="1"/>
          <p:nvPr>
            <p:ph idx="5" type="title"/>
          </p:nvPr>
        </p:nvSpPr>
        <p:spPr>
          <a:xfrm>
            <a:off x="3690299" y="31264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6" type="subTitle"/>
          </p:nvPr>
        </p:nvSpPr>
        <p:spPr>
          <a:xfrm>
            <a:off x="3690298" y="3470525"/>
            <a:ext cx="1763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hasCustomPrompt="1" idx="7" type="title"/>
          </p:nvPr>
        </p:nvSpPr>
        <p:spPr>
          <a:xfrm>
            <a:off x="5839829" y="2089500"/>
            <a:ext cx="1731600" cy="907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7"/>
          <p:cNvSpPr txBox="1"/>
          <p:nvPr>
            <p:ph idx="8" type="title"/>
          </p:nvPr>
        </p:nvSpPr>
        <p:spPr>
          <a:xfrm>
            <a:off x="5823859" y="31264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9" type="subTitle"/>
          </p:nvPr>
        </p:nvSpPr>
        <p:spPr>
          <a:xfrm>
            <a:off x="5823854" y="3470525"/>
            <a:ext cx="1763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ONLY_1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8"/>
          <p:cNvCxnSpPr/>
          <p:nvPr/>
        </p:nvCxnSpPr>
        <p:spPr>
          <a:xfrm>
            <a:off x="-65250" y="841950"/>
            <a:ext cx="927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 txBox="1"/>
          <p:nvPr>
            <p:ph type="title"/>
          </p:nvPr>
        </p:nvSpPr>
        <p:spPr>
          <a:xfrm>
            <a:off x="2948698" y="554700"/>
            <a:ext cx="32466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2" type="title"/>
          </p:nvPr>
        </p:nvSpPr>
        <p:spPr>
          <a:xfrm>
            <a:off x="844400" y="1983425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subTitle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3" type="title"/>
          </p:nvPr>
        </p:nvSpPr>
        <p:spPr>
          <a:xfrm>
            <a:off x="3433643" y="1983425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subTitle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5" type="title"/>
          </p:nvPr>
        </p:nvSpPr>
        <p:spPr>
          <a:xfrm>
            <a:off x="6022897" y="1983425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6" type="subTitle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7" type="title"/>
          </p:nvPr>
        </p:nvSpPr>
        <p:spPr>
          <a:xfrm>
            <a:off x="844400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8" type="subTitle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9" type="title"/>
          </p:nvPr>
        </p:nvSpPr>
        <p:spPr>
          <a:xfrm>
            <a:off x="3433643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3" type="subTitle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4" type="title"/>
          </p:nvPr>
        </p:nvSpPr>
        <p:spPr>
          <a:xfrm>
            <a:off x="6022897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15" type="subTitle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ONLY_1_1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711600" y="554700"/>
            <a:ext cx="3240000" cy="9789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2" type="title"/>
          </p:nvPr>
        </p:nvSpPr>
        <p:spPr>
          <a:xfrm>
            <a:off x="711625" y="1812225"/>
            <a:ext cx="3240000" cy="4203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85850" y="2232525"/>
            <a:ext cx="3091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3" type="title"/>
          </p:nvPr>
        </p:nvSpPr>
        <p:spPr>
          <a:xfrm>
            <a:off x="711600" y="2779275"/>
            <a:ext cx="3240000" cy="4203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4" type="subTitle"/>
          </p:nvPr>
        </p:nvSpPr>
        <p:spPr>
          <a:xfrm>
            <a:off x="785850" y="3177574"/>
            <a:ext cx="3091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5" type="title"/>
          </p:nvPr>
        </p:nvSpPr>
        <p:spPr>
          <a:xfrm>
            <a:off x="711600" y="3746325"/>
            <a:ext cx="3240000" cy="4203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6" type="subTitle"/>
          </p:nvPr>
        </p:nvSpPr>
        <p:spPr>
          <a:xfrm>
            <a:off x="785850" y="4166625"/>
            <a:ext cx="3091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9"/>
          <p:cNvSpPr/>
          <p:nvPr/>
        </p:nvSpPr>
        <p:spPr>
          <a:xfrm>
            <a:off x="4572000" y="0"/>
            <a:ext cx="4571700" cy="513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 rot="10800000">
            <a:off x="2331600" y="-118055"/>
            <a:ext cx="0" cy="72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ONLY_1_2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0"/>
          <p:cNvCxnSpPr/>
          <p:nvPr/>
        </p:nvCxnSpPr>
        <p:spPr>
          <a:xfrm>
            <a:off x="4781550" y="554575"/>
            <a:ext cx="4457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1" y="1127400"/>
            <a:ext cx="4157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0"/>
          <p:cNvSpPr txBox="1"/>
          <p:nvPr>
            <p:ph type="title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2" type="title"/>
          </p:nvPr>
        </p:nvSpPr>
        <p:spPr>
          <a:xfrm>
            <a:off x="1810750" y="1540503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810751" y="1852387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3" type="title"/>
          </p:nvPr>
        </p:nvSpPr>
        <p:spPr>
          <a:xfrm>
            <a:off x="1810750" y="3149578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4" type="subTitle"/>
          </p:nvPr>
        </p:nvSpPr>
        <p:spPr>
          <a:xfrm>
            <a:off x="1810751" y="3461462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5" type="title"/>
          </p:nvPr>
        </p:nvSpPr>
        <p:spPr>
          <a:xfrm>
            <a:off x="5149625" y="1540503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6" type="subTitle"/>
          </p:nvPr>
        </p:nvSpPr>
        <p:spPr>
          <a:xfrm>
            <a:off x="5149626" y="1852387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7" type="title"/>
          </p:nvPr>
        </p:nvSpPr>
        <p:spPr>
          <a:xfrm>
            <a:off x="5149625" y="3149578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8" type="subTitle"/>
          </p:nvPr>
        </p:nvSpPr>
        <p:spPr>
          <a:xfrm>
            <a:off x="5149626" y="3461462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hasCustomPrompt="1"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3" name="Google Shape;13;p3"/>
          <p:cNvCxnSpPr>
            <a:stCxn id="14" idx="1"/>
          </p:cNvCxnSpPr>
          <p:nvPr/>
        </p:nvCxnSpPr>
        <p:spPr>
          <a:xfrm rot="10800000">
            <a:off x="-40725" y="3396338"/>
            <a:ext cx="2183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3"/>
          <p:cNvCxnSpPr>
            <a:stCxn id="14" idx="3"/>
          </p:cNvCxnSpPr>
          <p:nvPr/>
        </p:nvCxnSpPr>
        <p:spPr>
          <a:xfrm>
            <a:off x="7001175" y="3396638"/>
            <a:ext cx="2161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3"/>
          <p:cNvSpPr txBox="1"/>
          <p:nvPr>
            <p:ph idx="2" type="title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>
            <a:off x="4326488" y="-61045"/>
            <a:ext cx="491025" cy="1267158"/>
            <a:chOff x="4326488" y="-61045"/>
            <a:chExt cx="491025" cy="1267158"/>
          </a:xfrm>
        </p:grpSpPr>
        <p:cxnSp>
          <p:nvCxnSpPr>
            <p:cNvPr id="17" name="Google Shape;17;p3"/>
            <p:cNvCxnSpPr>
              <a:stCxn id="12" idx="0"/>
            </p:cNvCxnSpPr>
            <p:nvPr/>
          </p:nvCxnSpPr>
          <p:spPr>
            <a:xfrm rot="10800000">
              <a:off x="4573035" y="414"/>
              <a:ext cx="0" cy="1205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817513" y="-61045"/>
              <a:ext cx="0" cy="1264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>
              <a:off x="4326488" y="-61045"/>
              <a:ext cx="0" cy="1264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" name="Google Shape;20;p3"/>
          <p:cNvSpPr/>
          <p:nvPr/>
        </p:nvSpPr>
        <p:spPr>
          <a:xfrm rot="-3599640">
            <a:off x="7559737" y="-1993835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-7199550">
            <a:off x="-152674" y="-19938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_1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-68200" y="842388"/>
            <a:ext cx="779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1"/>
          <p:cNvSpPr txBox="1"/>
          <p:nvPr>
            <p:ph type="title"/>
          </p:nvPr>
        </p:nvSpPr>
        <p:spPr>
          <a:xfrm>
            <a:off x="711600" y="554700"/>
            <a:ext cx="2144700" cy="575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625650" y="1507800"/>
            <a:ext cx="2946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21"/>
          <p:cNvSpPr txBox="1"/>
          <p:nvPr/>
        </p:nvSpPr>
        <p:spPr>
          <a:xfrm>
            <a:off x="625650" y="34857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1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" name="Google Shape;195;p23"/>
          <p:cNvSpPr txBox="1"/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5675" y="709750"/>
            <a:ext cx="1428600" cy="263725"/>
            <a:chOff x="-65675" y="709750"/>
            <a:chExt cx="1428600" cy="263725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-65675" y="973475"/>
              <a:ext cx="14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-65675" y="709750"/>
              <a:ext cx="14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-65675" y="841108"/>
              <a:ext cx="14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09725" y="1691084"/>
            <a:ext cx="39624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08425" y="2732767"/>
            <a:ext cx="36318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11600" y="554700"/>
            <a:ext cx="28515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5173575" y="2641350"/>
            <a:ext cx="27768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41" name="Google Shape;41;p7"/>
          <p:cNvGrpSpPr/>
          <p:nvPr/>
        </p:nvGrpSpPr>
        <p:grpSpPr>
          <a:xfrm>
            <a:off x="-108875" y="704045"/>
            <a:ext cx="9280225" cy="1319700"/>
            <a:chOff x="-108875" y="704045"/>
            <a:chExt cx="9280225" cy="1319700"/>
          </a:xfrm>
        </p:grpSpPr>
        <p:cxnSp>
          <p:nvCxnSpPr>
            <p:cNvPr id="42" name="Google Shape;42;p7"/>
            <p:cNvCxnSpPr/>
            <p:nvPr/>
          </p:nvCxnSpPr>
          <p:spPr>
            <a:xfrm rot="10800000">
              <a:off x="4560650" y="2019900"/>
              <a:ext cx="4610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7"/>
            <p:cNvCxnSpPr/>
            <p:nvPr/>
          </p:nvCxnSpPr>
          <p:spPr>
            <a:xfrm rot="10800000">
              <a:off x="4572000" y="704045"/>
              <a:ext cx="0" cy="131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-108875" y="708300"/>
              <a:ext cx="4687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" name="Google Shape;45;p7"/>
          <p:cNvSpPr txBox="1"/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262725" y="2439975"/>
            <a:ext cx="9488700" cy="263750"/>
            <a:chOff x="-262725" y="2439975"/>
            <a:chExt cx="9488700" cy="26375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-262725" y="2703725"/>
              <a:ext cx="948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-262725" y="2439975"/>
              <a:ext cx="948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-262725" y="2575450"/>
              <a:ext cx="948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282975" y="2647950"/>
            <a:ext cx="2776800" cy="1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rot="451">
            <a:off x="6855275" y="275"/>
            <a:ext cx="2289000" cy="51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9"/>
          <p:cNvCxnSpPr>
            <a:stCxn id="56" idx="1"/>
          </p:cNvCxnSpPr>
          <p:nvPr/>
        </p:nvCxnSpPr>
        <p:spPr>
          <a:xfrm rot="10800000">
            <a:off x="-125" y="2026500"/>
            <a:ext cx="1283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9"/>
          <p:cNvSpPr txBox="1"/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b="1" sz="4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C34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b="1" sz="3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9144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REGIONAL</a:t>
            </a:r>
            <a:r>
              <a:rPr lang="en"/>
              <a:t> </a:t>
            </a:r>
            <a:r>
              <a:rPr lang="en" sz="2400"/>
              <a:t>PERFORMANCE</a:t>
            </a:r>
            <a:endParaRPr sz="2400"/>
          </a:p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Johnny, Miles &amp; Rhi</a:t>
            </a:r>
            <a:endParaRPr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-1615621" y="305900"/>
            <a:ext cx="10941221" cy="7052164"/>
            <a:chOff x="-1615621" y="305900"/>
            <a:chExt cx="10941221" cy="7052164"/>
          </a:xfrm>
        </p:grpSpPr>
        <p:grpSp>
          <p:nvGrpSpPr>
            <p:cNvPr id="203" name="Google Shape;203;p24"/>
            <p:cNvGrpSpPr/>
            <p:nvPr/>
          </p:nvGrpSpPr>
          <p:grpSpPr>
            <a:xfrm>
              <a:off x="-683750" y="305900"/>
              <a:ext cx="10009350" cy="5874625"/>
              <a:chOff x="-683750" y="305900"/>
              <a:chExt cx="10009350" cy="5874625"/>
            </a:xfrm>
          </p:grpSpPr>
          <p:cxnSp>
            <p:nvCxnSpPr>
              <p:cNvPr id="204" name="Google Shape;204;p24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24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24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24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08" name="Google Shape;208;p24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09" name="Google Shape;209;p24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rect b="b" l="l" r="r" t="t"/>
                  <a:pathLst>
                    <a:path extrusionOk="0" h="148375" w="269071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4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rect b="b" l="l" r="r" t="t"/>
                  <a:pathLst>
                    <a:path extrusionOk="0" h="26861" w="61234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4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rect b="b" l="l" r="r" t="t"/>
                  <a:pathLst>
                    <a:path extrusionOk="0" h="35351" w="61226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4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rect b="b" l="l" r="r" t="t"/>
                  <a:pathLst>
                    <a:path extrusionOk="0" h="34484" w="59801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4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rect b="b" l="l" r="r" t="t"/>
                  <a:pathLst>
                    <a:path extrusionOk="0" h="2548" w="4546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4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rect b="b" l="l" r="r" t="t"/>
                  <a:pathLst>
                    <a:path extrusionOk="0" h="2558" w="4545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4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rect b="b" l="l" r="r" t="t"/>
                  <a:pathLst>
                    <a:path extrusionOk="0" h="2557" w="4553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4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rect b="b" l="l" r="r" t="t"/>
                  <a:pathLst>
                    <a:path extrusionOk="0" h="2553" w="4545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4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rect b="b" l="l" r="r" t="t"/>
                  <a:pathLst>
                    <a:path extrusionOk="0" h="2555" w="4546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4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rect b="b" l="l" r="r" t="t"/>
                  <a:pathLst>
                    <a:path extrusionOk="0" h="2554" w="4553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4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rect b="b" l="l" r="r" t="t"/>
                  <a:pathLst>
                    <a:path extrusionOk="0" h="2553" w="4546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4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rect b="b" l="l" r="r" t="t"/>
                  <a:pathLst>
                    <a:path extrusionOk="0" h="2555" w="4545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4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rect b="b" l="l" r="r" t="t"/>
                  <a:pathLst>
                    <a:path extrusionOk="0" h="2555" w="4553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4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rect b="b" l="l" r="r" t="t"/>
                  <a:pathLst>
                    <a:path extrusionOk="0" h="2553" w="4545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4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rect b="b" l="l" r="r" t="t"/>
                  <a:pathLst>
                    <a:path extrusionOk="0" h="2674" w="4695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4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rect b="b" l="l" r="r" t="t"/>
                  <a:pathLst>
                    <a:path extrusionOk="0" h="3698" w="6483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4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rect b="b" l="l" r="r" t="t"/>
                  <a:pathLst>
                    <a:path extrusionOk="0" h="4004" w="701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4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rect b="b" l="l" r="r" t="t"/>
                  <a:pathLst>
                    <a:path extrusionOk="0" h="2674" w="4695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4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rect b="b" l="l" r="r" t="t"/>
                  <a:pathLst>
                    <a:path extrusionOk="0" h="3699" w="6491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4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rect b="b" l="l" r="r" t="t"/>
                  <a:pathLst>
                    <a:path extrusionOk="0" h="3999" w="7011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4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rect b="b" l="l" r="r" t="t"/>
                  <a:pathLst>
                    <a:path extrusionOk="0" h="2682" w="471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4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rect b="b" l="l" r="r" t="t"/>
                  <a:pathLst>
                    <a:path extrusionOk="0" h="2683" w="471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4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rect b="b" l="l" r="r" t="t"/>
                  <a:pathLst>
                    <a:path extrusionOk="0" h="2681" w="471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rect b="b" l="l" r="r" t="t"/>
                  <a:pathLst>
                    <a:path extrusionOk="0" h="2209" w="3907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rect b="b" l="l" r="r" t="t"/>
                  <a:pathLst>
                    <a:path extrusionOk="0" h="2208" w="3908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4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rect b="b" l="l" r="r" t="t"/>
                  <a:pathLst>
                    <a:path extrusionOk="0" h="2207" w="3899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4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rect b="b" l="l" r="r" t="t"/>
                  <a:pathLst>
                    <a:path extrusionOk="0" h="2208" w="3899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rect b="b" l="l" r="r" t="t"/>
                  <a:pathLst>
                    <a:path extrusionOk="0" h="2206" w="3899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rect b="b" l="l" r="r" t="t"/>
                  <a:pathLst>
                    <a:path extrusionOk="0" h="2210" w="3907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4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rect b="b" l="l" r="r" t="t"/>
                  <a:pathLst>
                    <a:path extrusionOk="0" h="2208" w="3908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4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4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4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rect b="b" l="l" r="r" t="t"/>
                  <a:pathLst>
                    <a:path extrusionOk="0" h="2251" w="3979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4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rect b="b" l="l" r="r" t="t"/>
                  <a:pathLst>
                    <a:path extrusionOk="0" h="2254" w="3978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4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rect b="b" l="l" r="r" t="t"/>
                  <a:pathLst>
                    <a:path extrusionOk="0" h="2253" w="3986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4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rect b="b" l="l" r="r" t="t"/>
                  <a:pathLst>
                    <a:path extrusionOk="0" h="2251" w="3979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4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rect b="b" l="l" r="r" t="t"/>
                  <a:pathLst>
                    <a:path extrusionOk="0" h="2256" w="3978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4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rect b="b" l="l" r="r" t="t"/>
                  <a:pathLst>
                    <a:path extrusionOk="0" h="2256" w="3986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4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rect b="b" l="l" r="r" t="t"/>
                  <a:pathLst>
                    <a:path extrusionOk="0" h="2251" w="3978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4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rect b="b" l="l" r="r" t="t"/>
                  <a:pathLst>
                    <a:path extrusionOk="0" h="2256" w="3978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4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rect b="b" l="l" r="r" t="t"/>
                  <a:pathLst>
                    <a:path extrusionOk="0" h="2256" w="3979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4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rect b="b" l="l" r="r" t="t"/>
                  <a:pathLst>
                    <a:path extrusionOk="0" h="2250" w="3978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4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rect b="b" l="l" r="r" t="t"/>
                  <a:pathLst>
                    <a:path extrusionOk="0" h="2251" w="3978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4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rect b="b" l="l" r="r" t="t"/>
                  <a:pathLst>
                    <a:path extrusionOk="0" h="2440" w="4285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4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4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rect b="b" l="l" r="r" t="t"/>
                  <a:pathLst>
                    <a:path extrusionOk="0" h="2437" w="4286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4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rect b="b" l="l" r="r" t="t"/>
                  <a:pathLst>
                    <a:path extrusionOk="0" h="2435" w="4294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4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rect b="b" l="l" r="r" t="t"/>
                  <a:pathLst>
                    <a:path extrusionOk="0" h="2438" w="4286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4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4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rect b="b" l="l" r="r" t="t"/>
                  <a:pathLst>
                    <a:path extrusionOk="0" h="2439" w="4285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4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rect b="b" l="l" r="r" t="t"/>
                  <a:pathLst>
                    <a:path extrusionOk="0" h="2440" w="4285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4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4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4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rect b="b" l="l" r="r" t="t"/>
                  <a:pathLst>
                    <a:path extrusionOk="0" h="2440" w="4293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4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rect b="b" l="l" r="r" t="t"/>
                  <a:pathLst>
                    <a:path extrusionOk="0" h="2682" w="4711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4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rect b="b" l="l" r="r" t="t"/>
                  <a:pathLst>
                    <a:path extrusionOk="0" h="2682" w="4711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4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rect b="b" l="l" r="r" t="t"/>
                  <a:pathLst>
                    <a:path extrusionOk="0" h="2683" w="471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4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rect b="b" l="l" r="r" t="t"/>
                  <a:pathLst>
                    <a:path extrusionOk="0" h="13015" w="22604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4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rect b="b" l="l" r="r" t="t"/>
                  <a:pathLst>
                    <a:path extrusionOk="0" h="15619" w="27054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4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rect b="b" l="l" r="r" t="t"/>
                  <a:pathLst>
                    <a:path extrusionOk="0" h="15622" w="27054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4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rect b="b" l="l" r="r" t="t"/>
                  <a:pathLst>
                    <a:path extrusionOk="0" h="14321" w="13374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4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rect b="b" l="l" r="r" t="t"/>
                  <a:pathLst>
                    <a:path extrusionOk="0" h="7719" w="13413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rect b="b" l="l" r="r" t="t"/>
                  <a:pathLst>
                    <a:path extrusionOk="0" h="61001" w="4679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4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rect b="b" l="l" r="r" t="t"/>
                  <a:pathLst>
                    <a:path extrusionOk="0" h="60083" w="45435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4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rect b="b" l="l" r="r" t="t"/>
                  <a:pathLst>
                    <a:path extrusionOk="0" h="57397" w="43513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4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rect b="b" l="l" r="r" t="t"/>
                  <a:pathLst>
                    <a:path extrusionOk="0" h="49034" w="42923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4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rect b="b" l="l" r="r" t="t"/>
                  <a:pathLst>
                    <a:path extrusionOk="0" h="32868" w="56933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4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rect b="b" l="l" r="r" t="t"/>
                  <a:pathLst>
                    <a:path extrusionOk="0" h="32874" w="56933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4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rect b="b" l="l" r="r" t="t"/>
                  <a:pathLst>
                    <a:path extrusionOk="0" h="32142" w="55737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4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rect b="b" l="l" r="r" t="t"/>
                  <a:pathLst>
                    <a:path extrusionOk="0" h="2142" w="3813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4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rect b="b" l="l" r="r" t="t"/>
                  <a:pathLst>
                    <a:path extrusionOk="0" h="2141" w="3813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4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rect b="b" l="l" r="r" t="t"/>
                  <a:pathLst>
                    <a:path extrusionOk="0" h="2139" w="3812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4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rect b="b" l="l" r="r" t="t"/>
                  <a:pathLst>
                    <a:path extrusionOk="0" h="2142" w="3813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4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rect b="b" l="l" r="r" t="t"/>
                  <a:pathLst>
                    <a:path extrusionOk="0" h="2140" w="3805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4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rect b="b" l="l" r="r" t="t"/>
                  <a:pathLst>
                    <a:path extrusionOk="0" h="2141" w="3813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4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rect b="b" l="l" r="r" t="t"/>
                  <a:pathLst>
                    <a:path extrusionOk="0" h="2140" w="3813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4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rect b="b" l="l" r="r" t="t"/>
                  <a:pathLst>
                    <a:path extrusionOk="0" h="2142" w="3813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4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rect b="b" l="l" r="r" t="t"/>
                  <a:pathLst>
                    <a:path extrusionOk="0" h="2141" w="3813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4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rect b="b" l="l" r="r" t="t"/>
                  <a:pathLst>
                    <a:path extrusionOk="0" h="2141" w="3805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4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rect b="b" l="l" r="r" t="t"/>
                  <a:pathLst>
                    <a:path extrusionOk="0" h="2241" w="3939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4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rect b="b" l="l" r="r" t="t"/>
                  <a:pathLst>
                    <a:path extrusionOk="0" h="3099" w="5427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4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rect b="b" l="l" r="r" t="t"/>
                  <a:pathLst>
                    <a:path extrusionOk="0" h="3351" w="5869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4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rect b="b" l="l" r="r" t="t"/>
                  <a:pathLst>
                    <a:path extrusionOk="0" h="2240" w="3939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4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rect b="b" l="l" r="r" t="t"/>
                  <a:pathLst>
                    <a:path extrusionOk="0" h="3099" w="5427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4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rect b="b" l="l" r="r" t="t"/>
                  <a:pathLst>
                    <a:path extrusionOk="0" h="3350" w="5869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4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rect b="b" l="l" r="r" t="t"/>
                  <a:pathLst>
                    <a:path extrusionOk="0" h="2245" w="3946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4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rect b="b" l="l" r="r" t="t"/>
                  <a:pathLst>
                    <a:path extrusionOk="0" h="2249" w="3939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4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rect b="b" l="l" r="r" t="t"/>
                  <a:pathLst>
                    <a:path extrusionOk="0" h="2245" w="3947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4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rect b="b" l="l" r="r" t="t"/>
                  <a:pathLst>
                    <a:path extrusionOk="0" h="1847" w="327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4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rect b="b" l="l" r="r" t="t"/>
                  <a:pathLst>
                    <a:path extrusionOk="0" h="1847" w="3269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4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rect b="b" l="l" r="r" t="t"/>
                  <a:pathLst>
                    <a:path extrusionOk="0" h="1849" w="3269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4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rect b="b" l="l" r="r" t="t"/>
                  <a:pathLst>
                    <a:path extrusionOk="0" h="1852" w="3269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4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rect b="b" l="l" r="r" t="t"/>
                  <a:pathLst>
                    <a:path extrusionOk="0" h="1855" w="327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4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rect b="b" l="l" r="r" t="t"/>
                  <a:pathLst>
                    <a:path extrusionOk="0" h="1847" w="3277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4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rect b="b" l="l" r="r" t="t"/>
                  <a:pathLst>
                    <a:path extrusionOk="0" h="1848" w="3277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4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rect b="b" l="l" r="r" t="t"/>
                  <a:pathLst>
                    <a:path extrusionOk="0" h="1850" w="3269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4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rect b="b" l="l" r="r" t="t"/>
                  <a:pathLst>
                    <a:path extrusionOk="0" h="1851" w="327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4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rect b="b" l="l" r="r" t="t"/>
                  <a:pathLst>
                    <a:path extrusionOk="0" h="1849" w="3269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4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rect b="b" l="l" r="r" t="t"/>
                  <a:pathLst>
                    <a:path extrusionOk="0" h="1846" w="3269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4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rect b="b" l="l" r="r" t="t"/>
                  <a:pathLst>
                    <a:path extrusionOk="0" h="1894" w="3333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4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rect b="b" l="l" r="r" t="t"/>
                  <a:pathLst>
                    <a:path extrusionOk="0" h="1889" w="3332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4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rect b="b" l="l" r="r" t="t"/>
                  <a:pathLst>
                    <a:path extrusionOk="0" h="1894" w="3332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4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rect b="b" l="l" r="r" t="t"/>
                  <a:pathLst>
                    <a:path extrusionOk="0" h="1888" w="3332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4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rect b="b" l="l" r="r" t="t"/>
                  <a:pathLst>
                    <a:path extrusionOk="0" h="1892" w="3332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4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rect b="b" l="l" r="r" t="t"/>
                  <a:pathLst>
                    <a:path extrusionOk="0" h="1889" w="3333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4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rect b="b" l="l" r="r" t="t"/>
                  <a:pathLst>
                    <a:path extrusionOk="0" h="1893" w="3332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4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rect b="b" l="l" r="r" t="t"/>
                  <a:pathLst>
                    <a:path extrusionOk="0" h="1886" w="334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rect b="b" l="l" r="r" t="t"/>
                  <a:pathLst>
                    <a:path extrusionOk="0" h="1892" w="3333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4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rect b="b" l="l" r="r" t="t"/>
                  <a:pathLst>
                    <a:path extrusionOk="0" h="1889" w="334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4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rect b="b" l="l" r="r" t="t"/>
                  <a:pathLst>
                    <a:path extrusionOk="0" h="1888" w="3333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4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rect b="b" l="l" r="r" t="t"/>
                  <a:pathLst>
                    <a:path extrusionOk="0" h="2042" w="3592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4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4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rect b="b" l="l" r="r" t="t"/>
                  <a:pathLst>
                    <a:path extrusionOk="0" h="2032" w="3592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4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rect b="b" l="l" r="r" t="t"/>
                  <a:pathLst>
                    <a:path extrusionOk="0" h="2043" w="3593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4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4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rect b="b" l="l" r="r" t="t"/>
                  <a:pathLst>
                    <a:path extrusionOk="0" h="2043" w="3593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4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4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rect b="b" l="l" r="r" t="t"/>
                  <a:pathLst>
                    <a:path extrusionOk="0" h="2044" w="3593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4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rect b="b" l="l" r="r" t="t"/>
                  <a:pathLst>
                    <a:path extrusionOk="0" h="2045" w="3593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4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rect b="b" l="l" r="r" t="t"/>
                  <a:pathLst>
                    <a:path extrusionOk="0" h="2044" w="3593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4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rect b="b" l="l" r="r" t="t"/>
                  <a:pathLst>
                    <a:path extrusionOk="0" h="2246" w="3946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4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rect b="b" l="l" r="r" t="t"/>
                  <a:pathLst>
                    <a:path extrusionOk="0" h="2246" w="3947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rect b="b" l="l" r="r" t="t"/>
                  <a:pathLst>
                    <a:path extrusionOk="0" h="2246" w="3946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4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rect b="b" l="l" r="r" t="t"/>
                  <a:pathLst>
                    <a:path extrusionOk="0" h="10902" w="18934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4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rect b="b" l="l" r="r" t="t"/>
                  <a:pathLst>
                    <a:path extrusionOk="0" h="9568" w="16674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rect b="b" l="l" r="r" t="t"/>
                  <a:pathLst>
                    <a:path extrusionOk="0" h="48722" w="42915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4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rect b="b" l="l" r="r" t="t"/>
                  <a:pathLst>
                    <a:path extrusionOk="0" h="47005" w="41576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rect b="b" l="l" r="r" t="t"/>
                  <a:pathLst>
                    <a:path extrusionOk="0" h="24653" w="42711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4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rect b="b" l="l" r="r" t="t"/>
                  <a:pathLst>
                    <a:path extrusionOk="0" h="24657" w="42711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4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rect b="b" l="l" r="r" t="t"/>
                  <a:pathLst>
                    <a:path extrusionOk="0" h="21392" w="37307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rect b="b" l="l" r="r" t="t"/>
                  <a:pathLst>
                    <a:path extrusionOk="0" h="1917" w="3647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4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rect b="b" l="l" r="r" t="t"/>
                  <a:pathLst>
                    <a:path extrusionOk="0" h="1640" w="3112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4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rect b="b" l="l" r="r" t="t"/>
                  <a:pathLst>
                    <a:path extrusionOk="0" h="26261" w="45506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4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rect b="b" l="l" r="r" t="t"/>
                  <a:pathLst>
                    <a:path extrusionOk="0" h="26259" w="45498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4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rect b="b" l="l" r="r" t="t"/>
                  <a:pathLst>
                    <a:path extrusionOk="0" h="23295" w="40608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4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rect b="b" l="l" r="r" t="t"/>
                  <a:pathLst>
                    <a:path extrusionOk="0" h="1738" w="3309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4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rect b="b" l="l" r="r" t="t"/>
                  <a:pathLst>
                    <a:path extrusionOk="0" h="1485" w="2821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4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rect b="b" l="l" r="r" t="t"/>
                  <a:pathLst>
                    <a:path extrusionOk="0" h="4143" w="7176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4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rect b="b" l="l" r="r" t="t"/>
                  <a:pathLst>
                    <a:path extrusionOk="0" h="6215" w="3592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4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4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rect b="b" l="l" r="r" t="t"/>
                  <a:pathLst>
                    <a:path extrusionOk="0" h="4136" w="7176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4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rect b="b" l="l" r="r" t="t"/>
                  <a:pathLst>
                    <a:path extrusionOk="0" h="6215" w="3592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rect b="b" l="l" r="r" t="t"/>
                  <a:pathLst>
                    <a:path extrusionOk="0" h="4136" w="7167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rect b="b" l="l" r="r" t="t"/>
                  <a:pathLst>
                    <a:path extrusionOk="0" h="4144" w="7167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rect b="b" l="l" r="r" t="t"/>
                  <a:pathLst>
                    <a:path extrusionOk="0" h="4135" w="7167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4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4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rect b="b" l="l" r="r" t="t"/>
                  <a:pathLst>
                    <a:path extrusionOk="0" h="4144" w="7167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4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4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rect b="b" l="l" r="r" t="t"/>
                  <a:pathLst>
                    <a:path extrusionOk="0" h="4136" w="7176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rect b="b" l="l" r="r" t="t"/>
                  <a:pathLst>
                    <a:path extrusionOk="0" h="6215" w="3592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rect b="b" l="l" r="r" t="t"/>
                  <a:pathLst>
                    <a:path extrusionOk="0" h="4144" w="717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4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rect b="b" l="l" r="r" t="t"/>
                  <a:pathLst>
                    <a:path extrusionOk="0" h="4136" w="7167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4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4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rect b="b" l="l" r="r" t="t"/>
                  <a:pathLst>
                    <a:path extrusionOk="0" h="4143" w="7167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rect b="b" l="l" r="r" t="t"/>
                  <a:pathLst>
                    <a:path extrusionOk="0" h="4143" w="7168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rect b="b" l="l" r="r" t="t"/>
                  <a:pathLst>
                    <a:path extrusionOk="0" h="4136" w="717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4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rect b="b" l="l" r="r" t="t"/>
                  <a:pathLst>
                    <a:path extrusionOk="0" h="4144" w="7167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4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rect b="b" l="l" r="r" t="t"/>
                  <a:pathLst>
                    <a:path extrusionOk="0" h="6206" w="3584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4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rect b="b" l="l" r="r" t="t"/>
                  <a:pathLst>
                    <a:path extrusionOk="0" h="6206" w="3584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4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rect b="b" l="l" r="r" t="t"/>
                  <a:pathLst>
                    <a:path extrusionOk="0" h="4143" w="7168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4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4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4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rect b="b" l="l" r="r" t="t"/>
                  <a:pathLst>
                    <a:path extrusionOk="0" h="4144" w="717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4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4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4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rect b="b" l="l" r="r" t="t"/>
                  <a:pathLst>
                    <a:path extrusionOk="0" h="4143" w="7167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4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4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4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rect b="b" l="l" r="r" t="t"/>
                  <a:pathLst>
                    <a:path extrusionOk="0" h="4136" w="7168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4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4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rect b="b" l="l" r="r" t="t"/>
                  <a:pathLst>
                    <a:path extrusionOk="0" h="4143" w="7176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rect b="b" l="l" r="r" t="t"/>
                  <a:pathLst>
                    <a:path extrusionOk="0" h="4143" w="7167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4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4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406" name="Google Shape;406;p24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24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24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24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24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24"/>
              <p:cNvCxnSpPr/>
              <p:nvPr/>
            </p:nvCxnSpPr>
            <p:spPr>
              <a:xfrm rot="10800000">
                <a:off x="-683750" y="2806575"/>
                <a:ext cx="3938100" cy="2273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24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3" name="Google Shape;413;p24"/>
            <p:cNvSpPr/>
            <p:nvPr/>
          </p:nvSpPr>
          <p:spPr>
            <a:xfrm rot="-359964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4" name="Google Shape;414;p24"/>
          <p:cNvCxnSpPr/>
          <p:nvPr/>
        </p:nvCxnSpPr>
        <p:spPr>
          <a:xfrm rot="10800000">
            <a:off x="1925750" y="2620875"/>
            <a:ext cx="4581600" cy="2620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3"/>
          <p:cNvSpPr txBox="1"/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92" name="Google Shape;1492;p33"/>
          <p:cNvGrpSpPr/>
          <p:nvPr/>
        </p:nvGrpSpPr>
        <p:grpSpPr>
          <a:xfrm flipH="1">
            <a:off x="6989647" y="1719657"/>
            <a:ext cx="1141706" cy="2674771"/>
            <a:chOff x="6826775" y="7556300"/>
            <a:chExt cx="3655800" cy="8564750"/>
          </a:xfrm>
        </p:grpSpPr>
        <p:sp>
          <p:nvSpPr>
            <p:cNvPr id="1493" name="Google Shape;1493;p33"/>
            <p:cNvSpPr/>
            <p:nvPr/>
          </p:nvSpPr>
          <p:spPr>
            <a:xfrm>
              <a:off x="6920875" y="11321400"/>
              <a:ext cx="475575" cy="811975"/>
            </a:xfrm>
            <a:custGeom>
              <a:rect b="b" l="l" r="r" t="t"/>
              <a:pathLst>
                <a:path extrusionOk="0" h="32479" w="19023">
                  <a:moveTo>
                    <a:pt x="10184" y="1"/>
                  </a:moveTo>
                  <a:lnTo>
                    <a:pt x="0" y="6555"/>
                  </a:lnTo>
                  <a:cubicBezTo>
                    <a:pt x="0" y="6555"/>
                    <a:pt x="1009" y="26821"/>
                    <a:pt x="7428" y="30753"/>
                  </a:cubicBezTo>
                  <a:cubicBezTo>
                    <a:pt x="9283" y="31895"/>
                    <a:pt x="11101" y="32479"/>
                    <a:pt x="12586" y="32479"/>
                  </a:cubicBezTo>
                  <a:cubicBezTo>
                    <a:pt x="16212" y="32479"/>
                    <a:pt x="17849" y="28999"/>
                    <a:pt x="13175" y="21678"/>
                  </a:cubicBezTo>
                  <a:cubicBezTo>
                    <a:pt x="11427" y="18923"/>
                    <a:pt x="11763" y="14924"/>
                    <a:pt x="11763" y="14923"/>
                  </a:cubicBezTo>
                  <a:lnTo>
                    <a:pt x="11763" y="14923"/>
                  </a:lnTo>
                  <a:cubicBezTo>
                    <a:pt x="11764" y="14924"/>
                    <a:pt x="14179" y="19109"/>
                    <a:pt x="16078" y="19109"/>
                  </a:cubicBezTo>
                  <a:cubicBezTo>
                    <a:pt x="16475" y="19109"/>
                    <a:pt x="16849" y="18927"/>
                    <a:pt x="17174" y="18486"/>
                  </a:cubicBezTo>
                  <a:cubicBezTo>
                    <a:pt x="19023" y="15931"/>
                    <a:pt x="11562" y="7361"/>
                    <a:pt x="10184" y="1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9956575" y="8181050"/>
              <a:ext cx="526000" cy="786100"/>
            </a:xfrm>
            <a:custGeom>
              <a:rect b="b" l="l" r="r" t="t"/>
              <a:pathLst>
                <a:path extrusionOk="0" h="31444" w="21040">
                  <a:moveTo>
                    <a:pt x="11984" y="0"/>
                  </a:moveTo>
                  <a:cubicBezTo>
                    <a:pt x="11097" y="0"/>
                    <a:pt x="10457" y="1205"/>
                    <a:pt x="10049" y="1868"/>
                  </a:cubicBezTo>
                  <a:cubicBezTo>
                    <a:pt x="9310" y="3078"/>
                    <a:pt x="8571" y="4321"/>
                    <a:pt x="7831" y="5531"/>
                  </a:cubicBezTo>
                  <a:cubicBezTo>
                    <a:pt x="6554" y="7648"/>
                    <a:pt x="5277" y="9732"/>
                    <a:pt x="3933" y="11950"/>
                  </a:cubicBezTo>
                  <a:cubicBezTo>
                    <a:pt x="3933" y="11950"/>
                    <a:pt x="135" y="18034"/>
                    <a:pt x="0" y="24318"/>
                  </a:cubicBezTo>
                  <a:lnTo>
                    <a:pt x="8100" y="31443"/>
                  </a:lnTo>
                  <a:lnTo>
                    <a:pt x="10486" y="26637"/>
                  </a:lnTo>
                  <a:cubicBezTo>
                    <a:pt x="10486" y="26637"/>
                    <a:pt x="21039" y="18504"/>
                    <a:pt x="15292" y="13732"/>
                  </a:cubicBezTo>
                  <a:lnTo>
                    <a:pt x="9411" y="10068"/>
                  </a:lnTo>
                  <a:lnTo>
                    <a:pt x="13276" y="2170"/>
                  </a:lnTo>
                  <a:cubicBezTo>
                    <a:pt x="13545" y="1431"/>
                    <a:pt x="13645" y="1095"/>
                    <a:pt x="12906" y="423"/>
                  </a:cubicBezTo>
                  <a:cubicBezTo>
                    <a:pt x="12573" y="122"/>
                    <a:pt x="12266" y="0"/>
                    <a:pt x="11984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7397275" y="15225100"/>
              <a:ext cx="899050" cy="519875"/>
            </a:xfrm>
            <a:custGeom>
              <a:rect b="b" l="l" r="r" t="t"/>
              <a:pathLst>
                <a:path extrusionOk="0" h="20795" w="35962">
                  <a:moveTo>
                    <a:pt x="25120" y="0"/>
                  </a:moveTo>
                  <a:cubicBezTo>
                    <a:pt x="22024" y="0"/>
                    <a:pt x="17688" y="715"/>
                    <a:pt x="12301" y="3393"/>
                  </a:cubicBezTo>
                  <a:cubicBezTo>
                    <a:pt x="2921" y="8083"/>
                    <a:pt x="665" y="8526"/>
                    <a:pt x="147" y="8526"/>
                  </a:cubicBezTo>
                  <a:cubicBezTo>
                    <a:pt x="27" y="8526"/>
                    <a:pt x="1" y="8502"/>
                    <a:pt x="1" y="8502"/>
                  </a:cubicBezTo>
                  <a:lnTo>
                    <a:pt x="1" y="18315"/>
                  </a:lnTo>
                  <a:cubicBezTo>
                    <a:pt x="1" y="18315"/>
                    <a:pt x="1590" y="20795"/>
                    <a:pt x="5699" y="20795"/>
                  </a:cubicBezTo>
                  <a:cubicBezTo>
                    <a:pt x="7291" y="20795"/>
                    <a:pt x="9261" y="20423"/>
                    <a:pt x="11663" y="19391"/>
                  </a:cubicBezTo>
                  <a:cubicBezTo>
                    <a:pt x="20267" y="15694"/>
                    <a:pt x="35962" y="8468"/>
                    <a:pt x="30584" y="940"/>
                  </a:cubicBezTo>
                  <a:cubicBezTo>
                    <a:pt x="30584" y="940"/>
                    <a:pt x="28667" y="0"/>
                    <a:pt x="2512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8340825" y="15601525"/>
              <a:ext cx="898225" cy="519525"/>
            </a:xfrm>
            <a:custGeom>
              <a:rect b="b" l="l" r="r" t="t"/>
              <a:pathLst>
                <a:path extrusionOk="0" h="20781" w="35929">
                  <a:moveTo>
                    <a:pt x="25086" y="0"/>
                  </a:moveTo>
                  <a:cubicBezTo>
                    <a:pt x="21991" y="0"/>
                    <a:pt x="17655" y="715"/>
                    <a:pt x="12268" y="3393"/>
                  </a:cubicBezTo>
                  <a:cubicBezTo>
                    <a:pt x="2809" y="8095"/>
                    <a:pt x="616" y="8522"/>
                    <a:pt x="132" y="8522"/>
                  </a:cubicBezTo>
                  <a:cubicBezTo>
                    <a:pt x="24" y="8522"/>
                    <a:pt x="1" y="8501"/>
                    <a:pt x="1" y="8501"/>
                  </a:cubicBezTo>
                  <a:lnTo>
                    <a:pt x="1" y="18315"/>
                  </a:lnTo>
                  <a:cubicBezTo>
                    <a:pt x="1" y="18315"/>
                    <a:pt x="1574" y="20780"/>
                    <a:pt x="5692" y="20780"/>
                  </a:cubicBezTo>
                  <a:cubicBezTo>
                    <a:pt x="7284" y="20780"/>
                    <a:pt x="9255" y="20412"/>
                    <a:pt x="11663" y="19391"/>
                  </a:cubicBezTo>
                  <a:cubicBezTo>
                    <a:pt x="20267" y="15694"/>
                    <a:pt x="35929" y="8468"/>
                    <a:pt x="30551" y="939"/>
                  </a:cubicBezTo>
                  <a:cubicBezTo>
                    <a:pt x="30551" y="939"/>
                    <a:pt x="28634" y="0"/>
                    <a:pt x="2508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7397275" y="11434850"/>
              <a:ext cx="1398150" cy="4430650"/>
            </a:xfrm>
            <a:custGeom>
              <a:rect b="b" l="l" r="r" t="t"/>
              <a:pathLst>
                <a:path extrusionOk="0" h="177226" w="55926">
                  <a:moveTo>
                    <a:pt x="2185" y="0"/>
                  </a:moveTo>
                  <a:lnTo>
                    <a:pt x="1" y="160112"/>
                  </a:lnTo>
                  <a:cubicBezTo>
                    <a:pt x="2028" y="162195"/>
                    <a:pt x="4343" y="162890"/>
                    <a:pt x="6529" y="162890"/>
                  </a:cubicBezTo>
                  <a:cubicBezTo>
                    <a:pt x="10901" y="162890"/>
                    <a:pt x="14755" y="160112"/>
                    <a:pt x="14755" y="160112"/>
                  </a:cubicBezTo>
                  <a:lnTo>
                    <a:pt x="27055" y="43960"/>
                  </a:lnTo>
                  <a:lnTo>
                    <a:pt x="37709" y="175404"/>
                  </a:lnTo>
                  <a:cubicBezTo>
                    <a:pt x="39446" y="176770"/>
                    <a:pt x="41664" y="177226"/>
                    <a:pt x="43850" y="177226"/>
                  </a:cubicBezTo>
                  <a:cubicBezTo>
                    <a:pt x="48221" y="177226"/>
                    <a:pt x="52464" y="175404"/>
                    <a:pt x="52464" y="175404"/>
                  </a:cubicBezTo>
                  <a:cubicBezTo>
                    <a:pt x="52464" y="175404"/>
                    <a:pt x="55925" y="48531"/>
                    <a:pt x="54379" y="12099"/>
                  </a:cubicBezTo>
                  <a:cubicBezTo>
                    <a:pt x="17880" y="12099"/>
                    <a:pt x="2185" y="0"/>
                    <a:pt x="2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7773700" y="8063900"/>
              <a:ext cx="899050" cy="904075"/>
            </a:xfrm>
            <a:custGeom>
              <a:rect b="b" l="l" r="r" t="t"/>
              <a:pathLst>
                <a:path extrusionOk="0" h="36163" w="35962">
                  <a:moveTo>
                    <a:pt x="28231" y="0"/>
                  </a:moveTo>
                  <a:lnTo>
                    <a:pt x="23425" y="5613"/>
                  </a:lnTo>
                  <a:cubicBezTo>
                    <a:pt x="23425" y="5613"/>
                    <a:pt x="22358" y="5159"/>
                    <a:pt x="21221" y="5159"/>
                  </a:cubicBezTo>
                  <a:cubicBezTo>
                    <a:pt x="19420" y="5159"/>
                    <a:pt x="17445" y="6296"/>
                    <a:pt x="19258" y="12166"/>
                  </a:cubicBezTo>
                  <a:cubicBezTo>
                    <a:pt x="20031" y="14788"/>
                    <a:pt x="19426" y="17645"/>
                    <a:pt x="17544" y="19594"/>
                  </a:cubicBezTo>
                  <a:cubicBezTo>
                    <a:pt x="15448" y="21755"/>
                    <a:pt x="12232" y="23988"/>
                    <a:pt x="7987" y="23988"/>
                  </a:cubicBezTo>
                  <a:cubicBezTo>
                    <a:pt x="5698" y="23988"/>
                    <a:pt x="3109" y="23338"/>
                    <a:pt x="235" y="21678"/>
                  </a:cubicBezTo>
                  <a:lnTo>
                    <a:pt x="0" y="34315"/>
                  </a:lnTo>
                  <a:lnTo>
                    <a:pt x="20535" y="36163"/>
                  </a:lnTo>
                  <a:lnTo>
                    <a:pt x="20535" y="29475"/>
                  </a:lnTo>
                  <a:cubicBezTo>
                    <a:pt x="20535" y="29475"/>
                    <a:pt x="35961" y="27727"/>
                    <a:pt x="28231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7503050" y="7556300"/>
              <a:ext cx="1297400" cy="1107675"/>
            </a:xfrm>
            <a:custGeom>
              <a:rect b="b" l="l" r="r" t="t"/>
              <a:pathLst>
                <a:path extrusionOk="0" h="44307" w="51896">
                  <a:moveTo>
                    <a:pt x="20656" y="1"/>
                  </a:moveTo>
                  <a:cubicBezTo>
                    <a:pt x="11927" y="1"/>
                    <a:pt x="0" y="3050"/>
                    <a:pt x="2390" y="20304"/>
                  </a:cubicBezTo>
                  <a:cubicBezTo>
                    <a:pt x="2390" y="20304"/>
                    <a:pt x="3701" y="32000"/>
                    <a:pt x="11061" y="41982"/>
                  </a:cubicBezTo>
                  <a:cubicBezTo>
                    <a:pt x="13934" y="43653"/>
                    <a:pt x="16522" y="44307"/>
                    <a:pt x="18811" y="44307"/>
                  </a:cubicBezTo>
                  <a:cubicBezTo>
                    <a:pt x="23057" y="44307"/>
                    <a:pt x="26274" y="42060"/>
                    <a:pt x="28370" y="39898"/>
                  </a:cubicBezTo>
                  <a:cubicBezTo>
                    <a:pt x="30252" y="37949"/>
                    <a:pt x="30857" y="35092"/>
                    <a:pt x="30084" y="32504"/>
                  </a:cubicBezTo>
                  <a:cubicBezTo>
                    <a:pt x="28269" y="26605"/>
                    <a:pt x="30251" y="25465"/>
                    <a:pt x="32054" y="25465"/>
                  </a:cubicBezTo>
                  <a:cubicBezTo>
                    <a:pt x="33188" y="25465"/>
                    <a:pt x="34251" y="25917"/>
                    <a:pt x="34251" y="25917"/>
                  </a:cubicBezTo>
                  <a:lnTo>
                    <a:pt x="39057" y="20304"/>
                  </a:lnTo>
                  <a:cubicBezTo>
                    <a:pt x="39057" y="20304"/>
                    <a:pt x="51896" y="5920"/>
                    <a:pt x="29244" y="912"/>
                  </a:cubicBezTo>
                  <a:cubicBezTo>
                    <a:pt x="29244" y="912"/>
                    <a:pt x="25428" y="1"/>
                    <a:pt x="2065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6826775" y="8729150"/>
              <a:ext cx="3418850" cy="3080675"/>
            </a:xfrm>
            <a:custGeom>
              <a:rect b="b" l="l" r="r" t="t"/>
              <a:pathLst>
                <a:path extrusionOk="0" h="123227" w="136754">
                  <a:moveTo>
                    <a:pt x="129205" y="0"/>
                  </a:moveTo>
                  <a:cubicBezTo>
                    <a:pt x="126951" y="0"/>
                    <a:pt x="124752" y="1145"/>
                    <a:pt x="123512" y="3235"/>
                  </a:cubicBezTo>
                  <a:lnTo>
                    <a:pt x="108388" y="28307"/>
                  </a:lnTo>
                  <a:cubicBezTo>
                    <a:pt x="107723" y="29423"/>
                    <a:pt x="106554" y="30053"/>
                    <a:pt x="105344" y="30053"/>
                  </a:cubicBezTo>
                  <a:cubicBezTo>
                    <a:pt x="104842" y="30053"/>
                    <a:pt x="104333" y="29945"/>
                    <a:pt x="103851" y="29718"/>
                  </a:cubicBezTo>
                  <a:lnTo>
                    <a:pt x="78140" y="17989"/>
                  </a:lnTo>
                  <a:cubicBezTo>
                    <a:pt x="74679" y="15636"/>
                    <a:pt x="70746" y="14023"/>
                    <a:pt x="66512" y="13452"/>
                  </a:cubicBezTo>
                  <a:lnTo>
                    <a:pt x="61034" y="12712"/>
                  </a:lnTo>
                  <a:lnTo>
                    <a:pt x="58412" y="9553"/>
                  </a:lnTo>
                  <a:lnTo>
                    <a:pt x="37877" y="7705"/>
                  </a:lnTo>
                  <a:lnTo>
                    <a:pt x="35222" y="11906"/>
                  </a:lnTo>
                  <a:lnTo>
                    <a:pt x="31122" y="11906"/>
                  </a:lnTo>
                  <a:cubicBezTo>
                    <a:pt x="21812" y="11906"/>
                    <a:pt x="13713" y="18325"/>
                    <a:pt x="11595" y="27399"/>
                  </a:cubicBezTo>
                  <a:lnTo>
                    <a:pt x="2756" y="65310"/>
                  </a:lnTo>
                  <a:cubicBezTo>
                    <a:pt x="370" y="75426"/>
                    <a:pt x="0" y="85878"/>
                    <a:pt x="1580" y="96129"/>
                  </a:cubicBezTo>
                  <a:lnTo>
                    <a:pt x="3932" y="111354"/>
                  </a:lnTo>
                  <a:cubicBezTo>
                    <a:pt x="4369" y="114110"/>
                    <a:pt x="6756" y="116160"/>
                    <a:pt x="9579" y="116160"/>
                  </a:cubicBezTo>
                  <a:cubicBezTo>
                    <a:pt x="12906" y="116160"/>
                    <a:pt x="15494" y="113303"/>
                    <a:pt x="15225" y="109976"/>
                  </a:cubicBezTo>
                  <a:lnTo>
                    <a:pt x="13309" y="87256"/>
                  </a:lnTo>
                  <a:cubicBezTo>
                    <a:pt x="13007" y="83727"/>
                    <a:pt x="13208" y="80165"/>
                    <a:pt x="13881" y="76669"/>
                  </a:cubicBezTo>
                  <a:lnTo>
                    <a:pt x="24803" y="39532"/>
                  </a:lnTo>
                  <a:lnTo>
                    <a:pt x="25140" y="108228"/>
                  </a:lnTo>
                  <a:cubicBezTo>
                    <a:pt x="36377" y="120244"/>
                    <a:pt x="49386" y="123226"/>
                    <a:pt x="59534" y="123226"/>
                  </a:cubicBezTo>
                  <a:cubicBezTo>
                    <a:pt x="69539" y="123226"/>
                    <a:pt x="76762" y="120327"/>
                    <a:pt x="76762" y="120327"/>
                  </a:cubicBezTo>
                  <a:lnTo>
                    <a:pt x="76762" y="96936"/>
                  </a:lnTo>
                  <a:lnTo>
                    <a:pt x="77737" y="42893"/>
                  </a:lnTo>
                  <a:cubicBezTo>
                    <a:pt x="77764" y="40967"/>
                    <a:pt x="79346" y="39545"/>
                    <a:pt x="81121" y="39545"/>
                  </a:cubicBezTo>
                  <a:cubicBezTo>
                    <a:pt x="81545" y="39545"/>
                    <a:pt x="81981" y="39626"/>
                    <a:pt x="82409" y="39801"/>
                  </a:cubicBezTo>
                  <a:lnTo>
                    <a:pt x="107615" y="50018"/>
                  </a:lnTo>
                  <a:cubicBezTo>
                    <a:pt x="108057" y="50204"/>
                    <a:pt x="108518" y="50292"/>
                    <a:pt x="108973" y="50292"/>
                  </a:cubicBezTo>
                  <a:cubicBezTo>
                    <a:pt x="110247" y="50292"/>
                    <a:pt x="111475" y="49602"/>
                    <a:pt x="112119" y="48438"/>
                  </a:cubicBezTo>
                  <a:lnTo>
                    <a:pt x="134939" y="10057"/>
                  </a:lnTo>
                  <a:cubicBezTo>
                    <a:pt x="136754" y="6965"/>
                    <a:pt x="135813" y="2966"/>
                    <a:pt x="132788" y="1050"/>
                  </a:cubicBezTo>
                  <a:cubicBezTo>
                    <a:pt x="131675" y="339"/>
                    <a:pt x="130432" y="0"/>
                    <a:pt x="129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33"/>
          <p:cNvGrpSpPr/>
          <p:nvPr/>
        </p:nvGrpSpPr>
        <p:grpSpPr>
          <a:xfrm>
            <a:off x="2614044" y="1511718"/>
            <a:ext cx="3644609" cy="2913637"/>
            <a:chOff x="16026425" y="268850"/>
            <a:chExt cx="6418825" cy="5131450"/>
          </a:xfrm>
        </p:grpSpPr>
        <p:sp>
          <p:nvSpPr>
            <p:cNvPr id="1502" name="Google Shape;1502;p33"/>
            <p:cNvSpPr/>
            <p:nvPr/>
          </p:nvSpPr>
          <p:spPr>
            <a:xfrm>
              <a:off x="18263525" y="1292650"/>
              <a:ext cx="934875" cy="1478450"/>
            </a:xfrm>
            <a:custGeom>
              <a:rect b="b" l="l" r="r" t="t"/>
              <a:pathLst>
                <a:path extrusionOk="0" h="59138" w="37395">
                  <a:moveTo>
                    <a:pt x="18697" y="0"/>
                  </a:moveTo>
                  <a:cubicBezTo>
                    <a:pt x="18697" y="0"/>
                    <a:pt x="0" y="30130"/>
                    <a:pt x="0" y="40441"/>
                  </a:cubicBezTo>
                  <a:cubicBezTo>
                    <a:pt x="0" y="50768"/>
                    <a:pt x="8370" y="59137"/>
                    <a:pt x="18697" y="59137"/>
                  </a:cubicBezTo>
                  <a:cubicBezTo>
                    <a:pt x="29025" y="59137"/>
                    <a:pt x="37394" y="50768"/>
                    <a:pt x="37394" y="40457"/>
                  </a:cubicBezTo>
                  <a:cubicBezTo>
                    <a:pt x="37394" y="30130"/>
                    <a:pt x="18697" y="0"/>
                    <a:pt x="18697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18705425" y="1942925"/>
              <a:ext cx="38100" cy="1236175"/>
            </a:xfrm>
            <a:custGeom>
              <a:rect b="b" l="l" r="r" t="t"/>
              <a:pathLst>
                <a:path extrusionOk="0" fill="none" h="49447" w="1524">
                  <a:moveTo>
                    <a:pt x="1524" y="1"/>
                  </a:moveTo>
                  <a:lnTo>
                    <a:pt x="0" y="49447"/>
                  </a:lnTo>
                </a:path>
              </a:pathLst>
            </a:custGeom>
            <a:noFill/>
            <a:ln cap="rnd" cmpd="sng" w="10875">
              <a:solidFill>
                <a:srgbClr val="964F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0470925" y="268850"/>
              <a:ext cx="1072950" cy="1467125"/>
            </a:xfrm>
            <a:custGeom>
              <a:rect b="b" l="l" r="r" t="t"/>
              <a:pathLst>
                <a:path extrusionOk="0" h="58685" w="42918">
                  <a:moveTo>
                    <a:pt x="709" y="0"/>
                  </a:moveTo>
                  <a:cubicBezTo>
                    <a:pt x="346" y="0"/>
                    <a:pt x="101" y="314"/>
                    <a:pt x="101" y="847"/>
                  </a:cubicBezTo>
                  <a:lnTo>
                    <a:pt x="0" y="33102"/>
                  </a:lnTo>
                  <a:cubicBezTo>
                    <a:pt x="0" y="33838"/>
                    <a:pt x="469" y="34725"/>
                    <a:pt x="1072" y="35060"/>
                  </a:cubicBezTo>
                  <a:lnTo>
                    <a:pt x="41763" y="58544"/>
                  </a:lnTo>
                  <a:cubicBezTo>
                    <a:pt x="41922" y="58640"/>
                    <a:pt x="42072" y="58685"/>
                    <a:pt x="42207" y="58685"/>
                  </a:cubicBezTo>
                  <a:cubicBezTo>
                    <a:pt x="42570" y="58685"/>
                    <a:pt x="42822" y="58361"/>
                    <a:pt x="42834" y="57825"/>
                  </a:cubicBezTo>
                  <a:lnTo>
                    <a:pt x="42918" y="25586"/>
                  </a:lnTo>
                  <a:cubicBezTo>
                    <a:pt x="42918" y="24850"/>
                    <a:pt x="42449" y="23979"/>
                    <a:pt x="41863" y="23644"/>
                  </a:cubicBezTo>
                  <a:lnTo>
                    <a:pt x="1172" y="144"/>
                  </a:lnTo>
                  <a:cubicBezTo>
                    <a:pt x="1005" y="46"/>
                    <a:pt x="849" y="0"/>
                    <a:pt x="709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0781425" y="742625"/>
              <a:ext cx="400075" cy="513800"/>
            </a:xfrm>
            <a:custGeom>
              <a:rect b="b" l="l" r="r" t="t"/>
              <a:pathLst>
                <a:path extrusionOk="0" h="20552" w="16003">
                  <a:moveTo>
                    <a:pt x="4442" y="0"/>
                  </a:moveTo>
                  <a:cubicBezTo>
                    <a:pt x="1829" y="0"/>
                    <a:pt x="29" y="2073"/>
                    <a:pt x="17" y="5664"/>
                  </a:cubicBezTo>
                  <a:cubicBezTo>
                    <a:pt x="0" y="10736"/>
                    <a:pt x="3566" y="16913"/>
                    <a:pt x="7968" y="19457"/>
                  </a:cubicBezTo>
                  <a:cubicBezTo>
                    <a:pt x="9257" y="20199"/>
                    <a:pt x="10476" y="20551"/>
                    <a:pt x="11555" y="20551"/>
                  </a:cubicBezTo>
                  <a:cubicBezTo>
                    <a:pt x="14174" y="20551"/>
                    <a:pt x="15974" y="18479"/>
                    <a:pt x="15986" y="14887"/>
                  </a:cubicBezTo>
                  <a:cubicBezTo>
                    <a:pt x="16002" y="9815"/>
                    <a:pt x="12437" y="3639"/>
                    <a:pt x="8018" y="1095"/>
                  </a:cubicBezTo>
                  <a:cubicBezTo>
                    <a:pt x="6733" y="352"/>
                    <a:pt x="5519" y="0"/>
                    <a:pt x="4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19562425" y="3279925"/>
              <a:ext cx="1845450" cy="718900"/>
            </a:xfrm>
            <a:custGeom>
              <a:rect b="b" l="l" r="r" t="t"/>
              <a:pathLst>
                <a:path extrusionOk="0" h="28756" w="73818">
                  <a:moveTo>
                    <a:pt x="73818" y="1"/>
                  </a:moveTo>
                  <a:cubicBezTo>
                    <a:pt x="73818" y="8"/>
                    <a:pt x="73818" y="16"/>
                    <a:pt x="73818" y="23"/>
                  </a:cubicBezTo>
                  <a:lnTo>
                    <a:pt x="73818" y="23"/>
                  </a:lnTo>
                  <a:cubicBezTo>
                    <a:pt x="73818" y="16"/>
                    <a:pt x="73818" y="8"/>
                    <a:pt x="73818" y="1"/>
                  </a:cubicBezTo>
                  <a:close/>
                  <a:moveTo>
                    <a:pt x="73818" y="23"/>
                  </a:moveTo>
                  <a:cubicBezTo>
                    <a:pt x="73791" y="1238"/>
                    <a:pt x="72988" y="2467"/>
                    <a:pt x="71374" y="3399"/>
                  </a:cubicBezTo>
                  <a:lnTo>
                    <a:pt x="35051" y="24506"/>
                  </a:lnTo>
                  <a:cubicBezTo>
                    <a:pt x="33428" y="25452"/>
                    <a:pt x="31294" y="25924"/>
                    <a:pt x="29155" y="25924"/>
                  </a:cubicBezTo>
                  <a:cubicBezTo>
                    <a:pt x="27017" y="25924"/>
                    <a:pt x="24874" y="25452"/>
                    <a:pt x="23234" y="24506"/>
                  </a:cubicBezTo>
                  <a:lnTo>
                    <a:pt x="2478" y="12521"/>
                  </a:lnTo>
                  <a:cubicBezTo>
                    <a:pt x="821" y="11567"/>
                    <a:pt x="1" y="10312"/>
                    <a:pt x="18" y="9073"/>
                  </a:cubicBezTo>
                  <a:lnTo>
                    <a:pt x="18" y="9073"/>
                  </a:lnTo>
                  <a:cubicBezTo>
                    <a:pt x="1" y="10010"/>
                    <a:pt x="1" y="10964"/>
                    <a:pt x="1" y="11918"/>
                  </a:cubicBezTo>
                  <a:cubicBezTo>
                    <a:pt x="1" y="13157"/>
                    <a:pt x="821" y="14412"/>
                    <a:pt x="2478" y="15367"/>
                  </a:cubicBezTo>
                  <a:lnTo>
                    <a:pt x="23217" y="27335"/>
                  </a:lnTo>
                  <a:cubicBezTo>
                    <a:pt x="24861" y="28282"/>
                    <a:pt x="27010" y="28755"/>
                    <a:pt x="29155" y="28755"/>
                  </a:cubicBezTo>
                  <a:cubicBezTo>
                    <a:pt x="31291" y="28755"/>
                    <a:pt x="33423" y="28287"/>
                    <a:pt x="35051" y="27351"/>
                  </a:cubicBezTo>
                  <a:lnTo>
                    <a:pt x="71374" y="6227"/>
                  </a:lnTo>
                  <a:cubicBezTo>
                    <a:pt x="72981" y="5290"/>
                    <a:pt x="73801" y="4068"/>
                    <a:pt x="73801" y="2829"/>
                  </a:cubicBezTo>
                  <a:cubicBezTo>
                    <a:pt x="73801" y="1900"/>
                    <a:pt x="73801" y="953"/>
                    <a:pt x="73818" y="23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19541925" y="2858650"/>
              <a:ext cx="1886475" cy="1069400"/>
            </a:xfrm>
            <a:custGeom>
              <a:rect b="b" l="l" r="r" t="t"/>
              <a:pathLst>
                <a:path extrusionOk="0" h="42776" w="75459">
                  <a:moveTo>
                    <a:pt x="45490" y="0"/>
                  </a:moveTo>
                  <a:cubicBezTo>
                    <a:pt x="43349" y="0"/>
                    <a:pt x="41211" y="473"/>
                    <a:pt x="39587" y="1419"/>
                  </a:cubicBezTo>
                  <a:lnTo>
                    <a:pt x="3265" y="22526"/>
                  </a:lnTo>
                  <a:cubicBezTo>
                    <a:pt x="1" y="24417"/>
                    <a:pt x="17" y="27481"/>
                    <a:pt x="3298" y="29372"/>
                  </a:cubicBezTo>
                  <a:lnTo>
                    <a:pt x="24054" y="41357"/>
                  </a:lnTo>
                  <a:cubicBezTo>
                    <a:pt x="25694" y="42303"/>
                    <a:pt x="27837" y="42775"/>
                    <a:pt x="29975" y="42775"/>
                  </a:cubicBezTo>
                  <a:cubicBezTo>
                    <a:pt x="32114" y="42775"/>
                    <a:pt x="34248" y="42303"/>
                    <a:pt x="35871" y="41357"/>
                  </a:cubicBezTo>
                  <a:lnTo>
                    <a:pt x="72194" y="20250"/>
                  </a:lnTo>
                  <a:cubicBezTo>
                    <a:pt x="75458" y="18358"/>
                    <a:pt x="75441" y="15295"/>
                    <a:pt x="72161" y="13403"/>
                  </a:cubicBezTo>
                  <a:lnTo>
                    <a:pt x="51405" y="1419"/>
                  </a:lnTo>
                  <a:cubicBezTo>
                    <a:pt x="49773" y="473"/>
                    <a:pt x="47630" y="0"/>
                    <a:pt x="45490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18894575" y="455400"/>
              <a:ext cx="2928850" cy="3905025"/>
            </a:xfrm>
            <a:custGeom>
              <a:rect b="b" l="l" r="r" t="t"/>
              <a:pathLst>
                <a:path extrusionOk="0" h="156201" w="117154">
                  <a:moveTo>
                    <a:pt x="33" y="2003"/>
                  </a:moveTo>
                  <a:cubicBezTo>
                    <a:pt x="22" y="2009"/>
                    <a:pt x="11" y="2015"/>
                    <a:pt x="0" y="2022"/>
                  </a:cubicBezTo>
                  <a:cubicBezTo>
                    <a:pt x="11" y="2015"/>
                    <a:pt x="22" y="2009"/>
                    <a:pt x="33" y="2003"/>
                  </a:cubicBezTo>
                  <a:close/>
                  <a:moveTo>
                    <a:pt x="3494" y="0"/>
                  </a:moveTo>
                  <a:cubicBezTo>
                    <a:pt x="3280" y="0"/>
                    <a:pt x="3078" y="85"/>
                    <a:pt x="2796" y="247"/>
                  </a:cubicBezTo>
                  <a:cubicBezTo>
                    <a:pt x="1501" y="994"/>
                    <a:pt x="1309" y="1264"/>
                    <a:pt x="33" y="2003"/>
                  </a:cubicBezTo>
                  <a:lnTo>
                    <a:pt x="33" y="2003"/>
                  </a:lnTo>
                  <a:cubicBezTo>
                    <a:pt x="167" y="1927"/>
                    <a:pt x="263" y="1894"/>
                    <a:pt x="341" y="1894"/>
                  </a:cubicBezTo>
                  <a:cubicBezTo>
                    <a:pt x="625" y="1894"/>
                    <a:pt x="684" y="2324"/>
                    <a:pt x="1456" y="2775"/>
                  </a:cubicBezTo>
                  <a:lnTo>
                    <a:pt x="109604" y="65611"/>
                  </a:lnTo>
                  <a:cubicBezTo>
                    <a:pt x="111613" y="66766"/>
                    <a:pt x="113220" y="69578"/>
                    <a:pt x="113220" y="71872"/>
                  </a:cubicBezTo>
                  <a:lnTo>
                    <a:pt x="112985" y="153857"/>
                  </a:lnTo>
                  <a:cubicBezTo>
                    <a:pt x="112985" y="155012"/>
                    <a:pt x="112584" y="155816"/>
                    <a:pt x="111931" y="156201"/>
                  </a:cubicBezTo>
                  <a:cubicBezTo>
                    <a:pt x="113237" y="155431"/>
                    <a:pt x="114542" y="154677"/>
                    <a:pt x="115848" y="153907"/>
                  </a:cubicBezTo>
                  <a:cubicBezTo>
                    <a:pt x="116501" y="153539"/>
                    <a:pt x="116919" y="152719"/>
                    <a:pt x="116919" y="151581"/>
                  </a:cubicBezTo>
                  <a:lnTo>
                    <a:pt x="117137" y="69595"/>
                  </a:lnTo>
                  <a:cubicBezTo>
                    <a:pt x="117153" y="67302"/>
                    <a:pt x="115530" y="64490"/>
                    <a:pt x="113538" y="63335"/>
                  </a:cubicBezTo>
                  <a:lnTo>
                    <a:pt x="4687" y="498"/>
                  </a:lnTo>
                  <a:cubicBezTo>
                    <a:pt x="4106" y="160"/>
                    <a:pt x="3789" y="0"/>
                    <a:pt x="3494" y="0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18869050" y="494825"/>
              <a:ext cx="2908350" cy="3854125"/>
            </a:xfrm>
            <a:custGeom>
              <a:rect b="b" l="l" r="r" t="t"/>
              <a:pathLst>
                <a:path extrusionOk="0" h="154165" w="116334">
                  <a:moveTo>
                    <a:pt x="2249" y="0"/>
                  </a:moveTo>
                  <a:cubicBezTo>
                    <a:pt x="1059" y="0"/>
                    <a:pt x="234" y="944"/>
                    <a:pt x="234" y="2570"/>
                  </a:cubicBezTo>
                  <a:lnTo>
                    <a:pt x="0" y="84556"/>
                  </a:lnTo>
                  <a:cubicBezTo>
                    <a:pt x="0" y="86866"/>
                    <a:pt x="1624" y="89678"/>
                    <a:pt x="3616" y="90833"/>
                  </a:cubicBezTo>
                  <a:lnTo>
                    <a:pt x="112466" y="153669"/>
                  </a:lnTo>
                  <a:cubicBezTo>
                    <a:pt x="113046" y="154005"/>
                    <a:pt x="113596" y="154164"/>
                    <a:pt x="114084" y="154164"/>
                  </a:cubicBezTo>
                  <a:cubicBezTo>
                    <a:pt x="115274" y="154164"/>
                    <a:pt x="116099" y="153220"/>
                    <a:pt x="116099" y="151594"/>
                  </a:cubicBezTo>
                  <a:lnTo>
                    <a:pt x="116333" y="69608"/>
                  </a:lnTo>
                  <a:cubicBezTo>
                    <a:pt x="116333" y="67298"/>
                    <a:pt x="114726" y="64503"/>
                    <a:pt x="112718" y="63348"/>
                  </a:cubicBezTo>
                  <a:lnTo>
                    <a:pt x="3867" y="495"/>
                  </a:lnTo>
                  <a:cubicBezTo>
                    <a:pt x="3287" y="159"/>
                    <a:pt x="2738" y="0"/>
                    <a:pt x="22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18901250" y="591525"/>
              <a:ext cx="2820475" cy="3567625"/>
            </a:xfrm>
            <a:custGeom>
              <a:rect b="b" l="l" r="r" t="t"/>
              <a:pathLst>
                <a:path extrusionOk="0" h="142705" w="112819">
                  <a:moveTo>
                    <a:pt x="1918" y="1"/>
                  </a:moveTo>
                  <a:cubicBezTo>
                    <a:pt x="890" y="1"/>
                    <a:pt x="202" y="688"/>
                    <a:pt x="202" y="1916"/>
                  </a:cubicBezTo>
                  <a:lnTo>
                    <a:pt x="1" y="76051"/>
                  </a:lnTo>
                  <a:cubicBezTo>
                    <a:pt x="1" y="77926"/>
                    <a:pt x="1574" y="80336"/>
                    <a:pt x="3516" y="81458"/>
                  </a:cubicBezTo>
                  <a:lnTo>
                    <a:pt x="109086" y="142152"/>
                  </a:lnTo>
                  <a:cubicBezTo>
                    <a:pt x="109744" y="142526"/>
                    <a:pt x="110361" y="142704"/>
                    <a:pt x="110890" y="142704"/>
                  </a:cubicBezTo>
                  <a:cubicBezTo>
                    <a:pt x="111923" y="142704"/>
                    <a:pt x="112618" y="142025"/>
                    <a:pt x="112618" y="140796"/>
                  </a:cubicBezTo>
                  <a:lnTo>
                    <a:pt x="112802" y="66661"/>
                  </a:lnTo>
                  <a:cubicBezTo>
                    <a:pt x="112819" y="64786"/>
                    <a:pt x="111245" y="62376"/>
                    <a:pt x="109304" y="61254"/>
                  </a:cubicBezTo>
                  <a:lnTo>
                    <a:pt x="3717" y="560"/>
                  </a:lnTo>
                  <a:cubicBezTo>
                    <a:pt x="3059" y="181"/>
                    <a:pt x="2444" y="1"/>
                    <a:pt x="1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3"/>
            <p:cNvSpPr/>
            <p:nvPr/>
          </p:nvSpPr>
          <p:spPr>
            <a:xfrm>
              <a:off x="20053700" y="3295525"/>
              <a:ext cx="70750" cy="90950"/>
            </a:xfrm>
            <a:custGeom>
              <a:rect b="b" l="l" r="r" t="t"/>
              <a:pathLst>
                <a:path extrusionOk="0" h="3638" w="2830">
                  <a:moveTo>
                    <a:pt x="780" y="0"/>
                  </a:moveTo>
                  <a:cubicBezTo>
                    <a:pt x="317" y="0"/>
                    <a:pt x="1" y="363"/>
                    <a:pt x="1" y="1000"/>
                  </a:cubicBezTo>
                  <a:cubicBezTo>
                    <a:pt x="1" y="1904"/>
                    <a:pt x="637" y="2992"/>
                    <a:pt x="1424" y="3444"/>
                  </a:cubicBezTo>
                  <a:cubicBezTo>
                    <a:pt x="1647" y="3575"/>
                    <a:pt x="1859" y="3637"/>
                    <a:pt x="2048" y="3637"/>
                  </a:cubicBezTo>
                  <a:cubicBezTo>
                    <a:pt x="2509" y="3637"/>
                    <a:pt x="2830" y="3266"/>
                    <a:pt x="2830" y="2624"/>
                  </a:cubicBezTo>
                  <a:cubicBezTo>
                    <a:pt x="2830" y="1737"/>
                    <a:pt x="2210" y="632"/>
                    <a:pt x="1424" y="197"/>
                  </a:cubicBezTo>
                  <a:cubicBezTo>
                    <a:pt x="1192" y="64"/>
                    <a:pt x="973" y="0"/>
                    <a:pt x="780" y="0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3"/>
            <p:cNvSpPr/>
            <p:nvPr/>
          </p:nvSpPr>
          <p:spPr>
            <a:xfrm>
              <a:off x="20420700" y="2817850"/>
              <a:ext cx="281225" cy="176800"/>
            </a:xfrm>
            <a:custGeom>
              <a:rect b="b" l="l" r="r" t="t"/>
              <a:pathLst>
                <a:path extrusionOk="0" h="7072" w="11249">
                  <a:moveTo>
                    <a:pt x="673" y="0"/>
                  </a:moveTo>
                  <a:cubicBezTo>
                    <a:pt x="321" y="0"/>
                    <a:pt x="1" y="279"/>
                    <a:pt x="1" y="674"/>
                  </a:cubicBezTo>
                  <a:cubicBezTo>
                    <a:pt x="1" y="925"/>
                    <a:pt x="135" y="1142"/>
                    <a:pt x="335" y="1260"/>
                  </a:cubicBezTo>
                  <a:lnTo>
                    <a:pt x="10245" y="6984"/>
                  </a:lnTo>
                  <a:cubicBezTo>
                    <a:pt x="10349" y="7044"/>
                    <a:pt x="10460" y="7072"/>
                    <a:pt x="10570" y="7072"/>
                  </a:cubicBezTo>
                  <a:cubicBezTo>
                    <a:pt x="10919" y="7072"/>
                    <a:pt x="11249" y="6793"/>
                    <a:pt x="11249" y="6398"/>
                  </a:cubicBezTo>
                  <a:cubicBezTo>
                    <a:pt x="11249" y="6147"/>
                    <a:pt x="11115" y="5930"/>
                    <a:pt x="10914" y="5812"/>
                  </a:cubicBezTo>
                  <a:lnTo>
                    <a:pt x="1005" y="88"/>
                  </a:lnTo>
                  <a:cubicBezTo>
                    <a:pt x="897" y="28"/>
                    <a:pt x="783" y="0"/>
                    <a:pt x="67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20419025" y="2900700"/>
              <a:ext cx="235200" cy="150875"/>
            </a:xfrm>
            <a:custGeom>
              <a:rect b="b" l="l" r="r" t="t"/>
              <a:pathLst>
                <a:path extrusionOk="0" h="6035" w="9408">
                  <a:moveTo>
                    <a:pt x="673" y="1"/>
                  </a:moveTo>
                  <a:cubicBezTo>
                    <a:pt x="321" y="1"/>
                    <a:pt x="1" y="279"/>
                    <a:pt x="1" y="674"/>
                  </a:cubicBezTo>
                  <a:cubicBezTo>
                    <a:pt x="1" y="908"/>
                    <a:pt x="118" y="1126"/>
                    <a:pt x="336" y="1260"/>
                  </a:cubicBezTo>
                  <a:lnTo>
                    <a:pt x="8403" y="5947"/>
                  </a:lnTo>
                  <a:cubicBezTo>
                    <a:pt x="8512" y="6007"/>
                    <a:pt x="8625" y="6034"/>
                    <a:pt x="8736" y="6034"/>
                  </a:cubicBezTo>
                  <a:cubicBezTo>
                    <a:pt x="9088" y="6034"/>
                    <a:pt x="9408" y="5756"/>
                    <a:pt x="9408" y="5361"/>
                  </a:cubicBezTo>
                  <a:cubicBezTo>
                    <a:pt x="9408" y="5126"/>
                    <a:pt x="9291" y="4892"/>
                    <a:pt x="9073" y="4775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3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20421950" y="2980875"/>
              <a:ext cx="259475" cy="164250"/>
            </a:xfrm>
            <a:custGeom>
              <a:rect b="b" l="l" r="r" t="t"/>
              <a:pathLst>
                <a:path extrusionOk="0" h="6570" w="10379">
                  <a:moveTo>
                    <a:pt x="675" y="0"/>
                  </a:moveTo>
                  <a:cubicBezTo>
                    <a:pt x="327" y="0"/>
                    <a:pt x="1" y="288"/>
                    <a:pt x="1" y="681"/>
                  </a:cubicBezTo>
                  <a:cubicBezTo>
                    <a:pt x="1" y="915"/>
                    <a:pt x="135" y="1133"/>
                    <a:pt x="336" y="1267"/>
                  </a:cubicBezTo>
                  <a:lnTo>
                    <a:pt x="9375" y="6472"/>
                  </a:lnTo>
                  <a:cubicBezTo>
                    <a:pt x="9487" y="6539"/>
                    <a:pt x="9606" y="6569"/>
                    <a:pt x="9721" y="6569"/>
                  </a:cubicBezTo>
                  <a:cubicBezTo>
                    <a:pt x="10067" y="6569"/>
                    <a:pt x="10379" y="6293"/>
                    <a:pt x="10379" y="5903"/>
                  </a:cubicBezTo>
                  <a:lnTo>
                    <a:pt x="10379" y="5886"/>
                  </a:lnTo>
                  <a:cubicBezTo>
                    <a:pt x="10379" y="5652"/>
                    <a:pt x="10262" y="5435"/>
                    <a:pt x="10044" y="5317"/>
                  </a:cubicBezTo>
                  <a:lnTo>
                    <a:pt x="1005" y="95"/>
                  </a:lnTo>
                  <a:cubicBezTo>
                    <a:pt x="900" y="30"/>
                    <a:pt x="786" y="0"/>
                    <a:pt x="675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20428225" y="2071725"/>
              <a:ext cx="856625" cy="519275"/>
            </a:xfrm>
            <a:custGeom>
              <a:rect b="b" l="l" r="r" t="t"/>
              <a:pathLst>
                <a:path extrusionOk="0" h="20771" w="34265">
                  <a:moveTo>
                    <a:pt x="1148" y="1"/>
                  </a:moveTo>
                  <a:cubicBezTo>
                    <a:pt x="548" y="1"/>
                    <a:pt x="1" y="471"/>
                    <a:pt x="1" y="1143"/>
                  </a:cubicBezTo>
                  <a:lnTo>
                    <a:pt x="1" y="1159"/>
                  </a:lnTo>
                  <a:cubicBezTo>
                    <a:pt x="1" y="1578"/>
                    <a:pt x="219" y="1946"/>
                    <a:pt x="570" y="2164"/>
                  </a:cubicBezTo>
                  <a:lnTo>
                    <a:pt x="32541" y="20610"/>
                  </a:lnTo>
                  <a:cubicBezTo>
                    <a:pt x="32725" y="20720"/>
                    <a:pt x="32923" y="20771"/>
                    <a:pt x="33116" y="20771"/>
                  </a:cubicBezTo>
                  <a:cubicBezTo>
                    <a:pt x="33711" y="20771"/>
                    <a:pt x="34265" y="20292"/>
                    <a:pt x="34265" y="19622"/>
                  </a:cubicBezTo>
                  <a:lnTo>
                    <a:pt x="34265" y="19605"/>
                  </a:lnTo>
                  <a:cubicBezTo>
                    <a:pt x="34265" y="19203"/>
                    <a:pt x="34047" y="18819"/>
                    <a:pt x="33696" y="18601"/>
                  </a:cubicBezTo>
                  <a:lnTo>
                    <a:pt x="1725" y="155"/>
                  </a:lnTo>
                  <a:cubicBezTo>
                    <a:pt x="1538" y="49"/>
                    <a:pt x="1340" y="1"/>
                    <a:pt x="1148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20429075" y="2192925"/>
              <a:ext cx="436900" cy="276725"/>
            </a:xfrm>
            <a:custGeom>
              <a:rect b="b" l="l" r="r" t="t"/>
              <a:pathLst>
                <a:path extrusionOk="0" h="11069" w="17476">
                  <a:moveTo>
                    <a:pt x="1159" y="0"/>
                  </a:moveTo>
                  <a:cubicBezTo>
                    <a:pt x="561" y="0"/>
                    <a:pt x="17" y="479"/>
                    <a:pt x="17" y="1149"/>
                  </a:cubicBezTo>
                  <a:cubicBezTo>
                    <a:pt x="0" y="1567"/>
                    <a:pt x="235" y="1952"/>
                    <a:pt x="586" y="2153"/>
                  </a:cubicBezTo>
                  <a:lnTo>
                    <a:pt x="15751" y="10907"/>
                  </a:lnTo>
                  <a:cubicBezTo>
                    <a:pt x="15936" y="11018"/>
                    <a:pt x="16134" y="11069"/>
                    <a:pt x="16327" y="11069"/>
                  </a:cubicBezTo>
                  <a:cubicBezTo>
                    <a:pt x="16922" y="11069"/>
                    <a:pt x="17476" y="10590"/>
                    <a:pt x="17476" y="9920"/>
                  </a:cubicBezTo>
                  <a:cubicBezTo>
                    <a:pt x="17476" y="9501"/>
                    <a:pt x="17258" y="9116"/>
                    <a:pt x="16890" y="8915"/>
                  </a:cubicBezTo>
                  <a:lnTo>
                    <a:pt x="1741" y="161"/>
                  </a:lnTo>
                  <a:cubicBezTo>
                    <a:pt x="1553" y="50"/>
                    <a:pt x="1353" y="0"/>
                    <a:pt x="1159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20420700" y="1677600"/>
              <a:ext cx="1076325" cy="645775"/>
            </a:xfrm>
            <a:custGeom>
              <a:rect b="b" l="l" r="r" t="t"/>
              <a:pathLst>
                <a:path extrusionOk="0" h="25831" w="43053">
                  <a:moveTo>
                    <a:pt x="1173" y="1"/>
                  </a:moveTo>
                  <a:cubicBezTo>
                    <a:pt x="569" y="1"/>
                    <a:pt x="13" y="482"/>
                    <a:pt x="1" y="1157"/>
                  </a:cubicBezTo>
                  <a:cubicBezTo>
                    <a:pt x="1" y="1575"/>
                    <a:pt x="235" y="1960"/>
                    <a:pt x="587" y="2161"/>
                  </a:cubicBezTo>
                  <a:lnTo>
                    <a:pt x="41311" y="25679"/>
                  </a:lnTo>
                  <a:cubicBezTo>
                    <a:pt x="41496" y="25783"/>
                    <a:pt x="41690" y="25830"/>
                    <a:pt x="41880" y="25830"/>
                  </a:cubicBezTo>
                  <a:cubicBezTo>
                    <a:pt x="42484" y="25830"/>
                    <a:pt x="43040" y="25349"/>
                    <a:pt x="43052" y="24674"/>
                  </a:cubicBezTo>
                  <a:cubicBezTo>
                    <a:pt x="43052" y="24256"/>
                    <a:pt x="42818" y="23871"/>
                    <a:pt x="42466" y="23670"/>
                  </a:cubicBezTo>
                  <a:lnTo>
                    <a:pt x="1742" y="152"/>
                  </a:lnTo>
                  <a:cubicBezTo>
                    <a:pt x="1557" y="48"/>
                    <a:pt x="1363" y="1"/>
                    <a:pt x="1173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20417350" y="1811700"/>
              <a:ext cx="972950" cy="586400"/>
            </a:xfrm>
            <a:custGeom>
              <a:rect b="b" l="l" r="r" t="t"/>
              <a:pathLst>
                <a:path extrusionOk="0" h="23456" w="38918">
                  <a:moveTo>
                    <a:pt x="1142" y="0"/>
                  </a:moveTo>
                  <a:cubicBezTo>
                    <a:pt x="545" y="0"/>
                    <a:pt x="1" y="479"/>
                    <a:pt x="1" y="1149"/>
                  </a:cubicBezTo>
                  <a:cubicBezTo>
                    <a:pt x="1" y="1567"/>
                    <a:pt x="218" y="1952"/>
                    <a:pt x="570" y="2153"/>
                  </a:cubicBezTo>
                  <a:lnTo>
                    <a:pt x="37194" y="23294"/>
                  </a:lnTo>
                  <a:cubicBezTo>
                    <a:pt x="37378" y="23405"/>
                    <a:pt x="37576" y="23455"/>
                    <a:pt x="37769" y="23455"/>
                  </a:cubicBezTo>
                  <a:cubicBezTo>
                    <a:pt x="38365" y="23455"/>
                    <a:pt x="38918" y="22976"/>
                    <a:pt x="38918" y="22306"/>
                  </a:cubicBezTo>
                  <a:cubicBezTo>
                    <a:pt x="38918" y="21888"/>
                    <a:pt x="38700" y="21503"/>
                    <a:pt x="38349" y="21302"/>
                  </a:cubicBezTo>
                  <a:lnTo>
                    <a:pt x="1725" y="161"/>
                  </a:lnTo>
                  <a:cubicBezTo>
                    <a:pt x="1536" y="51"/>
                    <a:pt x="1337" y="0"/>
                    <a:pt x="1142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19023875" y="2401975"/>
              <a:ext cx="551150" cy="330825"/>
            </a:xfrm>
            <a:custGeom>
              <a:rect b="b" l="l" r="r" t="t"/>
              <a:pathLst>
                <a:path extrusionOk="0" h="13233" w="22046">
                  <a:moveTo>
                    <a:pt x="591" y="1"/>
                  </a:moveTo>
                  <a:cubicBezTo>
                    <a:pt x="286" y="1"/>
                    <a:pt x="0" y="246"/>
                    <a:pt x="0" y="587"/>
                  </a:cubicBezTo>
                  <a:cubicBezTo>
                    <a:pt x="0" y="805"/>
                    <a:pt x="118" y="1005"/>
                    <a:pt x="302" y="1106"/>
                  </a:cubicBezTo>
                  <a:lnTo>
                    <a:pt x="21158" y="13158"/>
                  </a:lnTo>
                  <a:cubicBezTo>
                    <a:pt x="21248" y="13209"/>
                    <a:pt x="21345" y="13232"/>
                    <a:pt x="21441" y="13232"/>
                  </a:cubicBezTo>
                  <a:cubicBezTo>
                    <a:pt x="21751" y="13232"/>
                    <a:pt x="22045" y="12984"/>
                    <a:pt x="22045" y="12639"/>
                  </a:cubicBezTo>
                  <a:cubicBezTo>
                    <a:pt x="22045" y="12421"/>
                    <a:pt x="21928" y="12237"/>
                    <a:pt x="21744" y="12120"/>
                  </a:cubicBezTo>
                  <a:lnTo>
                    <a:pt x="888" y="85"/>
                  </a:lnTo>
                  <a:cubicBezTo>
                    <a:pt x="793" y="27"/>
                    <a:pt x="691" y="1"/>
                    <a:pt x="591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19022200" y="2470850"/>
              <a:ext cx="498400" cy="300250"/>
            </a:xfrm>
            <a:custGeom>
              <a:rect b="b" l="l" r="r" t="t"/>
              <a:pathLst>
                <a:path extrusionOk="0" h="12010" w="19936">
                  <a:moveTo>
                    <a:pt x="590" y="0"/>
                  </a:moveTo>
                  <a:cubicBezTo>
                    <a:pt x="284" y="0"/>
                    <a:pt x="0" y="248"/>
                    <a:pt x="0" y="594"/>
                  </a:cubicBezTo>
                  <a:cubicBezTo>
                    <a:pt x="0" y="795"/>
                    <a:pt x="101" y="996"/>
                    <a:pt x="285" y="1096"/>
                  </a:cubicBezTo>
                  <a:lnTo>
                    <a:pt x="19049" y="11926"/>
                  </a:lnTo>
                  <a:cubicBezTo>
                    <a:pt x="19144" y="11984"/>
                    <a:pt x="19245" y="12010"/>
                    <a:pt x="19343" y="12010"/>
                  </a:cubicBezTo>
                  <a:cubicBezTo>
                    <a:pt x="19645" y="12010"/>
                    <a:pt x="19923" y="11764"/>
                    <a:pt x="19936" y="11424"/>
                  </a:cubicBezTo>
                  <a:cubicBezTo>
                    <a:pt x="19936" y="11206"/>
                    <a:pt x="19819" y="11005"/>
                    <a:pt x="19635" y="10905"/>
                  </a:cubicBezTo>
                  <a:lnTo>
                    <a:pt x="871" y="75"/>
                  </a:lnTo>
                  <a:cubicBezTo>
                    <a:pt x="780" y="24"/>
                    <a:pt x="684" y="0"/>
                    <a:pt x="590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19650325" y="2761450"/>
              <a:ext cx="551125" cy="330800"/>
            </a:xfrm>
            <a:custGeom>
              <a:rect b="b" l="l" r="r" t="t"/>
              <a:pathLst>
                <a:path extrusionOk="0" h="13232" w="22045">
                  <a:moveTo>
                    <a:pt x="592" y="0"/>
                  </a:moveTo>
                  <a:cubicBezTo>
                    <a:pt x="286" y="0"/>
                    <a:pt x="0" y="249"/>
                    <a:pt x="0" y="603"/>
                  </a:cubicBezTo>
                  <a:cubicBezTo>
                    <a:pt x="0" y="804"/>
                    <a:pt x="117" y="1005"/>
                    <a:pt x="301" y="1105"/>
                  </a:cubicBezTo>
                  <a:lnTo>
                    <a:pt x="21158" y="13157"/>
                  </a:lnTo>
                  <a:cubicBezTo>
                    <a:pt x="21248" y="13208"/>
                    <a:pt x="21345" y="13232"/>
                    <a:pt x="21440" y="13232"/>
                  </a:cubicBezTo>
                  <a:cubicBezTo>
                    <a:pt x="21751" y="13232"/>
                    <a:pt x="22045" y="12984"/>
                    <a:pt x="22045" y="12638"/>
                  </a:cubicBezTo>
                  <a:cubicBezTo>
                    <a:pt x="22045" y="12437"/>
                    <a:pt x="21928" y="12236"/>
                    <a:pt x="21743" y="12136"/>
                  </a:cubicBezTo>
                  <a:lnTo>
                    <a:pt x="887" y="84"/>
                  </a:lnTo>
                  <a:cubicBezTo>
                    <a:pt x="793" y="27"/>
                    <a:pt x="691" y="0"/>
                    <a:pt x="592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19648650" y="2830300"/>
              <a:ext cx="498400" cy="300275"/>
            </a:xfrm>
            <a:custGeom>
              <a:rect b="b" l="l" r="r" t="t"/>
              <a:pathLst>
                <a:path extrusionOk="0" h="12011" w="19936">
                  <a:moveTo>
                    <a:pt x="590" y="1"/>
                  </a:moveTo>
                  <a:cubicBezTo>
                    <a:pt x="284" y="1"/>
                    <a:pt x="0" y="249"/>
                    <a:pt x="0" y="594"/>
                  </a:cubicBezTo>
                  <a:cubicBezTo>
                    <a:pt x="0" y="795"/>
                    <a:pt x="100" y="996"/>
                    <a:pt x="285" y="1096"/>
                  </a:cubicBezTo>
                  <a:lnTo>
                    <a:pt x="19049" y="11926"/>
                  </a:lnTo>
                  <a:cubicBezTo>
                    <a:pt x="19143" y="11984"/>
                    <a:pt x="19244" y="12010"/>
                    <a:pt x="19343" y="12010"/>
                  </a:cubicBezTo>
                  <a:cubicBezTo>
                    <a:pt x="19644" y="12010"/>
                    <a:pt x="19923" y="11765"/>
                    <a:pt x="19936" y="11424"/>
                  </a:cubicBezTo>
                  <a:cubicBezTo>
                    <a:pt x="19936" y="11206"/>
                    <a:pt x="19819" y="11022"/>
                    <a:pt x="19634" y="10905"/>
                  </a:cubicBezTo>
                  <a:lnTo>
                    <a:pt x="870" y="75"/>
                  </a:lnTo>
                  <a:cubicBezTo>
                    <a:pt x="780" y="24"/>
                    <a:pt x="684" y="1"/>
                    <a:pt x="590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20425300" y="1943750"/>
              <a:ext cx="756625" cy="461650"/>
            </a:xfrm>
            <a:custGeom>
              <a:rect b="b" l="l" r="r" t="t"/>
              <a:pathLst>
                <a:path extrusionOk="0" h="18466" w="30265">
                  <a:moveTo>
                    <a:pt x="1156" y="0"/>
                  </a:moveTo>
                  <a:cubicBezTo>
                    <a:pt x="553" y="0"/>
                    <a:pt x="1" y="481"/>
                    <a:pt x="1" y="1156"/>
                  </a:cubicBezTo>
                  <a:cubicBezTo>
                    <a:pt x="1" y="1575"/>
                    <a:pt x="218" y="1960"/>
                    <a:pt x="570" y="2161"/>
                  </a:cubicBezTo>
                  <a:lnTo>
                    <a:pt x="28540" y="18313"/>
                  </a:lnTo>
                  <a:cubicBezTo>
                    <a:pt x="28724" y="18417"/>
                    <a:pt x="28919" y="18465"/>
                    <a:pt x="29109" y="18465"/>
                  </a:cubicBezTo>
                  <a:cubicBezTo>
                    <a:pt x="29712" y="18465"/>
                    <a:pt x="30264" y="17984"/>
                    <a:pt x="30264" y="17309"/>
                  </a:cubicBezTo>
                  <a:cubicBezTo>
                    <a:pt x="30264" y="16891"/>
                    <a:pt x="30047" y="16506"/>
                    <a:pt x="29695" y="16305"/>
                  </a:cubicBezTo>
                  <a:lnTo>
                    <a:pt x="1725" y="152"/>
                  </a:lnTo>
                  <a:cubicBezTo>
                    <a:pt x="1541" y="48"/>
                    <a:pt x="1346" y="0"/>
                    <a:pt x="1156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20523650" y="2461725"/>
              <a:ext cx="188325" cy="123075"/>
            </a:xfrm>
            <a:custGeom>
              <a:rect b="b" l="l" r="r" t="t"/>
              <a:pathLst>
                <a:path extrusionOk="0" h="4923" w="7533">
                  <a:moveTo>
                    <a:pt x="679" y="1"/>
                  </a:moveTo>
                  <a:cubicBezTo>
                    <a:pt x="330" y="1"/>
                    <a:pt x="0" y="279"/>
                    <a:pt x="0" y="674"/>
                  </a:cubicBezTo>
                  <a:cubicBezTo>
                    <a:pt x="0" y="909"/>
                    <a:pt x="134" y="1143"/>
                    <a:pt x="335" y="1260"/>
                  </a:cubicBezTo>
                  <a:lnTo>
                    <a:pt x="6528" y="4825"/>
                  </a:lnTo>
                  <a:cubicBezTo>
                    <a:pt x="6641" y="4892"/>
                    <a:pt x="6760" y="4922"/>
                    <a:pt x="6875" y="4922"/>
                  </a:cubicBezTo>
                  <a:cubicBezTo>
                    <a:pt x="7221" y="4922"/>
                    <a:pt x="7533" y="4646"/>
                    <a:pt x="7533" y="4256"/>
                  </a:cubicBezTo>
                  <a:cubicBezTo>
                    <a:pt x="7533" y="4005"/>
                    <a:pt x="7416" y="3788"/>
                    <a:pt x="7198" y="3670"/>
                  </a:cubicBezTo>
                  <a:lnTo>
                    <a:pt x="1005" y="88"/>
                  </a:lnTo>
                  <a:cubicBezTo>
                    <a:pt x="901" y="28"/>
                    <a:pt x="789" y="1"/>
                    <a:pt x="679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20429500" y="2384425"/>
              <a:ext cx="69075" cy="123875"/>
            </a:xfrm>
            <a:custGeom>
              <a:rect b="b" l="l" r="r" t="t"/>
              <a:pathLst>
                <a:path extrusionOk="0" h="4955" w="2763">
                  <a:moveTo>
                    <a:pt x="0" y="0"/>
                  </a:moveTo>
                  <a:lnTo>
                    <a:pt x="0" y="3365"/>
                  </a:lnTo>
                  <a:lnTo>
                    <a:pt x="2762" y="4955"/>
                  </a:lnTo>
                  <a:lnTo>
                    <a:pt x="2762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20523650" y="2601075"/>
              <a:ext cx="188325" cy="123075"/>
            </a:xfrm>
            <a:custGeom>
              <a:rect b="b" l="l" r="r" t="t"/>
              <a:pathLst>
                <a:path extrusionOk="0" h="4923" w="7533">
                  <a:moveTo>
                    <a:pt x="672" y="1"/>
                  </a:moveTo>
                  <a:cubicBezTo>
                    <a:pt x="320" y="1"/>
                    <a:pt x="0" y="279"/>
                    <a:pt x="0" y="674"/>
                  </a:cubicBezTo>
                  <a:cubicBezTo>
                    <a:pt x="0" y="909"/>
                    <a:pt x="134" y="1143"/>
                    <a:pt x="335" y="1260"/>
                  </a:cubicBezTo>
                  <a:lnTo>
                    <a:pt x="6528" y="4825"/>
                  </a:lnTo>
                  <a:cubicBezTo>
                    <a:pt x="6641" y="4892"/>
                    <a:pt x="6760" y="4922"/>
                    <a:pt x="6875" y="4922"/>
                  </a:cubicBezTo>
                  <a:cubicBezTo>
                    <a:pt x="7221" y="4922"/>
                    <a:pt x="7533" y="4646"/>
                    <a:pt x="7533" y="4256"/>
                  </a:cubicBezTo>
                  <a:cubicBezTo>
                    <a:pt x="7533" y="4005"/>
                    <a:pt x="7416" y="3788"/>
                    <a:pt x="7198" y="3670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2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20429500" y="2523775"/>
              <a:ext cx="69075" cy="123875"/>
            </a:xfrm>
            <a:custGeom>
              <a:rect b="b" l="l" r="r" t="t"/>
              <a:pathLst>
                <a:path extrusionOk="0" h="4955" w="2763">
                  <a:moveTo>
                    <a:pt x="0" y="0"/>
                  </a:moveTo>
                  <a:lnTo>
                    <a:pt x="0" y="3364"/>
                  </a:lnTo>
                  <a:lnTo>
                    <a:pt x="2762" y="4955"/>
                  </a:lnTo>
                  <a:lnTo>
                    <a:pt x="2762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78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3"/>
            <p:cNvSpPr/>
            <p:nvPr/>
          </p:nvSpPr>
          <p:spPr>
            <a:xfrm>
              <a:off x="20523650" y="2740425"/>
              <a:ext cx="188325" cy="122825"/>
            </a:xfrm>
            <a:custGeom>
              <a:rect b="b" l="l" r="r" t="t"/>
              <a:pathLst>
                <a:path extrusionOk="0" h="4913" w="7533">
                  <a:moveTo>
                    <a:pt x="672" y="1"/>
                  </a:moveTo>
                  <a:cubicBezTo>
                    <a:pt x="320" y="1"/>
                    <a:pt x="0" y="279"/>
                    <a:pt x="0" y="674"/>
                  </a:cubicBezTo>
                  <a:cubicBezTo>
                    <a:pt x="0" y="908"/>
                    <a:pt x="134" y="1126"/>
                    <a:pt x="335" y="1243"/>
                  </a:cubicBezTo>
                  <a:lnTo>
                    <a:pt x="6528" y="4825"/>
                  </a:lnTo>
                  <a:cubicBezTo>
                    <a:pt x="6636" y="4885"/>
                    <a:pt x="6750" y="4913"/>
                    <a:pt x="6861" y="4913"/>
                  </a:cubicBezTo>
                  <a:cubicBezTo>
                    <a:pt x="7213" y="4913"/>
                    <a:pt x="7533" y="4634"/>
                    <a:pt x="7533" y="4239"/>
                  </a:cubicBezTo>
                  <a:cubicBezTo>
                    <a:pt x="7533" y="4005"/>
                    <a:pt x="7416" y="3787"/>
                    <a:pt x="7198" y="3670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2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20429500" y="2663100"/>
              <a:ext cx="69075" cy="123900"/>
            </a:xfrm>
            <a:custGeom>
              <a:rect b="b" l="l" r="r" t="t"/>
              <a:pathLst>
                <a:path extrusionOk="0" h="4956" w="2763">
                  <a:moveTo>
                    <a:pt x="0" y="1"/>
                  </a:moveTo>
                  <a:lnTo>
                    <a:pt x="0" y="3365"/>
                  </a:lnTo>
                  <a:lnTo>
                    <a:pt x="2762" y="4956"/>
                  </a:lnTo>
                  <a:lnTo>
                    <a:pt x="2762" y="15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3"/>
            <p:cNvSpPr/>
            <p:nvPr/>
          </p:nvSpPr>
          <p:spPr>
            <a:xfrm>
              <a:off x="21301575" y="2732575"/>
              <a:ext cx="166575" cy="881725"/>
            </a:xfrm>
            <a:custGeom>
              <a:rect b="b" l="l" r="r" t="t"/>
              <a:pathLst>
                <a:path extrusionOk="0" h="35269" w="6663">
                  <a:moveTo>
                    <a:pt x="84" y="1"/>
                  </a:moveTo>
                  <a:lnTo>
                    <a:pt x="0" y="31469"/>
                  </a:lnTo>
                  <a:lnTo>
                    <a:pt x="6579" y="35269"/>
                  </a:lnTo>
                  <a:lnTo>
                    <a:pt x="6662" y="380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21040450" y="2894100"/>
              <a:ext cx="166150" cy="580025"/>
            </a:xfrm>
            <a:custGeom>
              <a:rect b="b" l="l" r="r" t="t"/>
              <a:pathLst>
                <a:path extrusionOk="0" h="23201" w="6646">
                  <a:moveTo>
                    <a:pt x="67" y="1"/>
                  </a:moveTo>
                  <a:lnTo>
                    <a:pt x="1" y="19401"/>
                  </a:lnTo>
                  <a:lnTo>
                    <a:pt x="6595" y="23200"/>
                  </a:lnTo>
                  <a:lnTo>
                    <a:pt x="6646" y="380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20796475" y="2613325"/>
              <a:ext cx="166575" cy="715175"/>
            </a:xfrm>
            <a:custGeom>
              <a:rect b="b" l="l" r="r" t="t"/>
              <a:pathLst>
                <a:path extrusionOk="0" h="28607" w="6663">
                  <a:moveTo>
                    <a:pt x="68" y="0"/>
                  </a:moveTo>
                  <a:lnTo>
                    <a:pt x="1" y="24790"/>
                  </a:lnTo>
                  <a:lnTo>
                    <a:pt x="6596" y="28606"/>
                  </a:lnTo>
                  <a:lnTo>
                    <a:pt x="6663" y="380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19506775" y="2187825"/>
              <a:ext cx="346100" cy="444425"/>
            </a:xfrm>
            <a:custGeom>
              <a:rect b="b" l="l" r="r" t="t"/>
              <a:pathLst>
                <a:path extrusionOk="0" h="17777" w="13844">
                  <a:moveTo>
                    <a:pt x="4498" y="1915"/>
                  </a:moveTo>
                  <a:cubicBezTo>
                    <a:pt x="5232" y="1915"/>
                    <a:pt x="6059" y="2154"/>
                    <a:pt x="6930" y="2658"/>
                  </a:cubicBezTo>
                  <a:cubicBezTo>
                    <a:pt x="9927" y="4382"/>
                    <a:pt x="12354" y="8584"/>
                    <a:pt x="12337" y="12015"/>
                  </a:cubicBezTo>
                  <a:cubicBezTo>
                    <a:pt x="12337" y="14459"/>
                    <a:pt x="11109" y="15869"/>
                    <a:pt x="9328" y="15869"/>
                  </a:cubicBezTo>
                  <a:cubicBezTo>
                    <a:pt x="8595" y="15869"/>
                    <a:pt x="7770" y="15631"/>
                    <a:pt x="6897" y="15129"/>
                  </a:cubicBezTo>
                  <a:cubicBezTo>
                    <a:pt x="3901" y="13405"/>
                    <a:pt x="1474" y="9186"/>
                    <a:pt x="1490" y="5755"/>
                  </a:cubicBezTo>
                  <a:cubicBezTo>
                    <a:pt x="1490" y="3315"/>
                    <a:pt x="2722" y="1915"/>
                    <a:pt x="4498" y="1915"/>
                  </a:cubicBezTo>
                  <a:close/>
                  <a:moveTo>
                    <a:pt x="3843" y="0"/>
                  </a:moveTo>
                  <a:cubicBezTo>
                    <a:pt x="1577" y="0"/>
                    <a:pt x="13" y="1796"/>
                    <a:pt x="1" y="4901"/>
                  </a:cubicBezTo>
                  <a:cubicBezTo>
                    <a:pt x="1" y="9270"/>
                    <a:pt x="3081" y="14626"/>
                    <a:pt x="6897" y="16836"/>
                  </a:cubicBezTo>
                  <a:cubicBezTo>
                    <a:pt x="8008" y="17474"/>
                    <a:pt x="9057" y="17776"/>
                    <a:pt x="9988" y="17776"/>
                  </a:cubicBezTo>
                  <a:cubicBezTo>
                    <a:pt x="12255" y="17776"/>
                    <a:pt x="13815" y="15983"/>
                    <a:pt x="13827" y="12886"/>
                  </a:cubicBezTo>
                  <a:cubicBezTo>
                    <a:pt x="13843" y="8500"/>
                    <a:pt x="10747" y="3144"/>
                    <a:pt x="6947" y="951"/>
                  </a:cubicBezTo>
                  <a:cubicBezTo>
                    <a:pt x="5833" y="306"/>
                    <a:pt x="4778" y="0"/>
                    <a:pt x="3843" y="0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19506350" y="2185575"/>
              <a:ext cx="173275" cy="420650"/>
            </a:xfrm>
            <a:custGeom>
              <a:rect b="b" l="l" r="r" t="t"/>
              <a:pathLst>
                <a:path extrusionOk="0" h="16826" w="6931">
                  <a:moveTo>
                    <a:pt x="3849" y="1"/>
                  </a:moveTo>
                  <a:cubicBezTo>
                    <a:pt x="1582" y="1"/>
                    <a:pt x="13" y="1798"/>
                    <a:pt x="1" y="4908"/>
                  </a:cubicBezTo>
                  <a:cubicBezTo>
                    <a:pt x="1" y="9276"/>
                    <a:pt x="3081" y="14633"/>
                    <a:pt x="6897" y="16826"/>
                  </a:cubicBezTo>
                  <a:lnTo>
                    <a:pt x="6897" y="15118"/>
                  </a:lnTo>
                  <a:cubicBezTo>
                    <a:pt x="3901" y="13394"/>
                    <a:pt x="1474" y="9193"/>
                    <a:pt x="1491" y="5761"/>
                  </a:cubicBezTo>
                  <a:cubicBezTo>
                    <a:pt x="1491" y="3317"/>
                    <a:pt x="2718" y="1908"/>
                    <a:pt x="4500" y="1908"/>
                  </a:cubicBezTo>
                  <a:cubicBezTo>
                    <a:pt x="5232" y="1908"/>
                    <a:pt x="6058" y="2146"/>
                    <a:pt x="6931" y="2648"/>
                  </a:cubicBezTo>
                  <a:lnTo>
                    <a:pt x="6931" y="941"/>
                  </a:lnTo>
                  <a:cubicBezTo>
                    <a:pt x="5826" y="303"/>
                    <a:pt x="4779" y="1"/>
                    <a:pt x="3849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19571650" y="2325400"/>
              <a:ext cx="48150" cy="90325"/>
            </a:xfrm>
            <a:custGeom>
              <a:rect b="b" l="l" r="r" t="t"/>
              <a:pathLst>
                <a:path extrusionOk="0" h="3613" w="1926">
                  <a:moveTo>
                    <a:pt x="335" y="1"/>
                  </a:moveTo>
                  <a:lnTo>
                    <a:pt x="184" y="1440"/>
                  </a:lnTo>
                  <a:lnTo>
                    <a:pt x="753" y="1758"/>
                  </a:lnTo>
                  <a:cubicBezTo>
                    <a:pt x="1423" y="2160"/>
                    <a:pt x="1641" y="2528"/>
                    <a:pt x="1641" y="2913"/>
                  </a:cubicBezTo>
                  <a:cubicBezTo>
                    <a:pt x="1641" y="3145"/>
                    <a:pt x="1548" y="3277"/>
                    <a:pt x="1367" y="3277"/>
                  </a:cubicBezTo>
                  <a:cubicBezTo>
                    <a:pt x="1260" y="3277"/>
                    <a:pt x="1122" y="3231"/>
                    <a:pt x="954" y="3131"/>
                  </a:cubicBezTo>
                  <a:cubicBezTo>
                    <a:pt x="603" y="2930"/>
                    <a:pt x="301" y="2612"/>
                    <a:pt x="134" y="2311"/>
                  </a:cubicBezTo>
                  <a:lnTo>
                    <a:pt x="0" y="2478"/>
                  </a:lnTo>
                  <a:cubicBezTo>
                    <a:pt x="201" y="2846"/>
                    <a:pt x="569" y="3198"/>
                    <a:pt x="954" y="3432"/>
                  </a:cubicBezTo>
                  <a:cubicBezTo>
                    <a:pt x="1174" y="3556"/>
                    <a:pt x="1354" y="3612"/>
                    <a:pt x="1497" y="3612"/>
                  </a:cubicBezTo>
                  <a:cubicBezTo>
                    <a:pt x="1778" y="3612"/>
                    <a:pt x="1914" y="3397"/>
                    <a:pt x="1925" y="3064"/>
                  </a:cubicBezTo>
                  <a:cubicBezTo>
                    <a:pt x="1925" y="2528"/>
                    <a:pt x="1624" y="1976"/>
                    <a:pt x="820" y="1524"/>
                  </a:cubicBezTo>
                  <a:lnTo>
                    <a:pt x="469" y="1323"/>
                  </a:lnTo>
                  <a:lnTo>
                    <a:pt x="569" y="403"/>
                  </a:lnTo>
                  <a:lnTo>
                    <a:pt x="1774" y="1106"/>
                  </a:lnTo>
                  <a:lnTo>
                    <a:pt x="1774" y="82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19628125" y="2364200"/>
              <a:ext cx="53175" cy="84375"/>
            </a:xfrm>
            <a:custGeom>
              <a:rect b="b" l="l" r="r" t="t"/>
              <a:pathLst>
                <a:path extrusionOk="0" h="3375" w="2127">
                  <a:moveTo>
                    <a:pt x="744" y="324"/>
                  </a:moveTo>
                  <a:cubicBezTo>
                    <a:pt x="838" y="324"/>
                    <a:pt x="942" y="357"/>
                    <a:pt x="1055" y="424"/>
                  </a:cubicBezTo>
                  <a:cubicBezTo>
                    <a:pt x="1524" y="692"/>
                    <a:pt x="1842" y="1311"/>
                    <a:pt x="1842" y="2131"/>
                  </a:cubicBezTo>
                  <a:cubicBezTo>
                    <a:pt x="1842" y="2750"/>
                    <a:pt x="1652" y="3045"/>
                    <a:pt x="1364" y="3045"/>
                  </a:cubicBezTo>
                  <a:cubicBezTo>
                    <a:pt x="1271" y="3045"/>
                    <a:pt x="1167" y="3013"/>
                    <a:pt x="1055" y="2952"/>
                  </a:cubicBezTo>
                  <a:cubicBezTo>
                    <a:pt x="587" y="2684"/>
                    <a:pt x="269" y="2048"/>
                    <a:pt x="285" y="1228"/>
                  </a:cubicBezTo>
                  <a:cubicBezTo>
                    <a:pt x="285" y="625"/>
                    <a:pt x="464" y="324"/>
                    <a:pt x="744" y="324"/>
                  </a:cubicBezTo>
                  <a:close/>
                  <a:moveTo>
                    <a:pt x="616" y="1"/>
                  </a:moveTo>
                  <a:cubicBezTo>
                    <a:pt x="246" y="1"/>
                    <a:pt x="1" y="362"/>
                    <a:pt x="1" y="1077"/>
                  </a:cubicBezTo>
                  <a:cubicBezTo>
                    <a:pt x="1" y="2048"/>
                    <a:pt x="436" y="2885"/>
                    <a:pt x="1055" y="3236"/>
                  </a:cubicBezTo>
                  <a:cubicBezTo>
                    <a:pt x="1214" y="3329"/>
                    <a:pt x="1362" y="3375"/>
                    <a:pt x="1495" y="3375"/>
                  </a:cubicBezTo>
                  <a:cubicBezTo>
                    <a:pt x="1866" y="3375"/>
                    <a:pt x="2114" y="3014"/>
                    <a:pt x="2127" y="2299"/>
                  </a:cubicBezTo>
                  <a:cubicBezTo>
                    <a:pt x="2127" y="1328"/>
                    <a:pt x="1675" y="491"/>
                    <a:pt x="1055" y="140"/>
                  </a:cubicBezTo>
                  <a:cubicBezTo>
                    <a:pt x="897" y="47"/>
                    <a:pt x="748" y="1"/>
                    <a:pt x="61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19689650" y="2394550"/>
              <a:ext cx="30150" cy="45450"/>
            </a:xfrm>
            <a:custGeom>
              <a:rect b="b" l="l" r="r" t="t"/>
              <a:pathLst>
                <a:path extrusionOk="0" h="1818" w="1206">
                  <a:moveTo>
                    <a:pt x="441" y="231"/>
                  </a:moveTo>
                  <a:cubicBezTo>
                    <a:pt x="490" y="231"/>
                    <a:pt x="544" y="248"/>
                    <a:pt x="603" y="281"/>
                  </a:cubicBezTo>
                  <a:cubicBezTo>
                    <a:pt x="854" y="432"/>
                    <a:pt x="1021" y="750"/>
                    <a:pt x="1021" y="1152"/>
                  </a:cubicBezTo>
                  <a:cubicBezTo>
                    <a:pt x="1021" y="1453"/>
                    <a:pt x="927" y="1604"/>
                    <a:pt x="774" y="1604"/>
                  </a:cubicBezTo>
                  <a:cubicBezTo>
                    <a:pt x="723" y="1604"/>
                    <a:pt x="666" y="1587"/>
                    <a:pt x="603" y="1553"/>
                  </a:cubicBezTo>
                  <a:cubicBezTo>
                    <a:pt x="352" y="1403"/>
                    <a:pt x="201" y="1068"/>
                    <a:pt x="201" y="683"/>
                  </a:cubicBezTo>
                  <a:cubicBezTo>
                    <a:pt x="201" y="382"/>
                    <a:pt x="295" y="231"/>
                    <a:pt x="441" y="231"/>
                  </a:cubicBezTo>
                  <a:close/>
                  <a:moveTo>
                    <a:pt x="346" y="1"/>
                  </a:moveTo>
                  <a:cubicBezTo>
                    <a:pt x="135" y="1"/>
                    <a:pt x="0" y="198"/>
                    <a:pt x="0" y="566"/>
                  </a:cubicBezTo>
                  <a:cubicBezTo>
                    <a:pt x="0" y="1068"/>
                    <a:pt x="252" y="1537"/>
                    <a:pt x="603" y="1738"/>
                  </a:cubicBezTo>
                  <a:cubicBezTo>
                    <a:pt x="697" y="1791"/>
                    <a:pt x="784" y="1817"/>
                    <a:pt x="860" y="1817"/>
                  </a:cubicBezTo>
                  <a:cubicBezTo>
                    <a:pt x="1071" y="1817"/>
                    <a:pt x="1206" y="1620"/>
                    <a:pt x="1206" y="1252"/>
                  </a:cubicBezTo>
                  <a:cubicBezTo>
                    <a:pt x="1206" y="750"/>
                    <a:pt x="955" y="281"/>
                    <a:pt x="603" y="80"/>
                  </a:cubicBezTo>
                  <a:cubicBezTo>
                    <a:pt x="509" y="27"/>
                    <a:pt x="422" y="1"/>
                    <a:pt x="34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19730250" y="2453975"/>
              <a:ext cx="30150" cy="45450"/>
            </a:xfrm>
            <a:custGeom>
              <a:rect b="b" l="l" r="r" t="t"/>
              <a:pathLst>
                <a:path extrusionOk="0" h="1818" w="1206">
                  <a:moveTo>
                    <a:pt x="430" y="224"/>
                  </a:moveTo>
                  <a:cubicBezTo>
                    <a:pt x="480" y="224"/>
                    <a:pt x="538" y="242"/>
                    <a:pt x="603" y="281"/>
                  </a:cubicBezTo>
                  <a:cubicBezTo>
                    <a:pt x="854" y="432"/>
                    <a:pt x="1021" y="750"/>
                    <a:pt x="1004" y="1152"/>
                  </a:cubicBezTo>
                  <a:cubicBezTo>
                    <a:pt x="1004" y="1438"/>
                    <a:pt x="921" y="1594"/>
                    <a:pt x="776" y="1594"/>
                  </a:cubicBezTo>
                  <a:cubicBezTo>
                    <a:pt x="725" y="1594"/>
                    <a:pt x="667" y="1575"/>
                    <a:pt x="603" y="1537"/>
                  </a:cubicBezTo>
                  <a:cubicBezTo>
                    <a:pt x="352" y="1403"/>
                    <a:pt x="184" y="1068"/>
                    <a:pt x="201" y="666"/>
                  </a:cubicBezTo>
                  <a:cubicBezTo>
                    <a:pt x="201" y="380"/>
                    <a:pt x="284" y="224"/>
                    <a:pt x="430" y="224"/>
                  </a:cubicBezTo>
                  <a:close/>
                  <a:moveTo>
                    <a:pt x="345" y="1"/>
                  </a:moveTo>
                  <a:cubicBezTo>
                    <a:pt x="135" y="1"/>
                    <a:pt x="0" y="198"/>
                    <a:pt x="0" y="566"/>
                  </a:cubicBezTo>
                  <a:cubicBezTo>
                    <a:pt x="0" y="1068"/>
                    <a:pt x="251" y="1537"/>
                    <a:pt x="603" y="1737"/>
                  </a:cubicBezTo>
                  <a:cubicBezTo>
                    <a:pt x="697" y="1791"/>
                    <a:pt x="783" y="1817"/>
                    <a:pt x="860" y="1817"/>
                  </a:cubicBezTo>
                  <a:cubicBezTo>
                    <a:pt x="1070" y="1817"/>
                    <a:pt x="1205" y="1620"/>
                    <a:pt x="1205" y="1252"/>
                  </a:cubicBezTo>
                  <a:cubicBezTo>
                    <a:pt x="1205" y="767"/>
                    <a:pt x="954" y="281"/>
                    <a:pt x="603" y="80"/>
                  </a:cubicBezTo>
                  <a:cubicBezTo>
                    <a:pt x="509" y="27"/>
                    <a:pt x="422" y="1"/>
                    <a:pt x="345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19699700" y="2420400"/>
              <a:ext cx="51075" cy="53175"/>
            </a:xfrm>
            <a:custGeom>
              <a:rect b="b" l="l" r="r" t="t"/>
              <a:pathLst>
                <a:path extrusionOk="0" h="2127" w="2043">
                  <a:moveTo>
                    <a:pt x="1808" y="1"/>
                  </a:moveTo>
                  <a:lnTo>
                    <a:pt x="0" y="1992"/>
                  </a:lnTo>
                  <a:lnTo>
                    <a:pt x="218" y="2126"/>
                  </a:lnTo>
                  <a:lnTo>
                    <a:pt x="2042" y="134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19924825" y="2431775"/>
              <a:ext cx="345675" cy="444275"/>
            </a:xfrm>
            <a:custGeom>
              <a:rect b="b" l="l" r="r" t="t"/>
              <a:pathLst>
                <a:path extrusionOk="0" h="17771" w="13827">
                  <a:moveTo>
                    <a:pt x="4500" y="1902"/>
                  </a:moveTo>
                  <a:cubicBezTo>
                    <a:pt x="5232" y="1902"/>
                    <a:pt x="6058" y="2140"/>
                    <a:pt x="6930" y="2642"/>
                  </a:cubicBezTo>
                  <a:cubicBezTo>
                    <a:pt x="9926" y="4383"/>
                    <a:pt x="12354" y="8584"/>
                    <a:pt x="12337" y="12016"/>
                  </a:cubicBezTo>
                  <a:cubicBezTo>
                    <a:pt x="12337" y="14460"/>
                    <a:pt x="11109" y="15869"/>
                    <a:pt x="9327" y="15869"/>
                  </a:cubicBezTo>
                  <a:cubicBezTo>
                    <a:pt x="8595" y="15869"/>
                    <a:pt x="7769" y="15631"/>
                    <a:pt x="6897" y="15129"/>
                  </a:cubicBezTo>
                  <a:cubicBezTo>
                    <a:pt x="3901" y="13388"/>
                    <a:pt x="1474" y="9187"/>
                    <a:pt x="1490" y="5756"/>
                  </a:cubicBezTo>
                  <a:cubicBezTo>
                    <a:pt x="1490" y="3312"/>
                    <a:pt x="2718" y="1902"/>
                    <a:pt x="4500" y="1902"/>
                  </a:cubicBezTo>
                  <a:close/>
                  <a:moveTo>
                    <a:pt x="3837" y="1"/>
                  </a:moveTo>
                  <a:cubicBezTo>
                    <a:pt x="1576" y="1"/>
                    <a:pt x="12" y="1797"/>
                    <a:pt x="1" y="4902"/>
                  </a:cubicBezTo>
                  <a:cubicBezTo>
                    <a:pt x="1" y="9271"/>
                    <a:pt x="3080" y="14627"/>
                    <a:pt x="6897" y="16820"/>
                  </a:cubicBezTo>
                  <a:cubicBezTo>
                    <a:pt x="8006" y="17465"/>
                    <a:pt x="9057" y="17770"/>
                    <a:pt x="9990" y="17770"/>
                  </a:cubicBezTo>
                  <a:cubicBezTo>
                    <a:pt x="12251" y="17770"/>
                    <a:pt x="13815" y="15974"/>
                    <a:pt x="13827" y="12869"/>
                  </a:cubicBezTo>
                  <a:cubicBezTo>
                    <a:pt x="13827" y="8501"/>
                    <a:pt x="10747" y="3144"/>
                    <a:pt x="6930" y="952"/>
                  </a:cubicBezTo>
                  <a:cubicBezTo>
                    <a:pt x="5821" y="306"/>
                    <a:pt x="4770" y="1"/>
                    <a:pt x="3837" y="1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19924400" y="2431775"/>
              <a:ext cx="346100" cy="444275"/>
            </a:xfrm>
            <a:custGeom>
              <a:rect b="b" l="l" r="r" t="t"/>
              <a:pathLst>
                <a:path extrusionOk="0" h="17771" w="13844">
                  <a:moveTo>
                    <a:pt x="3854" y="1"/>
                  </a:moveTo>
                  <a:cubicBezTo>
                    <a:pt x="1593" y="1"/>
                    <a:pt x="29" y="1797"/>
                    <a:pt x="18" y="4902"/>
                  </a:cubicBezTo>
                  <a:cubicBezTo>
                    <a:pt x="1" y="9271"/>
                    <a:pt x="3097" y="14627"/>
                    <a:pt x="6914" y="16820"/>
                  </a:cubicBezTo>
                  <a:cubicBezTo>
                    <a:pt x="8023" y="17465"/>
                    <a:pt x="9074" y="17770"/>
                    <a:pt x="10007" y="17770"/>
                  </a:cubicBezTo>
                  <a:cubicBezTo>
                    <a:pt x="12268" y="17770"/>
                    <a:pt x="13832" y="15974"/>
                    <a:pt x="13844" y="12869"/>
                  </a:cubicBezTo>
                  <a:cubicBezTo>
                    <a:pt x="13844" y="9907"/>
                    <a:pt x="12438" y="6392"/>
                    <a:pt x="10144" y="3697"/>
                  </a:cubicBezTo>
                  <a:lnTo>
                    <a:pt x="9458" y="4801"/>
                  </a:lnTo>
                  <a:cubicBezTo>
                    <a:pt x="11249" y="6927"/>
                    <a:pt x="12371" y="9689"/>
                    <a:pt x="12354" y="12016"/>
                  </a:cubicBezTo>
                  <a:cubicBezTo>
                    <a:pt x="12354" y="14460"/>
                    <a:pt x="11126" y="15869"/>
                    <a:pt x="9344" y="15869"/>
                  </a:cubicBezTo>
                  <a:cubicBezTo>
                    <a:pt x="8612" y="15869"/>
                    <a:pt x="7786" y="15631"/>
                    <a:pt x="6914" y="15129"/>
                  </a:cubicBezTo>
                  <a:cubicBezTo>
                    <a:pt x="3918" y="13388"/>
                    <a:pt x="1491" y="9187"/>
                    <a:pt x="1507" y="5756"/>
                  </a:cubicBezTo>
                  <a:cubicBezTo>
                    <a:pt x="1507" y="3312"/>
                    <a:pt x="2735" y="1902"/>
                    <a:pt x="4517" y="1902"/>
                  </a:cubicBezTo>
                  <a:cubicBezTo>
                    <a:pt x="5249" y="1902"/>
                    <a:pt x="6075" y="2140"/>
                    <a:pt x="6947" y="2642"/>
                  </a:cubicBezTo>
                  <a:lnTo>
                    <a:pt x="6947" y="952"/>
                  </a:lnTo>
                  <a:cubicBezTo>
                    <a:pt x="5838" y="306"/>
                    <a:pt x="4787" y="1"/>
                    <a:pt x="3854" y="1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20003075" y="2586500"/>
              <a:ext cx="49825" cy="84300"/>
            </a:xfrm>
            <a:custGeom>
              <a:rect b="b" l="l" r="r" t="t"/>
              <a:pathLst>
                <a:path extrusionOk="0" h="3372" w="1993">
                  <a:moveTo>
                    <a:pt x="575" y="308"/>
                  </a:moveTo>
                  <a:cubicBezTo>
                    <a:pt x="671" y="308"/>
                    <a:pt x="788" y="345"/>
                    <a:pt x="921" y="420"/>
                  </a:cubicBezTo>
                  <a:cubicBezTo>
                    <a:pt x="1373" y="688"/>
                    <a:pt x="1624" y="1140"/>
                    <a:pt x="1624" y="1475"/>
                  </a:cubicBezTo>
                  <a:cubicBezTo>
                    <a:pt x="1624" y="1730"/>
                    <a:pt x="1499" y="1875"/>
                    <a:pt x="1297" y="1875"/>
                  </a:cubicBezTo>
                  <a:cubicBezTo>
                    <a:pt x="1195" y="1875"/>
                    <a:pt x="1073" y="1838"/>
                    <a:pt x="938" y="1759"/>
                  </a:cubicBezTo>
                  <a:cubicBezTo>
                    <a:pt x="536" y="1508"/>
                    <a:pt x="268" y="1107"/>
                    <a:pt x="268" y="705"/>
                  </a:cubicBezTo>
                  <a:cubicBezTo>
                    <a:pt x="279" y="442"/>
                    <a:pt x="391" y="308"/>
                    <a:pt x="575" y="308"/>
                  </a:cubicBezTo>
                  <a:close/>
                  <a:moveTo>
                    <a:pt x="447" y="1"/>
                  </a:moveTo>
                  <a:cubicBezTo>
                    <a:pt x="177" y="1"/>
                    <a:pt x="1" y="194"/>
                    <a:pt x="1" y="571"/>
                  </a:cubicBezTo>
                  <a:cubicBezTo>
                    <a:pt x="1" y="1123"/>
                    <a:pt x="369" y="1692"/>
                    <a:pt x="888" y="1994"/>
                  </a:cubicBezTo>
                  <a:cubicBezTo>
                    <a:pt x="1059" y="2095"/>
                    <a:pt x="1219" y="2145"/>
                    <a:pt x="1355" y="2145"/>
                  </a:cubicBezTo>
                  <a:cubicBezTo>
                    <a:pt x="1512" y="2145"/>
                    <a:pt x="1636" y="2078"/>
                    <a:pt x="1708" y="1943"/>
                  </a:cubicBezTo>
                  <a:cubicBezTo>
                    <a:pt x="1708" y="2027"/>
                    <a:pt x="1725" y="2128"/>
                    <a:pt x="1725" y="2195"/>
                  </a:cubicBezTo>
                  <a:cubicBezTo>
                    <a:pt x="1713" y="2770"/>
                    <a:pt x="1528" y="3048"/>
                    <a:pt x="1223" y="3048"/>
                  </a:cubicBezTo>
                  <a:cubicBezTo>
                    <a:pt x="1093" y="3048"/>
                    <a:pt x="941" y="2998"/>
                    <a:pt x="771" y="2898"/>
                  </a:cubicBezTo>
                  <a:cubicBezTo>
                    <a:pt x="570" y="2780"/>
                    <a:pt x="402" y="2646"/>
                    <a:pt x="268" y="2462"/>
                  </a:cubicBezTo>
                  <a:lnTo>
                    <a:pt x="151" y="2646"/>
                  </a:lnTo>
                  <a:cubicBezTo>
                    <a:pt x="319" y="2864"/>
                    <a:pt x="536" y="3031"/>
                    <a:pt x="787" y="3182"/>
                  </a:cubicBezTo>
                  <a:cubicBezTo>
                    <a:pt x="998" y="3307"/>
                    <a:pt x="1190" y="3371"/>
                    <a:pt x="1357" y="3371"/>
                  </a:cubicBezTo>
                  <a:cubicBezTo>
                    <a:pt x="1746" y="3371"/>
                    <a:pt x="1993" y="3022"/>
                    <a:pt x="1993" y="2295"/>
                  </a:cubicBezTo>
                  <a:cubicBezTo>
                    <a:pt x="1993" y="1341"/>
                    <a:pt x="1624" y="554"/>
                    <a:pt x="921" y="152"/>
                  </a:cubicBezTo>
                  <a:cubicBezTo>
                    <a:pt x="746" y="51"/>
                    <a:pt x="584" y="1"/>
                    <a:pt x="447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20062500" y="2623475"/>
              <a:ext cx="53175" cy="84500"/>
            </a:xfrm>
            <a:custGeom>
              <a:rect b="b" l="l" r="r" t="t"/>
              <a:pathLst>
                <a:path extrusionOk="0" h="3380" w="2127">
                  <a:moveTo>
                    <a:pt x="745" y="328"/>
                  </a:moveTo>
                  <a:cubicBezTo>
                    <a:pt x="843" y="328"/>
                    <a:pt x="952" y="363"/>
                    <a:pt x="1072" y="431"/>
                  </a:cubicBezTo>
                  <a:cubicBezTo>
                    <a:pt x="1524" y="682"/>
                    <a:pt x="1842" y="1318"/>
                    <a:pt x="1842" y="2138"/>
                  </a:cubicBezTo>
                  <a:cubicBezTo>
                    <a:pt x="1842" y="2741"/>
                    <a:pt x="1663" y="3042"/>
                    <a:pt x="1383" y="3042"/>
                  </a:cubicBezTo>
                  <a:cubicBezTo>
                    <a:pt x="1289" y="3042"/>
                    <a:pt x="1185" y="3009"/>
                    <a:pt x="1072" y="2942"/>
                  </a:cubicBezTo>
                  <a:cubicBezTo>
                    <a:pt x="603" y="2674"/>
                    <a:pt x="285" y="2055"/>
                    <a:pt x="285" y="1234"/>
                  </a:cubicBezTo>
                  <a:cubicBezTo>
                    <a:pt x="285" y="623"/>
                    <a:pt x="462" y="328"/>
                    <a:pt x="745" y="328"/>
                  </a:cubicBezTo>
                  <a:close/>
                  <a:moveTo>
                    <a:pt x="621" y="0"/>
                  </a:moveTo>
                  <a:cubicBezTo>
                    <a:pt x="252" y="0"/>
                    <a:pt x="17" y="367"/>
                    <a:pt x="17" y="1067"/>
                  </a:cubicBezTo>
                  <a:cubicBezTo>
                    <a:pt x="0" y="2038"/>
                    <a:pt x="452" y="2875"/>
                    <a:pt x="1072" y="3243"/>
                  </a:cubicBezTo>
                  <a:cubicBezTo>
                    <a:pt x="1228" y="3334"/>
                    <a:pt x="1374" y="3379"/>
                    <a:pt x="1505" y="3379"/>
                  </a:cubicBezTo>
                  <a:cubicBezTo>
                    <a:pt x="1878" y="3379"/>
                    <a:pt x="2126" y="3012"/>
                    <a:pt x="2126" y="2306"/>
                  </a:cubicBezTo>
                  <a:cubicBezTo>
                    <a:pt x="2126" y="1335"/>
                    <a:pt x="1674" y="498"/>
                    <a:pt x="1072" y="146"/>
                  </a:cubicBezTo>
                  <a:cubicBezTo>
                    <a:pt x="907" y="48"/>
                    <a:pt x="755" y="0"/>
                    <a:pt x="621" y="0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20165025" y="2713225"/>
              <a:ext cx="29725" cy="45425"/>
            </a:xfrm>
            <a:custGeom>
              <a:rect b="b" l="l" r="r" t="t"/>
              <a:pathLst>
                <a:path extrusionOk="0" h="1817" w="1189">
                  <a:moveTo>
                    <a:pt x="430" y="224"/>
                  </a:moveTo>
                  <a:cubicBezTo>
                    <a:pt x="477" y="224"/>
                    <a:pt x="530" y="240"/>
                    <a:pt x="586" y="272"/>
                  </a:cubicBezTo>
                  <a:cubicBezTo>
                    <a:pt x="854" y="423"/>
                    <a:pt x="1005" y="758"/>
                    <a:pt x="1005" y="1143"/>
                  </a:cubicBezTo>
                  <a:cubicBezTo>
                    <a:pt x="1005" y="1444"/>
                    <a:pt x="911" y="1595"/>
                    <a:pt x="758" y="1595"/>
                  </a:cubicBezTo>
                  <a:cubicBezTo>
                    <a:pt x="707" y="1595"/>
                    <a:pt x="649" y="1578"/>
                    <a:pt x="586" y="1545"/>
                  </a:cubicBezTo>
                  <a:cubicBezTo>
                    <a:pt x="352" y="1394"/>
                    <a:pt x="185" y="1076"/>
                    <a:pt x="185" y="674"/>
                  </a:cubicBezTo>
                  <a:cubicBezTo>
                    <a:pt x="185" y="382"/>
                    <a:pt x="281" y="224"/>
                    <a:pt x="430" y="224"/>
                  </a:cubicBezTo>
                  <a:close/>
                  <a:moveTo>
                    <a:pt x="342" y="1"/>
                  </a:moveTo>
                  <a:cubicBezTo>
                    <a:pt x="134" y="1"/>
                    <a:pt x="0" y="203"/>
                    <a:pt x="0" y="557"/>
                  </a:cubicBezTo>
                  <a:cubicBezTo>
                    <a:pt x="0" y="1059"/>
                    <a:pt x="235" y="1528"/>
                    <a:pt x="586" y="1729"/>
                  </a:cubicBezTo>
                  <a:cubicBezTo>
                    <a:pt x="686" y="1788"/>
                    <a:pt x="777" y="1816"/>
                    <a:pt x="855" y="1816"/>
                  </a:cubicBezTo>
                  <a:cubicBezTo>
                    <a:pt x="1065" y="1816"/>
                    <a:pt x="1189" y="1613"/>
                    <a:pt x="1189" y="1260"/>
                  </a:cubicBezTo>
                  <a:cubicBezTo>
                    <a:pt x="1189" y="758"/>
                    <a:pt x="955" y="289"/>
                    <a:pt x="603" y="88"/>
                  </a:cubicBezTo>
                  <a:cubicBezTo>
                    <a:pt x="507" y="29"/>
                    <a:pt x="419" y="1"/>
                    <a:pt x="342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20124425" y="2653825"/>
              <a:ext cx="30150" cy="45625"/>
            </a:xfrm>
            <a:custGeom>
              <a:rect b="b" l="l" r="r" t="t"/>
              <a:pathLst>
                <a:path extrusionOk="0" h="1825" w="1206">
                  <a:moveTo>
                    <a:pt x="438" y="224"/>
                  </a:moveTo>
                  <a:cubicBezTo>
                    <a:pt x="488" y="224"/>
                    <a:pt x="543" y="239"/>
                    <a:pt x="603" y="272"/>
                  </a:cubicBezTo>
                  <a:cubicBezTo>
                    <a:pt x="854" y="422"/>
                    <a:pt x="1005" y="757"/>
                    <a:pt x="1005" y="1142"/>
                  </a:cubicBezTo>
                  <a:cubicBezTo>
                    <a:pt x="1005" y="1441"/>
                    <a:pt x="922" y="1601"/>
                    <a:pt x="775" y="1601"/>
                  </a:cubicBezTo>
                  <a:cubicBezTo>
                    <a:pt x="725" y="1601"/>
                    <a:pt x="668" y="1582"/>
                    <a:pt x="603" y="1544"/>
                  </a:cubicBezTo>
                  <a:cubicBezTo>
                    <a:pt x="352" y="1393"/>
                    <a:pt x="185" y="1075"/>
                    <a:pt x="185" y="673"/>
                  </a:cubicBezTo>
                  <a:cubicBezTo>
                    <a:pt x="185" y="381"/>
                    <a:pt x="282" y="224"/>
                    <a:pt x="438" y="224"/>
                  </a:cubicBezTo>
                  <a:close/>
                  <a:moveTo>
                    <a:pt x="336" y="0"/>
                  </a:moveTo>
                  <a:cubicBezTo>
                    <a:pt x="126" y="0"/>
                    <a:pt x="1" y="206"/>
                    <a:pt x="1" y="573"/>
                  </a:cubicBezTo>
                  <a:cubicBezTo>
                    <a:pt x="1" y="1058"/>
                    <a:pt x="235" y="1527"/>
                    <a:pt x="603" y="1745"/>
                  </a:cubicBezTo>
                  <a:cubicBezTo>
                    <a:pt x="697" y="1798"/>
                    <a:pt x="783" y="1824"/>
                    <a:pt x="858" y="1824"/>
                  </a:cubicBezTo>
                  <a:cubicBezTo>
                    <a:pt x="1065" y="1824"/>
                    <a:pt x="1194" y="1627"/>
                    <a:pt x="1206" y="1259"/>
                  </a:cubicBezTo>
                  <a:cubicBezTo>
                    <a:pt x="1206" y="757"/>
                    <a:pt x="955" y="288"/>
                    <a:pt x="603" y="87"/>
                  </a:cubicBezTo>
                  <a:cubicBezTo>
                    <a:pt x="504" y="29"/>
                    <a:pt x="414" y="0"/>
                    <a:pt x="336" y="0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3"/>
            <p:cNvSpPr/>
            <p:nvPr/>
          </p:nvSpPr>
          <p:spPr>
            <a:xfrm>
              <a:off x="20134050" y="2679850"/>
              <a:ext cx="51075" cy="53175"/>
            </a:xfrm>
            <a:custGeom>
              <a:rect b="b" l="l" r="r" t="t"/>
              <a:pathLst>
                <a:path extrusionOk="0" h="2127" w="2043">
                  <a:moveTo>
                    <a:pt x="1825" y="0"/>
                  </a:moveTo>
                  <a:lnTo>
                    <a:pt x="1" y="1992"/>
                  </a:lnTo>
                  <a:lnTo>
                    <a:pt x="235" y="2126"/>
                  </a:lnTo>
                  <a:lnTo>
                    <a:pt x="2043" y="118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19088725" y="1961625"/>
              <a:ext cx="346100" cy="444225"/>
            </a:xfrm>
            <a:custGeom>
              <a:rect b="b" l="l" r="r" t="t"/>
              <a:pathLst>
                <a:path extrusionOk="0" h="17769" w="13844">
                  <a:moveTo>
                    <a:pt x="4514" y="1910"/>
                  </a:moveTo>
                  <a:cubicBezTo>
                    <a:pt x="5248" y="1910"/>
                    <a:pt x="6074" y="2148"/>
                    <a:pt x="6947" y="2651"/>
                  </a:cubicBezTo>
                  <a:cubicBezTo>
                    <a:pt x="9927" y="4375"/>
                    <a:pt x="12371" y="8576"/>
                    <a:pt x="12354" y="12024"/>
                  </a:cubicBezTo>
                  <a:cubicBezTo>
                    <a:pt x="12342" y="14456"/>
                    <a:pt x="11112" y="15862"/>
                    <a:pt x="9330" y="15862"/>
                  </a:cubicBezTo>
                  <a:cubicBezTo>
                    <a:pt x="8597" y="15862"/>
                    <a:pt x="7771" y="15624"/>
                    <a:pt x="6897" y="15121"/>
                  </a:cubicBezTo>
                  <a:cubicBezTo>
                    <a:pt x="3918" y="13397"/>
                    <a:pt x="1491" y="9196"/>
                    <a:pt x="1491" y="5747"/>
                  </a:cubicBezTo>
                  <a:cubicBezTo>
                    <a:pt x="1502" y="3316"/>
                    <a:pt x="2733" y="1910"/>
                    <a:pt x="4514" y="1910"/>
                  </a:cubicBezTo>
                  <a:close/>
                  <a:moveTo>
                    <a:pt x="3846" y="0"/>
                  </a:moveTo>
                  <a:cubicBezTo>
                    <a:pt x="1579" y="0"/>
                    <a:pt x="18" y="1788"/>
                    <a:pt x="18" y="4894"/>
                  </a:cubicBezTo>
                  <a:cubicBezTo>
                    <a:pt x="1" y="9263"/>
                    <a:pt x="3081" y="14619"/>
                    <a:pt x="6897" y="16828"/>
                  </a:cubicBezTo>
                  <a:cubicBezTo>
                    <a:pt x="8008" y="17467"/>
                    <a:pt x="9059" y="17769"/>
                    <a:pt x="9991" y="17769"/>
                  </a:cubicBezTo>
                  <a:cubicBezTo>
                    <a:pt x="12262" y="17769"/>
                    <a:pt x="13827" y="15975"/>
                    <a:pt x="13827" y="12878"/>
                  </a:cubicBezTo>
                  <a:cubicBezTo>
                    <a:pt x="13844" y="8493"/>
                    <a:pt x="10764" y="3153"/>
                    <a:pt x="6947" y="943"/>
                  </a:cubicBezTo>
                  <a:cubicBezTo>
                    <a:pt x="5834" y="304"/>
                    <a:pt x="4780" y="0"/>
                    <a:pt x="3846" y="0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19088725" y="1961625"/>
              <a:ext cx="346100" cy="444225"/>
            </a:xfrm>
            <a:custGeom>
              <a:rect b="b" l="l" r="r" t="t"/>
              <a:pathLst>
                <a:path extrusionOk="0" h="17769" w="13844">
                  <a:moveTo>
                    <a:pt x="3846" y="0"/>
                  </a:moveTo>
                  <a:cubicBezTo>
                    <a:pt x="1579" y="0"/>
                    <a:pt x="18" y="1788"/>
                    <a:pt x="18" y="4894"/>
                  </a:cubicBezTo>
                  <a:cubicBezTo>
                    <a:pt x="1" y="9263"/>
                    <a:pt x="3081" y="14619"/>
                    <a:pt x="6897" y="16828"/>
                  </a:cubicBezTo>
                  <a:cubicBezTo>
                    <a:pt x="8008" y="17467"/>
                    <a:pt x="9059" y="17769"/>
                    <a:pt x="9991" y="17769"/>
                  </a:cubicBezTo>
                  <a:cubicBezTo>
                    <a:pt x="12262" y="17769"/>
                    <a:pt x="13827" y="15975"/>
                    <a:pt x="13827" y="12878"/>
                  </a:cubicBezTo>
                  <a:cubicBezTo>
                    <a:pt x="13844" y="11623"/>
                    <a:pt x="13576" y="10217"/>
                    <a:pt x="13090" y="8827"/>
                  </a:cubicBezTo>
                  <a:lnTo>
                    <a:pt x="11768" y="8844"/>
                  </a:lnTo>
                  <a:cubicBezTo>
                    <a:pt x="12153" y="9949"/>
                    <a:pt x="12354" y="11020"/>
                    <a:pt x="12354" y="12024"/>
                  </a:cubicBezTo>
                  <a:cubicBezTo>
                    <a:pt x="12342" y="14456"/>
                    <a:pt x="11112" y="15862"/>
                    <a:pt x="9330" y="15862"/>
                  </a:cubicBezTo>
                  <a:cubicBezTo>
                    <a:pt x="8597" y="15862"/>
                    <a:pt x="7771" y="15624"/>
                    <a:pt x="6897" y="15121"/>
                  </a:cubicBezTo>
                  <a:cubicBezTo>
                    <a:pt x="3918" y="13397"/>
                    <a:pt x="1491" y="9196"/>
                    <a:pt x="1491" y="5747"/>
                  </a:cubicBezTo>
                  <a:cubicBezTo>
                    <a:pt x="1502" y="3317"/>
                    <a:pt x="2732" y="1903"/>
                    <a:pt x="4512" y="1903"/>
                  </a:cubicBezTo>
                  <a:cubicBezTo>
                    <a:pt x="5246" y="1903"/>
                    <a:pt x="6073" y="2143"/>
                    <a:pt x="6947" y="2651"/>
                  </a:cubicBezTo>
                  <a:lnTo>
                    <a:pt x="6947" y="943"/>
                  </a:lnTo>
                  <a:cubicBezTo>
                    <a:pt x="5834" y="304"/>
                    <a:pt x="4780" y="0"/>
                    <a:pt x="384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19161125" y="2110875"/>
              <a:ext cx="51075" cy="87650"/>
            </a:xfrm>
            <a:custGeom>
              <a:rect b="b" l="l" r="r" t="t"/>
              <a:pathLst>
                <a:path extrusionOk="0" h="3506" w="2043">
                  <a:moveTo>
                    <a:pt x="613" y="320"/>
                  </a:moveTo>
                  <a:cubicBezTo>
                    <a:pt x="720" y="320"/>
                    <a:pt x="858" y="368"/>
                    <a:pt x="1022" y="464"/>
                  </a:cubicBezTo>
                  <a:cubicBezTo>
                    <a:pt x="1423" y="698"/>
                    <a:pt x="1691" y="1050"/>
                    <a:pt x="1674" y="1401"/>
                  </a:cubicBezTo>
                  <a:cubicBezTo>
                    <a:pt x="1674" y="1591"/>
                    <a:pt x="1591" y="1692"/>
                    <a:pt x="1434" y="1692"/>
                  </a:cubicBezTo>
                  <a:cubicBezTo>
                    <a:pt x="1329" y="1692"/>
                    <a:pt x="1190" y="1646"/>
                    <a:pt x="1022" y="1552"/>
                  </a:cubicBezTo>
                  <a:cubicBezTo>
                    <a:pt x="603" y="1317"/>
                    <a:pt x="369" y="966"/>
                    <a:pt x="369" y="631"/>
                  </a:cubicBezTo>
                  <a:cubicBezTo>
                    <a:pt x="369" y="423"/>
                    <a:pt x="457" y="320"/>
                    <a:pt x="613" y="320"/>
                  </a:cubicBezTo>
                  <a:close/>
                  <a:moveTo>
                    <a:pt x="550" y="1641"/>
                  </a:moveTo>
                  <a:cubicBezTo>
                    <a:pt x="673" y="1641"/>
                    <a:pt x="832" y="1695"/>
                    <a:pt x="1022" y="1803"/>
                  </a:cubicBezTo>
                  <a:cubicBezTo>
                    <a:pt x="1490" y="2071"/>
                    <a:pt x="1775" y="2472"/>
                    <a:pt x="1775" y="2841"/>
                  </a:cubicBezTo>
                  <a:cubicBezTo>
                    <a:pt x="1775" y="3070"/>
                    <a:pt x="1674" y="3187"/>
                    <a:pt x="1493" y="3187"/>
                  </a:cubicBezTo>
                  <a:cubicBezTo>
                    <a:pt x="1370" y="3187"/>
                    <a:pt x="1211" y="3133"/>
                    <a:pt x="1022" y="3025"/>
                  </a:cubicBezTo>
                  <a:cubicBezTo>
                    <a:pt x="553" y="2757"/>
                    <a:pt x="268" y="2355"/>
                    <a:pt x="268" y="1987"/>
                  </a:cubicBezTo>
                  <a:cubicBezTo>
                    <a:pt x="268" y="1758"/>
                    <a:pt x="370" y="1641"/>
                    <a:pt x="550" y="1641"/>
                  </a:cubicBezTo>
                  <a:close/>
                  <a:moveTo>
                    <a:pt x="470" y="1"/>
                  </a:moveTo>
                  <a:cubicBezTo>
                    <a:pt x="238" y="1"/>
                    <a:pt x="101" y="158"/>
                    <a:pt x="101" y="464"/>
                  </a:cubicBezTo>
                  <a:cubicBezTo>
                    <a:pt x="101" y="782"/>
                    <a:pt x="235" y="1083"/>
                    <a:pt x="520" y="1368"/>
                  </a:cubicBezTo>
                  <a:cubicBezTo>
                    <a:pt x="468" y="1357"/>
                    <a:pt x="420" y="1352"/>
                    <a:pt x="376" y="1352"/>
                  </a:cubicBezTo>
                  <a:cubicBezTo>
                    <a:pt x="132" y="1352"/>
                    <a:pt x="1" y="1508"/>
                    <a:pt x="1" y="1820"/>
                  </a:cubicBezTo>
                  <a:cubicBezTo>
                    <a:pt x="1" y="2355"/>
                    <a:pt x="386" y="2924"/>
                    <a:pt x="1022" y="3293"/>
                  </a:cubicBezTo>
                  <a:cubicBezTo>
                    <a:pt x="1270" y="3436"/>
                    <a:pt x="1479" y="3506"/>
                    <a:pt x="1643" y="3506"/>
                  </a:cubicBezTo>
                  <a:cubicBezTo>
                    <a:pt x="1899" y="3506"/>
                    <a:pt x="2043" y="3335"/>
                    <a:pt x="2043" y="3008"/>
                  </a:cubicBezTo>
                  <a:cubicBezTo>
                    <a:pt x="2043" y="2640"/>
                    <a:pt x="1859" y="2271"/>
                    <a:pt x="1524" y="1953"/>
                  </a:cubicBezTo>
                  <a:lnTo>
                    <a:pt x="1524" y="1953"/>
                  </a:lnTo>
                  <a:cubicBezTo>
                    <a:pt x="1560" y="1960"/>
                    <a:pt x="1594" y="1963"/>
                    <a:pt x="1625" y="1963"/>
                  </a:cubicBezTo>
                  <a:cubicBezTo>
                    <a:pt x="1844" y="1963"/>
                    <a:pt x="1959" y="1813"/>
                    <a:pt x="1959" y="1535"/>
                  </a:cubicBezTo>
                  <a:cubicBezTo>
                    <a:pt x="1959" y="1033"/>
                    <a:pt x="1591" y="514"/>
                    <a:pt x="1022" y="196"/>
                  </a:cubicBezTo>
                  <a:cubicBezTo>
                    <a:pt x="806" y="65"/>
                    <a:pt x="618" y="1"/>
                    <a:pt x="470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19221800" y="2147850"/>
              <a:ext cx="53175" cy="84400"/>
            </a:xfrm>
            <a:custGeom>
              <a:rect b="b" l="l" r="r" t="t"/>
              <a:pathLst>
                <a:path extrusionOk="0" h="3376" w="2127">
                  <a:moveTo>
                    <a:pt x="744" y="324"/>
                  </a:moveTo>
                  <a:cubicBezTo>
                    <a:pt x="838" y="324"/>
                    <a:pt x="942" y="357"/>
                    <a:pt x="1055" y="424"/>
                  </a:cubicBezTo>
                  <a:cubicBezTo>
                    <a:pt x="1524" y="692"/>
                    <a:pt x="1842" y="1311"/>
                    <a:pt x="1842" y="2132"/>
                  </a:cubicBezTo>
                  <a:cubicBezTo>
                    <a:pt x="1842" y="2743"/>
                    <a:pt x="1656" y="3038"/>
                    <a:pt x="1374" y="3038"/>
                  </a:cubicBezTo>
                  <a:cubicBezTo>
                    <a:pt x="1278" y="3038"/>
                    <a:pt x="1170" y="3003"/>
                    <a:pt x="1055" y="2935"/>
                  </a:cubicBezTo>
                  <a:cubicBezTo>
                    <a:pt x="587" y="2667"/>
                    <a:pt x="269" y="2048"/>
                    <a:pt x="285" y="1228"/>
                  </a:cubicBezTo>
                  <a:cubicBezTo>
                    <a:pt x="285" y="625"/>
                    <a:pt x="464" y="324"/>
                    <a:pt x="744" y="324"/>
                  </a:cubicBezTo>
                  <a:close/>
                  <a:moveTo>
                    <a:pt x="616" y="1"/>
                  </a:moveTo>
                  <a:cubicBezTo>
                    <a:pt x="246" y="1"/>
                    <a:pt x="1" y="362"/>
                    <a:pt x="1" y="1077"/>
                  </a:cubicBezTo>
                  <a:cubicBezTo>
                    <a:pt x="1" y="2048"/>
                    <a:pt x="436" y="2885"/>
                    <a:pt x="1055" y="3236"/>
                  </a:cubicBezTo>
                  <a:cubicBezTo>
                    <a:pt x="1214" y="3329"/>
                    <a:pt x="1362" y="3375"/>
                    <a:pt x="1495" y="3375"/>
                  </a:cubicBezTo>
                  <a:cubicBezTo>
                    <a:pt x="1866" y="3375"/>
                    <a:pt x="2114" y="3014"/>
                    <a:pt x="2127" y="2299"/>
                  </a:cubicBezTo>
                  <a:cubicBezTo>
                    <a:pt x="2127" y="1328"/>
                    <a:pt x="1675" y="491"/>
                    <a:pt x="1055" y="140"/>
                  </a:cubicBezTo>
                  <a:cubicBezTo>
                    <a:pt x="897" y="47"/>
                    <a:pt x="748" y="1"/>
                    <a:pt x="61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19323900" y="2237625"/>
              <a:ext cx="30175" cy="45450"/>
            </a:xfrm>
            <a:custGeom>
              <a:rect b="b" l="l" r="r" t="t"/>
              <a:pathLst>
                <a:path extrusionOk="0" h="1818" w="1207">
                  <a:moveTo>
                    <a:pt x="430" y="224"/>
                  </a:moveTo>
                  <a:cubicBezTo>
                    <a:pt x="481" y="224"/>
                    <a:pt x="539" y="243"/>
                    <a:pt x="604" y="281"/>
                  </a:cubicBezTo>
                  <a:cubicBezTo>
                    <a:pt x="855" y="415"/>
                    <a:pt x="1022" y="750"/>
                    <a:pt x="1005" y="1135"/>
                  </a:cubicBezTo>
                  <a:cubicBezTo>
                    <a:pt x="1005" y="1436"/>
                    <a:pt x="921" y="1587"/>
                    <a:pt x="772" y="1587"/>
                  </a:cubicBezTo>
                  <a:cubicBezTo>
                    <a:pt x="723" y="1587"/>
                    <a:pt x="666" y="1570"/>
                    <a:pt x="604" y="1537"/>
                  </a:cubicBezTo>
                  <a:cubicBezTo>
                    <a:pt x="352" y="1386"/>
                    <a:pt x="202" y="1068"/>
                    <a:pt x="202" y="666"/>
                  </a:cubicBezTo>
                  <a:cubicBezTo>
                    <a:pt x="202" y="380"/>
                    <a:pt x="285" y="224"/>
                    <a:pt x="430" y="224"/>
                  </a:cubicBezTo>
                  <a:close/>
                  <a:moveTo>
                    <a:pt x="349" y="1"/>
                  </a:moveTo>
                  <a:cubicBezTo>
                    <a:pt x="144" y="1"/>
                    <a:pt x="18" y="198"/>
                    <a:pt x="18" y="566"/>
                  </a:cubicBezTo>
                  <a:cubicBezTo>
                    <a:pt x="1" y="1051"/>
                    <a:pt x="252" y="1537"/>
                    <a:pt x="604" y="1738"/>
                  </a:cubicBezTo>
                  <a:cubicBezTo>
                    <a:pt x="697" y="1791"/>
                    <a:pt x="784" y="1817"/>
                    <a:pt x="861" y="1817"/>
                  </a:cubicBezTo>
                  <a:cubicBezTo>
                    <a:pt x="1071" y="1817"/>
                    <a:pt x="1206" y="1620"/>
                    <a:pt x="1206" y="1252"/>
                  </a:cubicBezTo>
                  <a:cubicBezTo>
                    <a:pt x="1206" y="750"/>
                    <a:pt x="955" y="281"/>
                    <a:pt x="604" y="81"/>
                  </a:cubicBezTo>
                  <a:cubicBezTo>
                    <a:pt x="510" y="27"/>
                    <a:pt x="424" y="1"/>
                    <a:pt x="349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3"/>
            <p:cNvSpPr/>
            <p:nvPr/>
          </p:nvSpPr>
          <p:spPr>
            <a:xfrm>
              <a:off x="19293375" y="2204050"/>
              <a:ext cx="51075" cy="53175"/>
            </a:xfrm>
            <a:custGeom>
              <a:rect b="b" l="l" r="r" t="t"/>
              <a:pathLst>
                <a:path extrusionOk="0" h="2127" w="2043">
                  <a:moveTo>
                    <a:pt x="1808" y="1"/>
                  </a:moveTo>
                  <a:lnTo>
                    <a:pt x="0" y="1993"/>
                  </a:lnTo>
                  <a:lnTo>
                    <a:pt x="218" y="2127"/>
                  </a:lnTo>
                  <a:lnTo>
                    <a:pt x="2042" y="135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3"/>
            <p:cNvSpPr/>
            <p:nvPr/>
          </p:nvSpPr>
          <p:spPr>
            <a:xfrm>
              <a:off x="19283325" y="2178200"/>
              <a:ext cx="30150" cy="45450"/>
            </a:xfrm>
            <a:custGeom>
              <a:rect b="b" l="l" r="r" t="t"/>
              <a:pathLst>
                <a:path extrusionOk="0" h="1818" w="1206">
                  <a:moveTo>
                    <a:pt x="437" y="224"/>
                  </a:moveTo>
                  <a:cubicBezTo>
                    <a:pt x="487" y="224"/>
                    <a:pt x="543" y="243"/>
                    <a:pt x="603" y="282"/>
                  </a:cubicBezTo>
                  <a:cubicBezTo>
                    <a:pt x="854" y="415"/>
                    <a:pt x="1021" y="750"/>
                    <a:pt x="1021" y="1152"/>
                  </a:cubicBezTo>
                  <a:cubicBezTo>
                    <a:pt x="1021" y="1438"/>
                    <a:pt x="929" y="1594"/>
                    <a:pt x="779" y="1594"/>
                  </a:cubicBezTo>
                  <a:cubicBezTo>
                    <a:pt x="727" y="1594"/>
                    <a:pt x="668" y="1576"/>
                    <a:pt x="603" y="1537"/>
                  </a:cubicBezTo>
                  <a:cubicBezTo>
                    <a:pt x="352" y="1403"/>
                    <a:pt x="201" y="1068"/>
                    <a:pt x="201" y="666"/>
                  </a:cubicBezTo>
                  <a:cubicBezTo>
                    <a:pt x="201" y="381"/>
                    <a:pt x="293" y="224"/>
                    <a:pt x="437" y="224"/>
                  </a:cubicBezTo>
                  <a:close/>
                  <a:moveTo>
                    <a:pt x="348" y="1"/>
                  </a:moveTo>
                  <a:cubicBezTo>
                    <a:pt x="142" y="1"/>
                    <a:pt x="13" y="198"/>
                    <a:pt x="0" y="566"/>
                  </a:cubicBezTo>
                  <a:cubicBezTo>
                    <a:pt x="0" y="1051"/>
                    <a:pt x="251" y="1537"/>
                    <a:pt x="603" y="1738"/>
                  </a:cubicBezTo>
                  <a:cubicBezTo>
                    <a:pt x="697" y="1791"/>
                    <a:pt x="783" y="1818"/>
                    <a:pt x="860" y="1818"/>
                  </a:cubicBezTo>
                  <a:cubicBezTo>
                    <a:pt x="1071" y="1818"/>
                    <a:pt x="1205" y="1620"/>
                    <a:pt x="1205" y="1252"/>
                  </a:cubicBezTo>
                  <a:cubicBezTo>
                    <a:pt x="1205" y="750"/>
                    <a:pt x="954" y="282"/>
                    <a:pt x="603" y="81"/>
                  </a:cubicBezTo>
                  <a:cubicBezTo>
                    <a:pt x="509" y="27"/>
                    <a:pt x="423" y="1"/>
                    <a:pt x="348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19144800" y="1249350"/>
              <a:ext cx="1057075" cy="667575"/>
            </a:xfrm>
            <a:custGeom>
              <a:rect b="b" l="l" r="r" t="t"/>
              <a:pathLst>
                <a:path extrusionOk="0" h="26703" w="42283">
                  <a:moveTo>
                    <a:pt x="9493" y="0"/>
                  </a:moveTo>
                  <a:cubicBezTo>
                    <a:pt x="9444" y="0"/>
                    <a:pt x="9404" y="26"/>
                    <a:pt x="9374" y="75"/>
                  </a:cubicBezTo>
                  <a:lnTo>
                    <a:pt x="51" y="19592"/>
                  </a:lnTo>
                  <a:cubicBezTo>
                    <a:pt x="1" y="19693"/>
                    <a:pt x="51" y="19894"/>
                    <a:pt x="269" y="20111"/>
                  </a:cubicBezTo>
                  <a:cubicBezTo>
                    <a:pt x="310" y="20132"/>
                    <a:pt x="349" y="20144"/>
                    <a:pt x="384" y="20144"/>
                  </a:cubicBezTo>
                  <a:cubicBezTo>
                    <a:pt x="433" y="20144"/>
                    <a:pt x="474" y="20120"/>
                    <a:pt x="503" y="20061"/>
                  </a:cubicBezTo>
                  <a:lnTo>
                    <a:pt x="9592" y="1079"/>
                  </a:lnTo>
                  <a:lnTo>
                    <a:pt x="15902" y="24095"/>
                  </a:lnTo>
                  <a:cubicBezTo>
                    <a:pt x="15936" y="24212"/>
                    <a:pt x="16020" y="24329"/>
                    <a:pt x="16137" y="24413"/>
                  </a:cubicBezTo>
                  <a:cubicBezTo>
                    <a:pt x="16179" y="24438"/>
                    <a:pt x="16220" y="24451"/>
                    <a:pt x="16258" y="24451"/>
                  </a:cubicBezTo>
                  <a:cubicBezTo>
                    <a:pt x="16296" y="24451"/>
                    <a:pt x="16329" y="24438"/>
                    <a:pt x="16354" y="24413"/>
                  </a:cubicBezTo>
                  <a:lnTo>
                    <a:pt x="23736" y="15223"/>
                  </a:lnTo>
                  <a:lnTo>
                    <a:pt x="27787" y="26388"/>
                  </a:lnTo>
                  <a:cubicBezTo>
                    <a:pt x="27837" y="26505"/>
                    <a:pt x="27921" y="26606"/>
                    <a:pt x="28021" y="26673"/>
                  </a:cubicBezTo>
                  <a:cubicBezTo>
                    <a:pt x="28056" y="26694"/>
                    <a:pt x="28088" y="26703"/>
                    <a:pt x="28118" y="26703"/>
                  </a:cubicBezTo>
                  <a:cubicBezTo>
                    <a:pt x="28158" y="26703"/>
                    <a:pt x="28193" y="26685"/>
                    <a:pt x="28222" y="26656"/>
                  </a:cubicBezTo>
                  <a:lnTo>
                    <a:pt x="42215" y="9214"/>
                  </a:lnTo>
                  <a:cubicBezTo>
                    <a:pt x="42282" y="9131"/>
                    <a:pt x="42249" y="8930"/>
                    <a:pt x="42132" y="8779"/>
                  </a:cubicBezTo>
                  <a:cubicBezTo>
                    <a:pt x="42098" y="8729"/>
                    <a:pt x="42048" y="8695"/>
                    <a:pt x="41998" y="8662"/>
                  </a:cubicBezTo>
                  <a:cubicBezTo>
                    <a:pt x="41967" y="8639"/>
                    <a:pt x="41932" y="8626"/>
                    <a:pt x="41899" y="8626"/>
                  </a:cubicBezTo>
                  <a:cubicBezTo>
                    <a:pt x="41860" y="8626"/>
                    <a:pt x="41824" y="8643"/>
                    <a:pt x="41797" y="8679"/>
                  </a:cubicBezTo>
                  <a:lnTo>
                    <a:pt x="28038" y="25836"/>
                  </a:lnTo>
                  <a:lnTo>
                    <a:pt x="23970" y="14654"/>
                  </a:lnTo>
                  <a:cubicBezTo>
                    <a:pt x="23937" y="14554"/>
                    <a:pt x="23853" y="14437"/>
                    <a:pt x="23753" y="14387"/>
                  </a:cubicBezTo>
                  <a:cubicBezTo>
                    <a:pt x="23714" y="14363"/>
                    <a:pt x="23679" y="14351"/>
                    <a:pt x="23647" y="14351"/>
                  </a:cubicBezTo>
                  <a:cubicBezTo>
                    <a:pt x="23611" y="14351"/>
                    <a:pt x="23579" y="14367"/>
                    <a:pt x="23552" y="14403"/>
                  </a:cubicBezTo>
                  <a:lnTo>
                    <a:pt x="16204" y="23526"/>
                  </a:lnTo>
                  <a:lnTo>
                    <a:pt x="9843" y="360"/>
                  </a:lnTo>
                  <a:cubicBezTo>
                    <a:pt x="9810" y="226"/>
                    <a:pt x="9709" y="109"/>
                    <a:pt x="9609" y="42"/>
                  </a:cubicBezTo>
                  <a:cubicBezTo>
                    <a:pt x="9567" y="14"/>
                    <a:pt x="9528" y="0"/>
                    <a:pt x="949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19345250" y="1212650"/>
              <a:ext cx="68225" cy="87275"/>
            </a:xfrm>
            <a:custGeom>
              <a:rect b="b" l="l" r="r" t="t"/>
              <a:pathLst>
                <a:path extrusionOk="0" h="3491" w="2729">
                  <a:moveTo>
                    <a:pt x="763" y="0"/>
                  </a:moveTo>
                  <a:cubicBezTo>
                    <a:pt x="318" y="0"/>
                    <a:pt x="12" y="353"/>
                    <a:pt x="1" y="957"/>
                  </a:cubicBezTo>
                  <a:cubicBezTo>
                    <a:pt x="1" y="1828"/>
                    <a:pt x="603" y="2865"/>
                    <a:pt x="1356" y="3301"/>
                  </a:cubicBezTo>
                  <a:cubicBezTo>
                    <a:pt x="1579" y="3429"/>
                    <a:pt x="1791" y="3491"/>
                    <a:pt x="1977" y="3491"/>
                  </a:cubicBezTo>
                  <a:cubicBezTo>
                    <a:pt x="2422" y="3491"/>
                    <a:pt x="2729" y="3143"/>
                    <a:pt x="2729" y="2531"/>
                  </a:cubicBezTo>
                  <a:cubicBezTo>
                    <a:pt x="2729" y="1677"/>
                    <a:pt x="2126" y="622"/>
                    <a:pt x="1373" y="187"/>
                  </a:cubicBezTo>
                  <a:cubicBezTo>
                    <a:pt x="1153" y="60"/>
                    <a:pt x="946" y="0"/>
                    <a:pt x="76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19519325" y="1787375"/>
              <a:ext cx="68250" cy="87450"/>
            </a:xfrm>
            <a:custGeom>
              <a:rect b="b" l="l" r="r" t="t"/>
              <a:pathLst>
                <a:path extrusionOk="0" h="3498" w="2730">
                  <a:moveTo>
                    <a:pt x="767" y="1"/>
                  </a:moveTo>
                  <a:cubicBezTo>
                    <a:pt x="321" y="1"/>
                    <a:pt x="18" y="349"/>
                    <a:pt x="18" y="967"/>
                  </a:cubicBezTo>
                  <a:cubicBezTo>
                    <a:pt x="1" y="1821"/>
                    <a:pt x="620" y="2875"/>
                    <a:pt x="1357" y="3310"/>
                  </a:cubicBezTo>
                  <a:cubicBezTo>
                    <a:pt x="1576" y="3437"/>
                    <a:pt x="1784" y="3497"/>
                    <a:pt x="1968" y="3497"/>
                  </a:cubicBezTo>
                  <a:cubicBezTo>
                    <a:pt x="2418" y="3497"/>
                    <a:pt x="2729" y="3141"/>
                    <a:pt x="2729" y="2524"/>
                  </a:cubicBezTo>
                  <a:cubicBezTo>
                    <a:pt x="2729" y="1670"/>
                    <a:pt x="2127" y="615"/>
                    <a:pt x="1373" y="180"/>
                  </a:cubicBezTo>
                  <a:cubicBezTo>
                    <a:pt x="1155" y="59"/>
                    <a:pt x="949" y="1"/>
                    <a:pt x="767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19711000" y="1578400"/>
              <a:ext cx="68225" cy="87425"/>
            </a:xfrm>
            <a:custGeom>
              <a:rect b="b" l="l" r="r" t="t"/>
              <a:pathLst>
                <a:path extrusionOk="0" h="3497" w="2729">
                  <a:moveTo>
                    <a:pt x="761" y="0"/>
                  </a:moveTo>
                  <a:cubicBezTo>
                    <a:pt x="311" y="0"/>
                    <a:pt x="0" y="356"/>
                    <a:pt x="0" y="973"/>
                  </a:cubicBezTo>
                  <a:cubicBezTo>
                    <a:pt x="0" y="1827"/>
                    <a:pt x="603" y="2882"/>
                    <a:pt x="1356" y="3317"/>
                  </a:cubicBezTo>
                  <a:cubicBezTo>
                    <a:pt x="1574" y="3438"/>
                    <a:pt x="1780" y="3496"/>
                    <a:pt x="1962" y="3496"/>
                  </a:cubicBezTo>
                  <a:cubicBezTo>
                    <a:pt x="2408" y="3496"/>
                    <a:pt x="2712" y="3148"/>
                    <a:pt x="2712" y="2530"/>
                  </a:cubicBezTo>
                  <a:cubicBezTo>
                    <a:pt x="2728" y="1676"/>
                    <a:pt x="2109" y="622"/>
                    <a:pt x="1373" y="187"/>
                  </a:cubicBezTo>
                  <a:cubicBezTo>
                    <a:pt x="1153" y="60"/>
                    <a:pt x="946" y="0"/>
                    <a:pt x="761" y="0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19815600" y="1857075"/>
              <a:ext cx="67825" cy="87225"/>
            </a:xfrm>
            <a:custGeom>
              <a:rect b="b" l="l" r="r" t="t"/>
              <a:pathLst>
                <a:path extrusionOk="0" h="3489" w="2713">
                  <a:moveTo>
                    <a:pt x="746" y="1"/>
                  </a:moveTo>
                  <a:cubicBezTo>
                    <a:pt x="303" y="1"/>
                    <a:pt x="1" y="353"/>
                    <a:pt x="1" y="958"/>
                  </a:cubicBezTo>
                  <a:cubicBezTo>
                    <a:pt x="1" y="1828"/>
                    <a:pt x="603" y="2866"/>
                    <a:pt x="1357" y="3301"/>
                  </a:cubicBezTo>
                  <a:cubicBezTo>
                    <a:pt x="1572" y="3428"/>
                    <a:pt x="1777" y="3488"/>
                    <a:pt x="1959" y="3488"/>
                  </a:cubicBezTo>
                  <a:cubicBezTo>
                    <a:pt x="2402" y="3488"/>
                    <a:pt x="2712" y="3135"/>
                    <a:pt x="2712" y="2531"/>
                  </a:cubicBezTo>
                  <a:cubicBezTo>
                    <a:pt x="2712" y="1677"/>
                    <a:pt x="2110" y="623"/>
                    <a:pt x="1357" y="188"/>
                  </a:cubicBezTo>
                  <a:cubicBezTo>
                    <a:pt x="1137" y="61"/>
                    <a:pt x="929" y="1"/>
                    <a:pt x="74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19129325" y="943275"/>
              <a:ext cx="1109800" cy="1450675"/>
            </a:xfrm>
            <a:custGeom>
              <a:rect b="b" l="l" r="r" t="t"/>
              <a:pathLst>
                <a:path extrusionOk="0" h="58027" w="44392">
                  <a:moveTo>
                    <a:pt x="369" y="0"/>
                  </a:moveTo>
                  <a:cubicBezTo>
                    <a:pt x="210" y="0"/>
                    <a:pt x="101" y="125"/>
                    <a:pt x="101" y="350"/>
                  </a:cubicBezTo>
                  <a:lnTo>
                    <a:pt x="1" y="32053"/>
                  </a:lnTo>
                  <a:cubicBezTo>
                    <a:pt x="1" y="32203"/>
                    <a:pt x="51" y="32388"/>
                    <a:pt x="151" y="32538"/>
                  </a:cubicBezTo>
                  <a:cubicBezTo>
                    <a:pt x="235" y="32689"/>
                    <a:pt x="369" y="32823"/>
                    <a:pt x="503" y="32906"/>
                  </a:cubicBezTo>
                  <a:lnTo>
                    <a:pt x="43889" y="57964"/>
                  </a:lnTo>
                  <a:cubicBezTo>
                    <a:pt x="43969" y="58006"/>
                    <a:pt x="44044" y="58026"/>
                    <a:pt x="44110" y="58026"/>
                  </a:cubicBezTo>
                  <a:cubicBezTo>
                    <a:pt x="44279" y="58026"/>
                    <a:pt x="44391" y="57896"/>
                    <a:pt x="44391" y="57680"/>
                  </a:cubicBezTo>
                  <a:cubicBezTo>
                    <a:pt x="44391" y="57362"/>
                    <a:pt x="44174" y="56977"/>
                    <a:pt x="43889" y="56826"/>
                  </a:cubicBezTo>
                  <a:lnTo>
                    <a:pt x="988" y="32053"/>
                  </a:lnTo>
                  <a:lnTo>
                    <a:pt x="1089" y="919"/>
                  </a:lnTo>
                  <a:cubicBezTo>
                    <a:pt x="1089" y="601"/>
                    <a:pt x="871" y="216"/>
                    <a:pt x="586" y="65"/>
                  </a:cubicBezTo>
                  <a:cubicBezTo>
                    <a:pt x="508" y="21"/>
                    <a:pt x="434" y="0"/>
                    <a:pt x="369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9169075" y="4204725"/>
              <a:ext cx="1691450" cy="659525"/>
            </a:xfrm>
            <a:custGeom>
              <a:rect b="b" l="l" r="r" t="t"/>
              <a:pathLst>
                <a:path extrusionOk="0" h="26381" w="67658">
                  <a:moveTo>
                    <a:pt x="17" y="1"/>
                  </a:moveTo>
                  <a:cubicBezTo>
                    <a:pt x="1" y="570"/>
                    <a:pt x="1" y="1139"/>
                    <a:pt x="1" y="1708"/>
                  </a:cubicBezTo>
                  <a:cubicBezTo>
                    <a:pt x="1" y="1976"/>
                    <a:pt x="185" y="2244"/>
                    <a:pt x="536" y="2445"/>
                  </a:cubicBezTo>
                  <a:lnTo>
                    <a:pt x="41496" y="26079"/>
                  </a:lnTo>
                  <a:cubicBezTo>
                    <a:pt x="41839" y="26280"/>
                    <a:pt x="42291" y="26381"/>
                    <a:pt x="42745" y="26381"/>
                  </a:cubicBezTo>
                  <a:cubicBezTo>
                    <a:pt x="43199" y="26381"/>
                    <a:pt x="43655" y="26280"/>
                    <a:pt x="44006" y="26079"/>
                  </a:cubicBezTo>
                  <a:lnTo>
                    <a:pt x="67139" y="12638"/>
                  </a:lnTo>
                  <a:cubicBezTo>
                    <a:pt x="67474" y="12438"/>
                    <a:pt x="67658" y="12186"/>
                    <a:pt x="67658" y="11919"/>
                  </a:cubicBezTo>
                  <a:cubicBezTo>
                    <a:pt x="67658" y="11350"/>
                    <a:pt x="67658" y="10780"/>
                    <a:pt x="67658" y="10211"/>
                  </a:cubicBezTo>
                  <a:cubicBezTo>
                    <a:pt x="67658" y="10479"/>
                    <a:pt x="67491" y="10730"/>
                    <a:pt x="67139" y="10931"/>
                  </a:cubicBezTo>
                  <a:lnTo>
                    <a:pt x="44006" y="24372"/>
                  </a:lnTo>
                  <a:cubicBezTo>
                    <a:pt x="43663" y="24581"/>
                    <a:pt x="43207" y="24686"/>
                    <a:pt x="42751" y="24686"/>
                  </a:cubicBezTo>
                  <a:cubicBezTo>
                    <a:pt x="42295" y="24686"/>
                    <a:pt x="41839" y="24581"/>
                    <a:pt x="41496" y="24372"/>
                  </a:cubicBezTo>
                  <a:lnTo>
                    <a:pt x="536" y="737"/>
                  </a:lnTo>
                  <a:cubicBezTo>
                    <a:pt x="185" y="536"/>
                    <a:pt x="17" y="269"/>
                    <a:pt x="17" y="1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19164900" y="3843175"/>
              <a:ext cx="1700225" cy="978700"/>
            </a:xfrm>
            <a:custGeom>
              <a:rect b="b" l="l" r="r" t="t"/>
              <a:pathLst>
                <a:path extrusionOk="0" h="39148" w="68009">
                  <a:moveTo>
                    <a:pt x="25083" y="1"/>
                  </a:moveTo>
                  <a:cubicBezTo>
                    <a:pt x="24627" y="1"/>
                    <a:pt x="24171" y="101"/>
                    <a:pt x="23819" y="302"/>
                  </a:cubicBezTo>
                  <a:lnTo>
                    <a:pt x="703" y="13743"/>
                  </a:lnTo>
                  <a:cubicBezTo>
                    <a:pt x="0" y="14145"/>
                    <a:pt x="0" y="14798"/>
                    <a:pt x="703" y="15199"/>
                  </a:cubicBezTo>
                  <a:lnTo>
                    <a:pt x="41663" y="38834"/>
                  </a:lnTo>
                  <a:cubicBezTo>
                    <a:pt x="42006" y="39043"/>
                    <a:pt x="42462" y="39148"/>
                    <a:pt x="42918" y="39148"/>
                  </a:cubicBezTo>
                  <a:cubicBezTo>
                    <a:pt x="43374" y="39148"/>
                    <a:pt x="43830" y="39043"/>
                    <a:pt x="44173" y="38834"/>
                  </a:cubicBezTo>
                  <a:lnTo>
                    <a:pt x="67306" y="25393"/>
                  </a:lnTo>
                  <a:cubicBezTo>
                    <a:pt x="67992" y="24991"/>
                    <a:pt x="68009" y="24339"/>
                    <a:pt x="67306" y="23937"/>
                  </a:cubicBezTo>
                  <a:lnTo>
                    <a:pt x="26347" y="302"/>
                  </a:lnTo>
                  <a:cubicBezTo>
                    <a:pt x="25995" y="101"/>
                    <a:pt x="25539" y="1"/>
                    <a:pt x="25083" y="1"/>
                  </a:cubicBez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19240625" y="3886500"/>
              <a:ext cx="1504825" cy="865500"/>
            </a:xfrm>
            <a:custGeom>
              <a:rect b="b" l="l" r="r" t="t"/>
              <a:pathLst>
                <a:path extrusionOk="0" h="34620" w="60193">
                  <a:moveTo>
                    <a:pt x="22213" y="0"/>
                  </a:moveTo>
                  <a:cubicBezTo>
                    <a:pt x="21807" y="0"/>
                    <a:pt x="21401" y="92"/>
                    <a:pt x="21092" y="276"/>
                  </a:cubicBezTo>
                  <a:lnTo>
                    <a:pt x="620" y="12161"/>
                  </a:lnTo>
                  <a:cubicBezTo>
                    <a:pt x="1" y="12512"/>
                    <a:pt x="1" y="13081"/>
                    <a:pt x="620" y="13450"/>
                  </a:cubicBezTo>
                  <a:lnTo>
                    <a:pt x="36876" y="34356"/>
                  </a:lnTo>
                  <a:cubicBezTo>
                    <a:pt x="37186" y="34532"/>
                    <a:pt x="37592" y="34620"/>
                    <a:pt x="37997" y="34620"/>
                  </a:cubicBezTo>
                  <a:cubicBezTo>
                    <a:pt x="38403" y="34620"/>
                    <a:pt x="38809" y="34532"/>
                    <a:pt x="39119" y="34356"/>
                  </a:cubicBezTo>
                  <a:lnTo>
                    <a:pt x="59590" y="22472"/>
                  </a:lnTo>
                  <a:cubicBezTo>
                    <a:pt x="60193" y="22120"/>
                    <a:pt x="60193" y="21534"/>
                    <a:pt x="59590" y="21183"/>
                  </a:cubicBezTo>
                  <a:lnTo>
                    <a:pt x="23335" y="276"/>
                  </a:lnTo>
                  <a:cubicBezTo>
                    <a:pt x="23025" y="92"/>
                    <a:pt x="22619" y="0"/>
                    <a:pt x="22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0498950" y="4592550"/>
              <a:ext cx="76600" cy="40400"/>
            </a:xfrm>
            <a:custGeom>
              <a:rect b="b" l="l" r="r" t="t"/>
              <a:pathLst>
                <a:path extrusionOk="0" h="1616" w="3064">
                  <a:moveTo>
                    <a:pt x="1532" y="0"/>
                  </a:moveTo>
                  <a:cubicBezTo>
                    <a:pt x="1177" y="0"/>
                    <a:pt x="821" y="80"/>
                    <a:pt x="553" y="239"/>
                  </a:cubicBezTo>
                  <a:cubicBezTo>
                    <a:pt x="1" y="557"/>
                    <a:pt x="1" y="1076"/>
                    <a:pt x="553" y="1377"/>
                  </a:cubicBezTo>
                  <a:cubicBezTo>
                    <a:pt x="829" y="1536"/>
                    <a:pt x="1185" y="1616"/>
                    <a:pt x="1541" y="1616"/>
                  </a:cubicBezTo>
                  <a:cubicBezTo>
                    <a:pt x="1896" y="1616"/>
                    <a:pt x="2252" y="1536"/>
                    <a:pt x="2528" y="1377"/>
                  </a:cubicBezTo>
                  <a:cubicBezTo>
                    <a:pt x="3064" y="1076"/>
                    <a:pt x="3064" y="557"/>
                    <a:pt x="2512" y="239"/>
                  </a:cubicBezTo>
                  <a:cubicBezTo>
                    <a:pt x="2244" y="80"/>
                    <a:pt x="1888" y="0"/>
                    <a:pt x="1532" y="0"/>
                  </a:cubicBezTo>
                  <a:close/>
                </a:path>
              </a:pathLst>
            </a:custGeom>
            <a:solidFill>
              <a:srgbClr val="625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19711000" y="4229000"/>
              <a:ext cx="89150" cy="1171300"/>
            </a:xfrm>
            <a:custGeom>
              <a:rect b="b" l="l" r="r" t="t"/>
              <a:pathLst>
                <a:path extrusionOk="0" h="46852" w="3566">
                  <a:moveTo>
                    <a:pt x="3565" y="1"/>
                  </a:moveTo>
                  <a:lnTo>
                    <a:pt x="134" y="1993"/>
                  </a:lnTo>
                  <a:lnTo>
                    <a:pt x="0" y="46852"/>
                  </a:lnTo>
                  <a:lnTo>
                    <a:pt x="3448" y="44860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19553650" y="4136525"/>
              <a:ext cx="246500" cy="142300"/>
            </a:xfrm>
            <a:custGeom>
              <a:rect b="b" l="l" r="r" t="t"/>
              <a:pathLst>
                <a:path extrusionOk="0" h="5692" w="9860">
                  <a:moveTo>
                    <a:pt x="3449" y="0"/>
                  </a:moveTo>
                  <a:lnTo>
                    <a:pt x="0" y="1992"/>
                  </a:lnTo>
                  <a:lnTo>
                    <a:pt x="6428" y="5692"/>
                  </a:lnTo>
                  <a:lnTo>
                    <a:pt x="9859" y="370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9C5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19550725" y="4186325"/>
              <a:ext cx="163625" cy="1213975"/>
            </a:xfrm>
            <a:custGeom>
              <a:rect b="b" l="l" r="r" t="t"/>
              <a:pathLst>
                <a:path extrusionOk="0" h="48559" w="6545">
                  <a:moveTo>
                    <a:pt x="117" y="0"/>
                  </a:moveTo>
                  <a:lnTo>
                    <a:pt x="0" y="44860"/>
                  </a:lnTo>
                  <a:lnTo>
                    <a:pt x="6411" y="48559"/>
                  </a:lnTo>
                  <a:lnTo>
                    <a:pt x="6545" y="370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0060000" y="4377975"/>
              <a:ext cx="87900" cy="830675"/>
            </a:xfrm>
            <a:custGeom>
              <a:rect b="b" l="l" r="r" t="t"/>
              <a:pathLst>
                <a:path extrusionOk="0" h="33227" w="3516">
                  <a:moveTo>
                    <a:pt x="3515" y="1"/>
                  </a:moveTo>
                  <a:lnTo>
                    <a:pt x="84" y="1992"/>
                  </a:lnTo>
                  <a:lnTo>
                    <a:pt x="0" y="33227"/>
                  </a:lnTo>
                  <a:lnTo>
                    <a:pt x="3431" y="31235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AC7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19901400" y="4285500"/>
              <a:ext cx="246500" cy="142300"/>
            </a:xfrm>
            <a:custGeom>
              <a:rect b="b" l="l" r="r" t="t"/>
              <a:pathLst>
                <a:path extrusionOk="0" h="5692" w="9860">
                  <a:moveTo>
                    <a:pt x="3448" y="0"/>
                  </a:moveTo>
                  <a:lnTo>
                    <a:pt x="0" y="1992"/>
                  </a:lnTo>
                  <a:lnTo>
                    <a:pt x="6428" y="5691"/>
                  </a:lnTo>
                  <a:lnTo>
                    <a:pt x="9859" y="370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D9BE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19899300" y="4335300"/>
              <a:ext cx="162800" cy="873350"/>
            </a:xfrm>
            <a:custGeom>
              <a:rect b="b" l="l" r="r" t="t"/>
              <a:pathLst>
                <a:path extrusionOk="0" h="34934" w="6512">
                  <a:moveTo>
                    <a:pt x="84" y="0"/>
                  </a:moveTo>
                  <a:lnTo>
                    <a:pt x="0" y="31234"/>
                  </a:lnTo>
                  <a:lnTo>
                    <a:pt x="6428" y="34934"/>
                  </a:lnTo>
                  <a:lnTo>
                    <a:pt x="6512" y="369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20408575" y="4414800"/>
              <a:ext cx="87050" cy="419325"/>
            </a:xfrm>
            <a:custGeom>
              <a:rect b="b" l="l" r="r" t="t"/>
              <a:pathLst>
                <a:path extrusionOk="0" h="16773" w="3482">
                  <a:moveTo>
                    <a:pt x="3482" y="1"/>
                  </a:moveTo>
                  <a:lnTo>
                    <a:pt x="50" y="2009"/>
                  </a:lnTo>
                  <a:lnTo>
                    <a:pt x="0" y="16773"/>
                  </a:lnTo>
                  <a:lnTo>
                    <a:pt x="3448" y="14764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20249125" y="4322325"/>
              <a:ext cx="246500" cy="142725"/>
            </a:xfrm>
            <a:custGeom>
              <a:rect b="b" l="l" r="r" t="t"/>
              <a:pathLst>
                <a:path extrusionOk="0" h="5709" w="9860">
                  <a:moveTo>
                    <a:pt x="3432" y="0"/>
                  </a:moveTo>
                  <a:lnTo>
                    <a:pt x="1" y="1992"/>
                  </a:lnTo>
                  <a:lnTo>
                    <a:pt x="6428" y="5708"/>
                  </a:lnTo>
                  <a:lnTo>
                    <a:pt x="9860" y="3700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20248300" y="4372125"/>
              <a:ext cx="161550" cy="462000"/>
            </a:xfrm>
            <a:custGeom>
              <a:rect b="b" l="l" r="r" t="t"/>
              <a:pathLst>
                <a:path extrusionOk="0" h="18480" w="6462">
                  <a:moveTo>
                    <a:pt x="34" y="0"/>
                  </a:moveTo>
                  <a:lnTo>
                    <a:pt x="0" y="14764"/>
                  </a:lnTo>
                  <a:lnTo>
                    <a:pt x="6411" y="18480"/>
                  </a:lnTo>
                  <a:lnTo>
                    <a:pt x="6461" y="371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9711000" y="3228875"/>
              <a:ext cx="89150" cy="1171300"/>
            </a:xfrm>
            <a:custGeom>
              <a:rect b="b" l="l" r="r" t="t"/>
              <a:pathLst>
                <a:path extrusionOk="0" h="46852" w="3566">
                  <a:moveTo>
                    <a:pt x="3565" y="0"/>
                  </a:moveTo>
                  <a:lnTo>
                    <a:pt x="134" y="2009"/>
                  </a:lnTo>
                  <a:lnTo>
                    <a:pt x="0" y="46852"/>
                  </a:lnTo>
                  <a:lnTo>
                    <a:pt x="3448" y="4486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9553650" y="3136400"/>
              <a:ext cx="246500" cy="142725"/>
            </a:xfrm>
            <a:custGeom>
              <a:rect b="b" l="l" r="r" t="t"/>
              <a:pathLst>
                <a:path extrusionOk="0" h="5709" w="9860">
                  <a:moveTo>
                    <a:pt x="3449" y="0"/>
                  </a:moveTo>
                  <a:lnTo>
                    <a:pt x="0" y="1992"/>
                  </a:lnTo>
                  <a:lnTo>
                    <a:pt x="6428" y="5708"/>
                  </a:lnTo>
                  <a:lnTo>
                    <a:pt x="9859" y="3699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9550725" y="3186200"/>
              <a:ext cx="163625" cy="1213975"/>
            </a:xfrm>
            <a:custGeom>
              <a:rect b="b" l="l" r="r" t="t"/>
              <a:pathLst>
                <a:path extrusionOk="0" h="48559" w="6545">
                  <a:moveTo>
                    <a:pt x="117" y="0"/>
                  </a:moveTo>
                  <a:lnTo>
                    <a:pt x="0" y="44859"/>
                  </a:lnTo>
                  <a:lnTo>
                    <a:pt x="6411" y="48559"/>
                  </a:lnTo>
                  <a:lnTo>
                    <a:pt x="6545" y="371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20060000" y="3608425"/>
              <a:ext cx="87900" cy="830675"/>
            </a:xfrm>
            <a:custGeom>
              <a:rect b="b" l="l" r="r" t="t"/>
              <a:pathLst>
                <a:path extrusionOk="0" h="33227" w="3516">
                  <a:moveTo>
                    <a:pt x="3515" y="0"/>
                  </a:moveTo>
                  <a:lnTo>
                    <a:pt x="84" y="1992"/>
                  </a:lnTo>
                  <a:lnTo>
                    <a:pt x="0" y="33226"/>
                  </a:lnTo>
                  <a:lnTo>
                    <a:pt x="3431" y="31218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rgbClr val="AC7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9901400" y="3515525"/>
              <a:ext cx="246500" cy="142725"/>
            </a:xfrm>
            <a:custGeom>
              <a:rect b="b" l="l" r="r" t="t"/>
              <a:pathLst>
                <a:path extrusionOk="0" h="5709" w="9860">
                  <a:moveTo>
                    <a:pt x="3448" y="0"/>
                  </a:moveTo>
                  <a:lnTo>
                    <a:pt x="0" y="2009"/>
                  </a:lnTo>
                  <a:lnTo>
                    <a:pt x="6428" y="5708"/>
                  </a:lnTo>
                  <a:lnTo>
                    <a:pt x="9859" y="371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9899300" y="3565750"/>
              <a:ext cx="162800" cy="873350"/>
            </a:xfrm>
            <a:custGeom>
              <a:rect b="b" l="l" r="r" t="t"/>
              <a:pathLst>
                <a:path extrusionOk="0" h="34934" w="6512">
                  <a:moveTo>
                    <a:pt x="84" y="0"/>
                  </a:moveTo>
                  <a:lnTo>
                    <a:pt x="0" y="31217"/>
                  </a:lnTo>
                  <a:lnTo>
                    <a:pt x="6428" y="34933"/>
                  </a:lnTo>
                  <a:lnTo>
                    <a:pt x="6512" y="369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20408575" y="4066650"/>
              <a:ext cx="87050" cy="418900"/>
            </a:xfrm>
            <a:custGeom>
              <a:rect b="b" l="l" r="r" t="t"/>
              <a:pathLst>
                <a:path extrusionOk="0" h="16756" w="3482">
                  <a:moveTo>
                    <a:pt x="3482" y="0"/>
                  </a:moveTo>
                  <a:lnTo>
                    <a:pt x="50" y="1992"/>
                  </a:lnTo>
                  <a:lnTo>
                    <a:pt x="0" y="16755"/>
                  </a:lnTo>
                  <a:lnTo>
                    <a:pt x="3448" y="14763"/>
                  </a:lnTo>
                  <a:lnTo>
                    <a:pt x="3482" y="0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20249125" y="3973750"/>
              <a:ext cx="246500" cy="142700"/>
            </a:xfrm>
            <a:custGeom>
              <a:rect b="b" l="l" r="r" t="t"/>
              <a:pathLst>
                <a:path extrusionOk="0" h="5708" w="9860">
                  <a:moveTo>
                    <a:pt x="3432" y="0"/>
                  </a:moveTo>
                  <a:lnTo>
                    <a:pt x="1" y="2009"/>
                  </a:lnTo>
                  <a:lnTo>
                    <a:pt x="6428" y="5708"/>
                  </a:lnTo>
                  <a:lnTo>
                    <a:pt x="9860" y="371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20248300" y="4023950"/>
              <a:ext cx="161550" cy="461600"/>
            </a:xfrm>
            <a:custGeom>
              <a:rect b="b" l="l" r="r" t="t"/>
              <a:pathLst>
                <a:path extrusionOk="0" h="18464" w="6462">
                  <a:moveTo>
                    <a:pt x="34" y="1"/>
                  </a:moveTo>
                  <a:lnTo>
                    <a:pt x="0" y="14764"/>
                  </a:lnTo>
                  <a:lnTo>
                    <a:pt x="6411" y="18463"/>
                  </a:lnTo>
                  <a:lnTo>
                    <a:pt x="6461" y="370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9621850" y="3120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rnd" cmpd="sng" w="5450">
              <a:solidFill>
                <a:srgbClr val="EAC5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9637350" y="3070275"/>
              <a:ext cx="392125" cy="500925"/>
            </a:xfrm>
            <a:custGeom>
              <a:rect b="b" l="l" r="r" t="t"/>
              <a:pathLst>
                <a:path extrusionOk="0" fill="none" h="20037" w="15685">
                  <a:moveTo>
                    <a:pt x="0" y="1842"/>
                  </a:moveTo>
                  <a:cubicBezTo>
                    <a:pt x="2996" y="1256"/>
                    <a:pt x="15600" y="1"/>
                    <a:pt x="15684" y="20037"/>
                  </a:cubicBezTo>
                </a:path>
              </a:pathLst>
            </a:custGeom>
            <a:noFill/>
            <a:ln cap="rnd" cmpd="sng" w="5450">
              <a:solidFill>
                <a:srgbClr val="EAC5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20029025" y="3579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5450">
              <a:solidFill>
                <a:srgbClr val="EAC5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20045750" y="3580800"/>
              <a:ext cx="292950" cy="356150"/>
            </a:xfrm>
            <a:custGeom>
              <a:rect b="b" l="l" r="r" t="t"/>
              <a:pathLst>
                <a:path extrusionOk="0" fill="none" h="14246" w="11718">
                  <a:moveTo>
                    <a:pt x="1" y="1"/>
                  </a:moveTo>
                  <a:cubicBezTo>
                    <a:pt x="2344" y="302"/>
                    <a:pt x="10362" y="2193"/>
                    <a:pt x="11718" y="14245"/>
                  </a:cubicBezTo>
                </a:path>
              </a:pathLst>
            </a:custGeom>
            <a:noFill/>
            <a:ln cap="rnd" cmpd="sng" w="5450">
              <a:solidFill>
                <a:srgbClr val="EAC5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20339525" y="3944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5450">
              <a:solidFill>
                <a:srgbClr val="EAC5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8729275" y="2840950"/>
              <a:ext cx="226000" cy="390450"/>
            </a:xfrm>
            <a:custGeom>
              <a:rect b="b" l="l" r="r" t="t"/>
              <a:pathLst>
                <a:path extrusionOk="0" h="15618" w="9040">
                  <a:moveTo>
                    <a:pt x="6897" y="1"/>
                  </a:moveTo>
                  <a:cubicBezTo>
                    <a:pt x="6897" y="1"/>
                    <a:pt x="3298" y="2897"/>
                    <a:pt x="1423" y="6931"/>
                  </a:cubicBezTo>
                  <a:cubicBezTo>
                    <a:pt x="1423" y="6931"/>
                    <a:pt x="0" y="9609"/>
                    <a:pt x="6612" y="15618"/>
                  </a:cubicBezTo>
                  <a:lnTo>
                    <a:pt x="7181" y="14396"/>
                  </a:lnTo>
                  <a:lnTo>
                    <a:pt x="4436" y="8537"/>
                  </a:lnTo>
                  <a:lnTo>
                    <a:pt x="9039" y="2143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9082875" y="3242675"/>
              <a:ext cx="77850" cy="59025"/>
            </a:xfrm>
            <a:custGeom>
              <a:rect b="b" l="l" r="r" t="t"/>
              <a:pathLst>
                <a:path extrusionOk="0" h="2361" w="3114">
                  <a:moveTo>
                    <a:pt x="1490" y="1"/>
                  </a:moveTo>
                  <a:cubicBezTo>
                    <a:pt x="536" y="1"/>
                    <a:pt x="1" y="118"/>
                    <a:pt x="1" y="670"/>
                  </a:cubicBezTo>
                  <a:cubicBezTo>
                    <a:pt x="1" y="1206"/>
                    <a:pt x="168" y="2361"/>
                    <a:pt x="1122" y="2361"/>
                  </a:cubicBezTo>
                  <a:cubicBezTo>
                    <a:pt x="2076" y="2361"/>
                    <a:pt x="3114" y="1373"/>
                    <a:pt x="3114" y="838"/>
                  </a:cubicBezTo>
                  <a:cubicBezTo>
                    <a:pt x="3114" y="285"/>
                    <a:pt x="2444" y="1"/>
                    <a:pt x="1490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19019700" y="3939850"/>
              <a:ext cx="218025" cy="68925"/>
            </a:xfrm>
            <a:custGeom>
              <a:rect b="b" l="l" r="r" t="t"/>
              <a:pathLst>
                <a:path extrusionOk="0" h="2757" w="8721">
                  <a:moveTo>
                    <a:pt x="2394" y="0"/>
                  </a:moveTo>
                  <a:cubicBezTo>
                    <a:pt x="0" y="0"/>
                    <a:pt x="318" y="837"/>
                    <a:pt x="318" y="1624"/>
                  </a:cubicBezTo>
                  <a:cubicBezTo>
                    <a:pt x="318" y="2358"/>
                    <a:pt x="346" y="2756"/>
                    <a:pt x="1421" y="2756"/>
                  </a:cubicBezTo>
                  <a:cubicBezTo>
                    <a:pt x="1524" y="2756"/>
                    <a:pt x="1635" y="2753"/>
                    <a:pt x="1758" y="2745"/>
                  </a:cubicBezTo>
                  <a:lnTo>
                    <a:pt x="7398" y="2595"/>
                  </a:lnTo>
                  <a:cubicBezTo>
                    <a:pt x="7917" y="2478"/>
                    <a:pt x="8721" y="2193"/>
                    <a:pt x="8620" y="1557"/>
                  </a:cubicBezTo>
                  <a:cubicBezTo>
                    <a:pt x="8537" y="954"/>
                    <a:pt x="7850" y="804"/>
                    <a:pt x="7298" y="703"/>
                  </a:cubicBezTo>
                  <a:cubicBezTo>
                    <a:pt x="6026" y="486"/>
                    <a:pt x="4737" y="302"/>
                    <a:pt x="3465" y="117"/>
                  </a:cubicBezTo>
                  <a:cubicBezTo>
                    <a:pt x="3113" y="84"/>
                    <a:pt x="2745" y="0"/>
                    <a:pt x="2394" y="0"/>
                  </a:cubicBezTo>
                  <a:close/>
                </a:path>
              </a:pathLst>
            </a:custGeom>
            <a:solidFill>
              <a:srgbClr val="291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18864450" y="3784500"/>
              <a:ext cx="175800" cy="136150"/>
            </a:xfrm>
            <a:custGeom>
              <a:rect b="b" l="l" r="r" t="t"/>
              <a:pathLst>
                <a:path extrusionOk="0" h="5446" w="7032">
                  <a:moveTo>
                    <a:pt x="6117" y="1"/>
                  </a:moveTo>
                  <a:cubicBezTo>
                    <a:pt x="5874" y="1"/>
                    <a:pt x="5530" y="94"/>
                    <a:pt x="5055" y="322"/>
                  </a:cubicBezTo>
                  <a:cubicBezTo>
                    <a:pt x="4001" y="841"/>
                    <a:pt x="3046" y="1578"/>
                    <a:pt x="2076" y="2214"/>
                  </a:cubicBezTo>
                  <a:cubicBezTo>
                    <a:pt x="1808" y="2398"/>
                    <a:pt x="1506" y="2565"/>
                    <a:pt x="1272" y="2766"/>
                  </a:cubicBezTo>
                  <a:cubicBezTo>
                    <a:pt x="670" y="3302"/>
                    <a:pt x="0" y="4022"/>
                    <a:pt x="469" y="4858"/>
                  </a:cubicBezTo>
                  <a:cubicBezTo>
                    <a:pt x="569" y="5043"/>
                    <a:pt x="686" y="5176"/>
                    <a:pt x="803" y="5277"/>
                  </a:cubicBezTo>
                  <a:cubicBezTo>
                    <a:pt x="947" y="5393"/>
                    <a:pt x="1120" y="5446"/>
                    <a:pt x="1315" y="5446"/>
                  </a:cubicBezTo>
                  <a:cubicBezTo>
                    <a:pt x="2940" y="5446"/>
                    <a:pt x="6086" y="1820"/>
                    <a:pt x="6310" y="1611"/>
                  </a:cubicBezTo>
                  <a:cubicBezTo>
                    <a:pt x="6535" y="1307"/>
                    <a:pt x="7031" y="1"/>
                    <a:pt x="6117" y="1"/>
                  </a:cubicBezTo>
                  <a:close/>
                </a:path>
              </a:pathLst>
            </a:custGeom>
            <a:solidFill>
              <a:srgbClr val="291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18866525" y="3222175"/>
              <a:ext cx="268275" cy="755775"/>
            </a:xfrm>
            <a:custGeom>
              <a:rect b="b" l="l" r="r" t="t"/>
              <a:pathLst>
                <a:path extrusionOk="0" h="30231" w="10731">
                  <a:moveTo>
                    <a:pt x="503" y="1"/>
                  </a:moveTo>
                  <a:cubicBezTo>
                    <a:pt x="1" y="8186"/>
                    <a:pt x="118" y="26699"/>
                    <a:pt x="118" y="26699"/>
                  </a:cubicBezTo>
                  <a:cubicBezTo>
                    <a:pt x="315" y="26796"/>
                    <a:pt x="515" y="26840"/>
                    <a:pt x="713" y="26840"/>
                  </a:cubicBezTo>
                  <a:cubicBezTo>
                    <a:pt x="2214" y="26840"/>
                    <a:pt x="3650" y="24372"/>
                    <a:pt x="3650" y="24372"/>
                  </a:cubicBezTo>
                  <a:cubicBezTo>
                    <a:pt x="3784" y="22815"/>
                    <a:pt x="4068" y="15685"/>
                    <a:pt x="4068" y="15685"/>
                  </a:cubicBezTo>
                  <a:cubicBezTo>
                    <a:pt x="4273" y="10113"/>
                    <a:pt x="4496" y="8806"/>
                    <a:pt x="4660" y="8806"/>
                  </a:cubicBezTo>
                  <a:cubicBezTo>
                    <a:pt x="4806" y="8806"/>
                    <a:pt x="4905" y="9826"/>
                    <a:pt x="4905" y="9826"/>
                  </a:cubicBezTo>
                  <a:cubicBezTo>
                    <a:pt x="5022" y="12337"/>
                    <a:pt x="6060" y="30230"/>
                    <a:pt x="6060" y="30230"/>
                  </a:cubicBezTo>
                  <a:cubicBezTo>
                    <a:pt x="8454" y="30230"/>
                    <a:pt x="10228" y="28841"/>
                    <a:pt x="10228" y="28841"/>
                  </a:cubicBezTo>
                  <a:cubicBezTo>
                    <a:pt x="10730" y="21275"/>
                    <a:pt x="10061" y="3650"/>
                    <a:pt x="10061" y="3650"/>
                  </a:cubicBezTo>
                  <a:lnTo>
                    <a:pt x="503" y="1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18859000" y="2827375"/>
              <a:ext cx="395050" cy="548100"/>
            </a:xfrm>
            <a:custGeom>
              <a:rect b="b" l="l" r="r" t="t"/>
              <a:pathLst>
                <a:path extrusionOk="0" h="21924" w="15802">
                  <a:moveTo>
                    <a:pt x="6162" y="548"/>
                  </a:moveTo>
                  <a:cubicBezTo>
                    <a:pt x="6159" y="548"/>
                    <a:pt x="6158" y="554"/>
                    <a:pt x="6164" y="570"/>
                  </a:cubicBezTo>
                  <a:lnTo>
                    <a:pt x="6164" y="570"/>
                  </a:lnTo>
                  <a:cubicBezTo>
                    <a:pt x="6172" y="558"/>
                    <a:pt x="6166" y="548"/>
                    <a:pt x="6162" y="548"/>
                  </a:cubicBezTo>
                  <a:close/>
                  <a:moveTo>
                    <a:pt x="3113" y="1"/>
                  </a:moveTo>
                  <a:cubicBezTo>
                    <a:pt x="2853" y="1"/>
                    <a:pt x="2616" y="32"/>
                    <a:pt x="2427" y="109"/>
                  </a:cubicBezTo>
                  <a:cubicBezTo>
                    <a:pt x="2427" y="109"/>
                    <a:pt x="503" y="1146"/>
                    <a:pt x="84" y="3239"/>
                  </a:cubicBezTo>
                  <a:cubicBezTo>
                    <a:pt x="0" y="3707"/>
                    <a:pt x="670" y="3707"/>
                    <a:pt x="670" y="4327"/>
                  </a:cubicBezTo>
                  <a:lnTo>
                    <a:pt x="67" y="18437"/>
                  </a:lnTo>
                  <a:cubicBezTo>
                    <a:pt x="2419" y="21217"/>
                    <a:pt x="5090" y="21924"/>
                    <a:pt x="7199" y="21924"/>
                  </a:cubicBezTo>
                  <a:cubicBezTo>
                    <a:pt x="9383" y="21924"/>
                    <a:pt x="10964" y="21166"/>
                    <a:pt x="10964" y="21166"/>
                  </a:cubicBezTo>
                  <a:cubicBezTo>
                    <a:pt x="10579" y="16513"/>
                    <a:pt x="9508" y="7609"/>
                    <a:pt x="9508" y="7608"/>
                  </a:cubicBezTo>
                  <a:lnTo>
                    <a:pt x="9508" y="7608"/>
                  </a:lnTo>
                  <a:cubicBezTo>
                    <a:pt x="10295" y="9181"/>
                    <a:pt x="11902" y="12663"/>
                    <a:pt x="11902" y="12663"/>
                  </a:cubicBezTo>
                  <a:cubicBezTo>
                    <a:pt x="12153" y="13048"/>
                    <a:pt x="10797" y="16479"/>
                    <a:pt x="10797" y="16479"/>
                  </a:cubicBezTo>
                  <a:cubicBezTo>
                    <a:pt x="10797" y="16479"/>
                    <a:pt x="11073" y="17993"/>
                    <a:pt x="11831" y="17993"/>
                  </a:cubicBezTo>
                  <a:cubicBezTo>
                    <a:pt x="11885" y="17993"/>
                    <a:pt x="11942" y="17986"/>
                    <a:pt x="12002" y="17969"/>
                  </a:cubicBezTo>
                  <a:cubicBezTo>
                    <a:pt x="12002" y="17969"/>
                    <a:pt x="15802" y="13114"/>
                    <a:pt x="14931" y="12110"/>
                  </a:cubicBezTo>
                  <a:cubicBezTo>
                    <a:pt x="14412" y="10938"/>
                    <a:pt x="13826" y="9800"/>
                    <a:pt x="13224" y="8679"/>
                  </a:cubicBezTo>
                  <a:cubicBezTo>
                    <a:pt x="12420" y="7206"/>
                    <a:pt x="11282" y="4511"/>
                    <a:pt x="9709" y="2820"/>
                  </a:cubicBezTo>
                  <a:cubicBezTo>
                    <a:pt x="9240" y="2318"/>
                    <a:pt x="7031" y="1531"/>
                    <a:pt x="6679" y="1180"/>
                  </a:cubicBezTo>
                  <a:cubicBezTo>
                    <a:pt x="6284" y="779"/>
                    <a:pt x="6184" y="622"/>
                    <a:pt x="6164" y="570"/>
                  </a:cubicBezTo>
                  <a:lnTo>
                    <a:pt x="6164" y="570"/>
                  </a:lnTo>
                  <a:cubicBezTo>
                    <a:pt x="6155" y="583"/>
                    <a:pt x="6130" y="596"/>
                    <a:pt x="6065" y="596"/>
                  </a:cubicBezTo>
                  <a:cubicBezTo>
                    <a:pt x="5959" y="596"/>
                    <a:pt x="5750" y="560"/>
                    <a:pt x="5340" y="427"/>
                  </a:cubicBezTo>
                  <a:cubicBezTo>
                    <a:pt x="4829" y="265"/>
                    <a:pt x="3873" y="1"/>
                    <a:pt x="3113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18887450" y="2578575"/>
              <a:ext cx="185000" cy="277950"/>
            </a:xfrm>
            <a:custGeom>
              <a:rect b="b" l="l" r="r" t="t"/>
              <a:pathLst>
                <a:path extrusionOk="0" h="11118" w="7400">
                  <a:moveTo>
                    <a:pt x="3917" y="1"/>
                  </a:moveTo>
                  <a:cubicBezTo>
                    <a:pt x="2009" y="1"/>
                    <a:pt x="1" y="1859"/>
                    <a:pt x="1" y="4185"/>
                  </a:cubicBezTo>
                  <a:cubicBezTo>
                    <a:pt x="1" y="5273"/>
                    <a:pt x="520" y="6395"/>
                    <a:pt x="1223" y="7282"/>
                  </a:cubicBezTo>
                  <a:lnTo>
                    <a:pt x="1223" y="9977"/>
                  </a:lnTo>
                  <a:cubicBezTo>
                    <a:pt x="1764" y="10851"/>
                    <a:pt x="2389" y="11117"/>
                    <a:pt x="2950" y="11117"/>
                  </a:cubicBezTo>
                  <a:cubicBezTo>
                    <a:pt x="3830" y="11117"/>
                    <a:pt x="4554" y="10462"/>
                    <a:pt x="4554" y="10462"/>
                  </a:cubicBezTo>
                  <a:lnTo>
                    <a:pt x="4620" y="8855"/>
                  </a:lnTo>
                  <a:cubicBezTo>
                    <a:pt x="4855" y="8922"/>
                    <a:pt x="5206" y="8956"/>
                    <a:pt x="5407" y="8956"/>
                  </a:cubicBezTo>
                  <a:cubicBezTo>
                    <a:pt x="7332" y="8956"/>
                    <a:pt x="7399" y="6495"/>
                    <a:pt x="7399" y="4185"/>
                  </a:cubicBezTo>
                  <a:cubicBezTo>
                    <a:pt x="7399" y="1875"/>
                    <a:pt x="5842" y="1"/>
                    <a:pt x="3917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18882375" y="2813750"/>
              <a:ext cx="166625" cy="65325"/>
            </a:xfrm>
            <a:custGeom>
              <a:rect b="b" l="l" r="r" t="t"/>
              <a:pathLst>
                <a:path extrusionOk="0" h="2613" w="6665">
                  <a:moveTo>
                    <a:pt x="1024" y="1"/>
                  </a:moveTo>
                  <a:lnTo>
                    <a:pt x="1024" y="1"/>
                  </a:lnTo>
                  <a:cubicBezTo>
                    <a:pt x="0" y="1721"/>
                    <a:pt x="978" y="2150"/>
                    <a:pt x="2209" y="2150"/>
                  </a:cubicBezTo>
                  <a:cubicBezTo>
                    <a:pt x="3433" y="2150"/>
                    <a:pt x="4907" y="1725"/>
                    <a:pt x="4907" y="1725"/>
                  </a:cubicBezTo>
                  <a:cubicBezTo>
                    <a:pt x="5032" y="1700"/>
                    <a:pt x="5149" y="1689"/>
                    <a:pt x="5259" y="1689"/>
                  </a:cubicBezTo>
                  <a:cubicBezTo>
                    <a:pt x="6257" y="1689"/>
                    <a:pt x="6665" y="2612"/>
                    <a:pt x="6665" y="2612"/>
                  </a:cubicBezTo>
                  <a:cubicBezTo>
                    <a:pt x="6665" y="721"/>
                    <a:pt x="4522" y="470"/>
                    <a:pt x="4522" y="470"/>
                  </a:cubicBezTo>
                  <a:cubicBezTo>
                    <a:pt x="3992" y="607"/>
                    <a:pt x="3525" y="660"/>
                    <a:pt x="3119" y="660"/>
                  </a:cubicBezTo>
                  <a:cubicBezTo>
                    <a:pt x="1693" y="660"/>
                    <a:pt x="1024" y="1"/>
                    <a:pt x="1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19073675" y="3231375"/>
              <a:ext cx="60325" cy="28875"/>
            </a:xfrm>
            <a:custGeom>
              <a:rect b="b" l="l" r="r" t="t"/>
              <a:pathLst>
                <a:path extrusionOk="0" h="1155" w="2413">
                  <a:moveTo>
                    <a:pt x="794" y="0"/>
                  </a:moveTo>
                  <a:cubicBezTo>
                    <a:pt x="493" y="0"/>
                    <a:pt x="243" y="94"/>
                    <a:pt x="201" y="168"/>
                  </a:cubicBezTo>
                  <a:cubicBezTo>
                    <a:pt x="0" y="520"/>
                    <a:pt x="1540" y="871"/>
                    <a:pt x="2042" y="1106"/>
                  </a:cubicBezTo>
                  <a:cubicBezTo>
                    <a:pt x="2112" y="1139"/>
                    <a:pt x="2163" y="1154"/>
                    <a:pt x="2199" y="1154"/>
                  </a:cubicBezTo>
                  <a:cubicBezTo>
                    <a:pt x="2413" y="1154"/>
                    <a:pt x="2102" y="634"/>
                    <a:pt x="2160" y="520"/>
                  </a:cubicBezTo>
                  <a:cubicBezTo>
                    <a:pt x="2227" y="403"/>
                    <a:pt x="1842" y="352"/>
                    <a:pt x="1339" y="118"/>
                  </a:cubicBezTo>
                  <a:cubicBezTo>
                    <a:pt x="1161" y="32"/>
                    <a:pt x="969" y="0"/>
                    <a:pt x="794" y="0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19115100" y="2946000"/>
              <a:ext cx="138950" cy="331250"/>
            </a:xfrm>
            <a:custGeom>
              <a:rect b="b" l="l" r="r" t="t"/>
              <a:pathLst>
                <a:path extrusionOk="0" h="13250" w="5558">
                  <a:moveTo>
                    <a:pt x="0" y="0"/>
                  </a:moveTo>
                  <a:lnTo>
                    <a:pt x="0" y="0"/>
                  </a:lnTo>
                  <a:cubicBezTo>
                    <a:pt x="101" y="1557"/>
                    <a:pt x="134" y="3114"/>
                    <a:pt x="151" y="4670"/>
                  </a:cubicBezTo>
                  <a:cubicBezTo>
                    <a:pt x="888" y="6227"/>
                    <a:pt x="1658" y="7934"/>
                    <a:pt x="1658" y="7934"/>
                  </a:cubicBezTo>
                  <a:cubicBezTo>
                    <a:pt x="1909" y="8303"/>
                    <a:pt x="620" y="11834"/>
                    <a:pt x="620" y="11834"/>
                  </a:cubicBezTo>
                  <a:cubicBezTo>
                    <a:pt x="620" y="11834"/>
                    <a:pt x="836" y="13250"/>
                    <a:pt x="1578" y="13250"/>
                  </a:cubicBezTo>
                  <a:cubicBezTo>
                    <a:pt x="1635" y="13250"/>
                    <a:pt x="1695" y="13242"/>
                    <a:pt x="1758" y="13224"/>
                  </a:cubicBezTo>
                  <a:cubicBezTo>
                    <a:pt x="1758" y="13224"/>
                    <a:pt x="5558" y="8369"/>
                    <a:pt x="4687" y="7365"/>
                  </a:cubicBezTo>
                  <a:cubicBezTo>
                    <a:pt x="4168" y="6193"/>
                    <a:pt x="3582" y="5055"/>
                    <a:pt x="2980" y="3934"/>
                  </a:cubicBezTo>
                  <a:cubicBezTo>
                    <a:pt x="2394" y="2879"/>
                    <a:pt x="1206" y="1390"/>
                    <a:pt x="0" y="0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18830550" y="2526500"/>
              <a:ext cx="246900" cy="270225"/>
            </a:xfrm>
            <a:custGeom>
              <a:rect b="b" l="l" r="r" t="t"/>
              <a:pathLst>
                <a:path extrusionOk="0" h="10809" w="9876">
                  <a:moveTo>
                    <a:pt x="3640" y="0"/>
                  </a:moveTo>
                  <a:cubicBezTo>
                    <a:pt x="3156" y="0"/>
                    <a:pt x="2705" y="202"/>
                    <a:pt x="2327" y="778"/>
                  </a:cubicBezTo>
                  <a:cubicBezTo>
                    <a:pt x="2059" y="1163"/>
                    <a:pt x="2059" y="1682"/>
                    <a:pt x="1825" y="2100"/>
                  </a:cubicBezTo>
                  <a:cubicBezTo>
                    <a:pt x="1624" y="2452"/>
                    <a:pt x="1289" y="2720"/>
                    <a:pt x="988" y="2988"/>
                  </a:cubicBezTo>
                  <a:cubicBezTo>
                    <a:pt x="352" y="3540"/>
                    <a:pt x="0" y="4076"/>
                    <a:pt x="402" y="4913"/>
                  </a:cubicBezTo>
                  <a:cubicBezTo>
                    <a:pt x="770" y="5716"/>
                    <a:pt x="837" y="6168"/>
                    <a:pt x="871" y="7038"/>
                  </a:cubicBezTo>
                  <a:cubicBezTo>
                    <a:pt x="921" y="8227"/>
                    <a:pt x="2009" y="8595"/>
                    <a:pt x="2394" y="9599"/>
                  </a:cubicBezTo>
                  <a:cubicBezTo>
                    <a:pt x="2411" y="9616"/>
                    <a:pt x="2411" y="9650"/>
                    <a:pt x="2427" y="9666"/>
                  </a:cubicBezTo>
                  <a:cubicBezTo>
                    <a:pt x="2494" y="9934"/>
                    <a:pt x="2477" y="10269"/>
                    <a:pt x="2662" y="10487"/>
                  </a:cubicBezTo>
                  <a:cubicBezTo>
                    <a:pt x="2861" y="10714"/>
                    <a:pt x="3097" y="10809"/>
                    <a:pt x="3349" y="10809"/>
                  </a:cubicBezTo>
                  <a:cubicBezTo>
                    <a:pt x="4321" y="10809"/>
                    <a:pt x="5529" y="9394"/>
                    <a:pt x="5808" y="8729"/>
                  </a:cubicBezTo>
                  <a:cubicBezTo>
                    <a:pt x="5976" y="8277"/>
                    <a:pt x="3783" y="6101"/>
                    <a:pt x="4905" y="5331"/>
                  </a:cubicBezTo>
                  <a:cubicBezTo>
                    <a:pt x="5004" y="5260"/>
                    <a:pt x="5095" y="5230"/>
                    <a:pt x="5180" y="5230"/>
                  </a:cubicBezTo>
                  <a:cubicBezTo>
                    <a:pt x="5673" y="5230"/>
                    <a:pt x="5917" y="6269"/>
                    <a:pt x="6025" y="6269"/>
                  </a:cubicBezTo>
                  <a:cubicBezTo>
                    <a:pt x="6039" y="6269"/>
                    <a:pt x="6050" y="6253"/>
                    <a:pt x="6060" y="6218"/>
                  </a:cubicBezTo>
                  <a:cubicBezTo>
                    <a:pt x="6223" y="5529"/>
                    <a:pt x="6652" y="5381"/>
                    <a:pt x="7158" y="5381"/>
                  </a:cubicBezTo>
                  <a:cubicBezTo>
                    <a:pt x="7542" y="5381"/>
                    <a:pt x="7969" y="5466"/>
                    <a:pt x="8359" y="5466"/>
                  </a:cubicBezTo>
                  <a:cubicBezTo>
                    <a:pt x="8454" y="5466"/>
                    <a:pt x="8547" y="5461"/>
                    <a:pt x="8637" y="5448"/>
                  </a:cubicBezTo>
                  <a:cubicBezTo>
                    <a:pt x="9826" y="5264"/>
                    <a:pt x="9809" y="3975"/>
                    <a:pt x="9842" y="3055"/>
                  </a:cubicBezTo>
                  <a:cubicBezTo>
                    <a:pt x="9876" y="2335"/>
                    <a:pt x="9775" y="1615"/>
                    <a:pt x="9022" y="1314"/>
                  </a:cubicBezTo>
                  <a:cubicBezTo>
                    <a:pt x="8085" y="946"/>
                    <a:pt x="6997" y="1230"/>
                    <a:pt x="6060" y="845"/>
                  </a:cubicBezTo>
                  <a:cubicBezTo>
                    <a:pt x="5284" y="525"/>
                    <a:pt x="4420" y="0"/>
                    <a:pt x="3640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19097950" y="3968725"/>
              <a:ext cx="319300" cy="505100"/>
            </a:xfrm>
            <a:custGeom>
              <a:rect b="b" l="l" r="r" t="t"/>
              <a:pathLst>
                <a:path extrusionOk="0" h="20204" w="12772">
                  <a:moveTo>
                    <a:pt x="6378" y="0"/>
                  </a:moveTo>
                  <a:cubicBezTo>
                    <a:pt x="6378" y="0"/>
                    <a:pt x="0" y="10278"/>
                    <a:pt x="0" y="13810"/>
                  </a:cubicBezTo>
                  <a:cubicBezTo>
                    <a:pt x="0" y="17341"/>
                    <a:pt x="2846" y="20204"/>
                    <a:pt x="6378" y="20204"/>
                  </a:cubicBezTo>
                  <a:cubicBezTo>
                    <a:pt x="9909" y="20204"/>
                    <a:pt x="12772" y="17341"/>
                    <a:pt x="12772" y="13810"/>
                  </a:cubicBezTo>
                  <a:cubicBezTo>
                    <a:pt x="12772" y="10278"/>
                    <a:pt x="6378" y="0"/>
                    <a:pt x="637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19248575" y="4190500"/>
              <a:ext cx="13425" cy="422250"/>
            </a:xfrm>
            <a:custGeom>
              <a:rect b="b" l="l" r="r" t="t"/>
              <a:pathLst>
                <a:path extrusionOk="0" fill="none" h="16890" w="537">
                  <a:moveTo>
                    <a:pt x="537" y="1"/>
                  </a:moveTo>
                  <a:lnTo>
                    <a:pt x="1" y="16890"/>
                  </a:lnTo>
                </a:path>
              </a:pathLst>
            </a:custGeom>
            <a:noFill/>
            <a:ln cap="rnd" cmpd="sng" w="7950">
              <a:solidFill>
                <a:srgbClr val="964F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18026675" y="4615250"/>
              <a:ext cx="922325" cy="391550"/>
            </a:xfrm>
            <a:custGeom>
              <a:rect b="b" l="l" r="r" t="t"/>
              <a:pathLst>
                <a:path extrusionOk="0" h="15662" w="36893">
                  <a:moveTo>
                    <a:pt x="34" y="0"/>
                  </a:moveTo>
                  <a:cubicBezTo>
                    <a:pt x="34" y="11"/>
                    <a:pt x="34" y="22"/>
                    <a:pt x="34" y="33"/>
                  </a:cubicBezTo>
                  <a:lnTo>
                    <a:pt x="34" y="33"/>
                  </a:lnTo>
                  <a:lnTo>
                    <a:pt x="34" y="0"/>
                  </a:lnTo>
                  <a:close/>
                  <a:moveTo>
                    <a:pt x="36892" y="118"/>
                  </a:moveTo>
                  <a:lnTo>
                    <a:pt x="36892" y="160"/>
                  </a:lnTo>
                  <a:lnTo>
                    <a:pt x="36892" y="160"/>
                  </a:lnTo>
                  <a:cubicBezTo>
                    <a:pt x="36892" y="146"/>
                    <a:pt x="36892" y="132"/>
                    <a:pt x="36892" y="118"/>
                  </a:cubicBezTo>
                  <a:close/>
                  <a:moveTo>
                    <a:pt x="34" y="33"/>
                  </a:moveTo>
                  <a:lnTo>
                    <a:pt x="17" y="4921"/>
                  </a:lnTo>
                  <a:cubicBezTo>
                    <a:pt x="0" y="7683"/>
                    <a:pt x="1825" y="10428"/>
                    <a:pt x="5457" y="12537"/>
                  </a:cubicBezTo>
                  <a:cubicBezTo>
                    <a:pt x="9061" y="14619"/>
                    <a:pt x="13779" y="15661"/>
                    <a:pt x="18495" y="15661"/>
                  </a:cubicBezTo>
                  <a:cubicBezTo>
                    <a:pt x="23220" y="15661"/>
                    <a:pt x="27942" y="14615"/>
                    <a:pt x="31536" y="12521"/>
                  </a:cubicBezTo>
                  <a:cubicBezTo>
                    <a:pt x="35084" y="10462"/>
                    <a:pt x="36875" y="7750"/>
                    <a:pt x="36875" y="5022"/>
                  </a:cubicBezTo>
                  <a:lnTo>
                    <a:pt x="36892" y="160"/>
                  </a:lnTo>
                  <a:lnTo>
                    <a:pt x="36892" y="160"/>
                  </a:lnTo>
                  <a:cubicBezTo>
                    <a:pt x="36874" y="2857"/>
                    <a:pt x="35083" y="5552"/>
                    <a:pt x="31536" y="7616"/>
                  </a:cubicBezTo>
                  <a:cubicBezTo>
                    <a:pt x="27954" y="9700"/>
                    <a:pt x="23242" y="10742"/>
                    <a:pt x="18524" y="10742"/>
                  </a:cubicBezTo>
                  <a:cubicBezTo>
                    <a:pt x="13806" y="10742"/>
                    <a:pt x="9081" y="9700"/>
                    <a:pt x="5474" y="7616"/>
                  </a:cubicBezTo>
                  <a:cubicBezTo>
                    <a:pt x="1856" y="5516"/>
                    <a:pt x="32" y="2784"/>
                    <a:pt x="34" y="33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18027100" y="4347125"/>
              <a:ext cx="922300" cy="391175"/>
            </a:xfrm>
            <a:custGeom>
              <a:rect b="b" l="l" r="r" t="t"/>
              <a:pathLst>
                <a:path extrusionOk="0" h="15647" w="36892">
                  <a:moveTo>
                    <a:pt x="0" y="15504"/>
                  </a:moveTo>
                  <a:cubicBezTo>
                    <a:pt x="0" y="15518"/>
                    <a:pt x="0" y="15532"/>
                    <a:pt x="0" y="15546"/>
                  </a:cubicBezTo>
                  <a:lnTo>
                    <a:pt x="0" y="15504"/>
                  </a:lnTo>
                  <a:close/>
                  <a:moveTo>
                    <a:pt x="18385" y="0"/>
                  </a:moveTo>
                  <a:cubicBezTo>
                    <a:pt x="13667" y="0"/>
                    <a:pt x="8955" y="1042"/>
                    <a:pt x="5373" y="3126"/>
                  </a:cubicBezTo>
                  <a:cubicBezTo>
                    <a:pt x="1808" y="5202"/>
                    <a:pt x="17" y="7913"/>
                    <a:pt x="17" y="10625"/>
                  </a:cubicBezTo>
                  <a:lnTo>
                    <a:pt x="0" y="15504"/>
                  </a:lnTo>
                  <a:lnTo>
                    <a:pt x="0" y="15504"/>
                  </a:lnTo>
                  <a:cubicBezTo>
                    <a:pt x="19" y="12807"/>
                    <a:pt x="1809" y="10112"/>
                    <a:pt x="5356" y="8047"/>
                  </a:cubicBezTo>
                  <a:cubicBezTo>
                    <a:pt x="8947" y="5963"/>
                    <a:pt x="13659" y="4921"/>
                    <a:pt x="18375" y="4921"/>
                  </a:cubicBezTo>
                  <a:cubicBezTo>
                    <a:pt x="23091" y="4921"/>
                    <a:pt x="27811" y="5963"/>
                    <a:pt x="31418" y="8047"/>
                  </a:cubicBezTo>
                  <a:cubicBezTo>
                    <a:pt x="35036" y="10131"/>
                    <a:pt x="36861" y="12879"/>
                    <a:pt x="36859" y="15614"/>
                  </a:cubicBezTo>
                  <a:lnTo>
                    <a:pt x="36859" y="15614"/>
                  </a:lnTo>
                  <a:lnTo>
                    <a:pt x="36875" y="10742"/>
                  </a:lnTo>
                  <a:cubicBezTo>
                    <a:pt x="36892" y="7980"/>
                    <a:pt x="35067" y="5235"/>
                    <a:pt x="31435" y="3126"/>
                  </a:cubicBezTo>
                  <a:cubicBezTo>
                    <a:pt x="27828" y="1042"/>
                    <a:pt x="23104" y="0"/>
                    <a:pt x="18385" y="0"/>
                  </a:cubicBezTo>
                  <a:close/>
                  <a:moveTo>
                    <a:pt x="36859" y="15614"/>
                  </a:moveTo>
                  <a:lnTo>
                    <a:pt x="36858" y="15646"/>
                  </a:lnTo>
                  <a:cubicBezTo>
                    <a:pt x="36859" y="15635"/>
                    <a:pt x="36859" y="15624"/>
                    <a:pt x="36859" y="15614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17981900" y="4349625"/>
              <a:ext cx="1012700" cy="534150"/>
            </a:xfrm>
            <a:custGeom>
              <a:rect b="b" l="l" r="r" t="t"/>
              <a:pathLst>
                <a:path extrusionOk="0" h="21366" w="40508">
                  <a:moveTo>
                    <a:pt x="20208" y="1344"/>
                  </a:moveTo>
                  <a:cubicBezTo>
                    <a:pt x="24334" y="1344"/>
                    <a:pt x="28464" y="2256"/>
                    <a:pt x="31620" y="4081"/>
                  </a:cubicBezTo>
                  <a:cubicBezTo>
                    <a:pt x="37930" y="7730"/>
                    <a:pt x="37963" y="13638"/>
                    <a:pt x="31686" y="17287"/>
                  </a:cubicBezTo>
                  <a:cubicBezTo>
                    <a:pt x="28548" y="19112"/>
                    <a:pt x="24426" y="20024"/>
                    <a:pt x="20300" y="20024"/>
                  </a:cubicBezTo>
                  <a:cubicBezTo>
                    <a:pt x="16174" y="20024"/>
                    <a:pt x="12044" y="19112"/>
                    <a:pt x="8889" y="17287"/>
                  </a:cubicBezTo>
                  <a:cubicBezTo>
                    <a:pt x="2578" y="13638"/>
                    <a:pt x="2545" y="7730"/>
                    <a:pt x="8822" y="4081"/>
                  </a:cubicBezTo>
                  <a:cubicBezTo>
                    <a:pt x="11960" y="2256"/>
                    <a:pt x="16082" y="1344"/>
                    <a:pt x="20208" y="1344"/>
                  </a:cubicBezTo>
                  <a:close/>
                  <a:moveTo>
                    <a:pt x="20193" y="1"/>
                  </a:moveTo>
                  <a:cubicBezTo>
                    <a:pt x="15475" y="1"/>
                    <a:pt x="10763" y="1042"/>
                    <a:pt x="7181" y="3126"/>
                  </a:cubicBezTo>
                  <a:cubicBezTo>
                    <a:pt x="0" y="7311"/>
                    <a:pt x="34" y="14057"/>
                    <a:pt x="7265" y="18241"/>
                  </a:cubicBezTo>
                  <a:cubicBezTo>
                    <a:pt x="10868" y="20323"/>
                    <a:pt x="15587" y="21365"/>
                    <a:pt x="20301" y="21365"/>
                  </a:cubicBezTo>
                  <a:cubicBezTo>
                    <a:pt x="25023" y="21365"/>
                    <a:pt x="29741" y="20319"/>
                    <a:pt x="33327" y="18225"/>
                  </a:cubicBezTo>
                  <a:cubicBezTo>
                    <a:pt x="40508" y="14057"/>
                    <a:pt x="40474" y="7311"/>
                    <a:pt x="33243" y="3126"/>
                  </a:cubicBezTo>
                  <a:cubicBezTo>
                    <a:pt x="29636" y="1042"/>
                    <a:pt x="24912" y="1"/>
                    <a:pt x="20193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18069350" y="4383200"/>
              <a:ext cx="837800" cy="275175"/>
            </a:xfrm>
            <a:custGeom>
              <a:rect b="b" l="l" r="r" t="t"/>
              <a:pathLst>
                <a:path extrusionOk="0" h="11007" w="33512">
                  <a:moveTo>
                    <a:pt x="16710" y="1"/>
                  </a:moveTo>
                  <a:cubicBezTo>
                    <a:pt x="12584" y="1"/>
                    <a:pt x="8462" y="913"/>
                    <a:pt x="5324" y="2738"/>
                  </a:cubicBezTo>
                  <a:cubicBezTo>
                    <a:pt x="1474" y="4964"/>
                    <a:pt x="1" y="8060"/>
                    <a:pt x="888" y="10939"/>
                  </a:cubicBezTo>
                  <a:cubicBezTo>
                    <a:pt x="1440" y="9132"/>
                    <a:pt x="2913" y="7408"/>
                    <a:pt x="5324" y="6018"/>
                  </a:cubicBezTo>
                  <a:cubicBezTo>
                    <a:pt x="8462" y="4194"/>
                    <a:pt x="12584" y="3282"/>
                    <a:pt x="16710" y="3282"/>
                  </a:cubicBezTo>
                  <a:cubicBezTo>
                    <a:pt x="20836" y="3282"/>
                    <a:pt x="24966" y="4194"/>
                    <a:pt x="28122" y="6018"/>
                  </a:cubicBezTo>
                  <a:cubicBezTo>
                    <a:pt x="30565" y="7424"/>
                    <a:pt x="32072" y="9182"/>
                    <a:pt x="32624" y="11006"/>
                  </a:cubicBezTo>
                  <a:cubicBezTo>
                    <a:pt x="33511" y="8094"/>
                    <a:pt x="32022" y="4981"/>
                    <a:pt x="28122" y="2738"/>
                  </a:cubicBezTo>
                  <a:cubicBezTo>
                    <a:pt x="24966" y="913"/>
                    <a:pt x="20836" y="1"/>
                    <a:pt x="16710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18775725" y="4797650"/>
              <a:ext cx="746150" cy="497625"/>
            </a:xfrm>
            <a:custGeom>
              <a:rect b="b" l="l" r="r" t="t"/>
              <a:pathLst>
                <a:path extrusionOk="0" h="19905" w="29846">
                  <a:moveTo>
                    <a:pt x="1828" y="392"/>
                  </a:moveTo>
                  <a:cubicBezTo>
                    <a:pt x="1810" y="401"/>
                    <a:pt x="1792" y="411"/>
                    <a:pt x="1775" y="421"/>
                  </a:cubicBezTo>
                  <a:cubicBezTo>
                    <a:pt x="1784" y="411"/>
                    <a:pt x="1805" y="401"/>
                    <a:pt x="1828" y="392"/>
                  </a:cubicBezTo>
                  <a:close/>
                  <a:moveTo>
                    <a:pt x="3289" y="1"/>
                  </a:moveTo>
                  <a:cubicBezTo>
                    <a:pt x="3195" y="1"/>
                    <a:pt x="3093" y="7"/>
                    <a:pt x="2980" y="19"/>
                  </a:cubicBezTo>
                  <a:cubicBezTo>
                    <a:pt x="2802" y="35"/>
                    <a:pt x="2374" y="98"/>
                    <a:pt x="1831" y="390"/>
                  </a:cubicBezTo>
                  <a:lnTo>
                    <a:pt x="1831" y="390"/>
                  </a:lnTo>
                  <a:cubicBezTo>
                    <a:pt x="1806" y="400"/>
                    <a:pt x="1779" y="410"/>
                    <a:pt x="1758" y="421"/>
                  </a:cubicBezTo>
                  <a:cubicBezTo>
                    <a:pt x="1273" y="722"/>
                    <a:pt x="804" y="990"/>
                    <a:pt x="519" y="1442"/>
                  </a:cubicBezTo>
                  <a:cubicBezTo>
                    <a:pt x="469" y="1526"/>
                    <a:pt x="0" y="2011"/>
                    <a:pt x="0" y="2664"/>
                  </a:cubicBezTo>
                  <a:lnTo>
                    <a:pt x="0" y="3116"/>
                  </a:lnTo>
                  <a:cubicBezTo>
                    <a:pt x="0" y="3333"/>
                    <a:pt x="235" y="3752"/>
                    <a:pt x="469" y="4187"/>
                  </a:cubicBezTo>
                  <a:cubicBezTo>
                    <a:pt x="687" y="4605"/>
                    <a:pt x="1055" y="4806"/>
                    <a:pt x="1273" y="4940"/>
                  </a:cubicBezTo>
                  <a:lnTo>
                    <a:pt x="1323" y="4940"/>
                  </a:lnTo>
                  <a:cubicBezTo>
                    <a:pt x="9792" y="9861"/>
                    <a:pt x="18763" y="14999"/>
                    <a:pt x="27232" y="19903"/>
                  </a:cubicBezTo>
                  <a:lnTo>
                    <a:pt x="27232" y="19903"/>
                  </a:lnTo>
                  <a:cubicBezTo>
                    <a:pt x="26965" y="19735"/>
                    <a:pt x="29563" y="15149"/>
                    <a:pt x="29836" y="15149"/>
                  </a:cubicBezTo>
                  <a:cubicBezTo>
                    <a:pt x="29840" y="15149"/>
                    <a:pt x="29843" y="15149"/>
                    <a:pt x="29845" y="15151"/>
                  </a:cubicBezTo>
                  <a:lnTo>
                    <a:pt x="26916" y="13477"/>
                  </a:lnTo>
                  <a:cubicBezTo>
                    <a:pt x="25225" y="12506"/>
                    <a:pt x="23535" y="11518"/>
                    <a:pt x="21844" y="10531"/>
                  </a:cubicBezTo>
                  <a:cubicBezTo>
                    <a:pt x="15919" y="7083"/>
                    <a:pt x="9993" y="3651"/>
                    <a:pt x="4085" y="203"/>
                  </a:cubicBezTo>
                  <a:lnTo>
                    <a:pt x="4068" y="203"/>
                  </a:lnTo>
                  <a:cubicBezTo>
                    <a:pt x="3814" y="63"/>
                    <a:pt x="3588" y="1"/>
                    <a:pt x="3289" y="1"/>
                  </a:cubicBezTo>
                  <a:close/>
                  <a:moveTo>
                    <a:pt x="27232" y="19903"/>
                  </a:moveTo>
                  <a:cubicBezTo>
                    <a:pt x="27233" y="19904"/>
                    <a:pt x="27233" y="19904"/>
                    <a:pt x="27234" y="19904"/>
                  </a:cubicBezTo>
                  <a:cubicBezTo>
                    <a:pt x="27233" y="19904"/>
                    <a:pt x="27233" y="19904"/>
                    <a:pt x="27232" y="19903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19437725" y="5172200"/>
              <a:ext cx="97125" cy="124275"/>
            </a:xfrm>
            <a:custGeom>
              <a:rect b="b" l="l" r="r" t="t"/>
              <a:pathLst>
                <a:path extrusionOk="0" h="4971" w="3885">
                  <a:moveTo>
                    <a:pt x="2808" y="0"/>
                  </a:moveTo>
                  <a:cubicBezTo>
                    <a:pt x="2547" y="0"/>
                    <a:pt x="2253" y="87"/>
                    <a:pt x="1942" y="269"/>
                  </a:cubicBezTo>
                  <a:cubicBezTo>
                    <a:pt x="871" y="888"/>
                    <a:pt x="1" y="2378"/>
                    <a:pt x="18" y="3600"/>
                  </a:cubicBezTo>
                  <a:cubicBezTo>
                    <a:pt x="18" y="4466"/>
                    <a:pt x="455" y="4971"/>
                    <a:pt x="1091" y="4971"/>
                  </a:cubicBezTo>
                  <a:cubicBezTo>
                    <a:pt x="1352" y="4971"/>
                    <a:pt x="1647" y="4885"/>
                    <a:pt x="1959" y="4705"/>
                  </a:cubicBezTo>
                  <a:cubicBezTo>
                    <a:pt x="3014" y="4086"/>
                    <a:pt x="3884" y="2596"/>
                    <a:pt x="3867" y="1374"/>
                  </a:cubicBezTo>
                  <a:cubicBezTo>
                    <a:pt x="3867" y="499"/>
                    <a:pt x="3434" y="0"/>
                    <a:pt x="280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17799025" y="2467700"/>
              <a:ext cx="125150" cy="252775"/>
            </a:xfrm>
            <a:custGeom>
              <a:rect b="b" l="l" r="r" t="t"/>
              <a:pathLst>
                <a:path extrusionOk="0" h="10111" w="5006">
                  <a:moveTo>
                    <a:pt x="4987" y="458"/>
                  </a:moveTo>
                  <a:cubicBezTo>
                    <a:pt x="4993" y="462"/>
                    <a:pt x="4999" y="465"/>
                    <a:pt x="5005" y="469"/>
                  </a:cubicBezTo>
                  <a:cubicBezTo>
                    <a:pt x="5000" y="465"/>
                    <a:pt x="4994" y="461"/>
                    <a:pt x="4987" y="458"/>
                  </a:cubicBezTo>
                  <a:close/>
                  <a:moveTo>
                    <a:pt x="4085" y="0"/>
                  </a:moveTo>
                  <a:cubicBezTo>
                    <a:pt x="3984" y="0"/>
                    <a:pt x="3867" y="34"/>
                    <a:pt x="3750" y="100"/>
                  </a:cubicBezTo>
                  <a:cubicBezTo>
                    <a:pt x="3482" y="251"/>
                    <a:pt x="3214" y="569"/>
                    <a:pt x="3097" y="937"/>
                  </a:cubicBezTo>
                  <a:lnTo>
                    <a:pt x="1" y="9675"/>
                  </a:lnTo>
                  <a:lnTo>
                    <a:pt x="737" y="10110"/>
                  </a:lnTo>
                  <a:lnTo>
                    <a:pt x="3834" y="1373"/>
                  </a:lnTo>
                  <a:cubicBezTo>
                    <a:pt x="3951" y="1004"/>
                    <a:pt x="4219" y="686"/>
                    <a:pt x="4487" y="519"/>
                  </a:cubicBezTo>
                  <a:cubicBezTo>
                    <a:pt x="4604" y="452"/>
                    <a:pt x="4721" y="419"/>
                    <a:pt x="4821" y="419"/>
                  </a:cubicBezTo>
                  <a:cubicBezTo>
                    <a:pt x="4880" y="433"/>
                    <a:pt x="4940" y="435"/>
                    <a:pt x="4987" y="458"/>
                  </a:cubicBezTo>
                  <a:lnTo>
                    <a:pt x="4987" y="458"/>
                  </a:lnTo>
                  <a:cubicBezTo>
                    <a:pt x="4758" y="327"/>
                    <a:pt x="4514" y="181"/>
                    <a:pt x="4269" y="50"/>
                  </a:cubicBezTo>
                  <a:cubicBezTo>
                    <a:pt x="4219" y="17"/>
                    <a:pt x="4152" y="0"/>
                    <a:pt x="4085" y="0"/>
                  </a:cubicBezTo>
                  <a:close/>
                </a:path>
              </a:pathLst>
            </a:custGeom>
            <a:solidFill>
              <a:srgbClr val="A263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17715325" y="2670725"/>
              <a:ext cx="92925" cy="108325"/>
            </a:xfrm>
            <a:custGeom>
              <a:rect b="b" l="l" r="r" t="t"/>
              <a:pathLst>
                <a:path extrusionOk="0" h="4333" w="3717">
                  <a:moveTo>
                    <a:pt x="1166" y="0"/>
                  </a:moveTo>
                  <a:cubicBezTo>
                    <a:pt x="1060" y="0"/>
                    <a:pt x="944" y="36"/>
                    <a:pt x="821" y="98"/>
                  </a:cubicBezTo>
                  <a:cubicBezTo>
                    <a:pt x="654" y="198"/>
                    <a:pt x="486" y="365"/>
                    <a:pt x="352" y="583"/>
                  </a:cubicBezTo>
                  <a:cubicBezTo>
                    <a:pt x="34" y="1069"/>
                    <a:pt x="1" y="1621"/>
                    <a:pt x="269" y="1838"/>
                  </a:cubicBezTo>
                  <a:lnTo>
                    <a:pt x="2947" y="3881"/>
                  </a:lnTo>
                  <a:cubicBezTo>
                    <a:pt x="2964" y="3881"/>
                    <a:pt x="2980" y="3897"/>
                    <a:pt x="2980" y="3897"/>
                  </a:cubicBezTo>
                  <a:cubicBezTo>
                    <a:pt x="3231" y="4031"/>
                    <a:pt x="3483" y="4182"/>
                    <a:pt x="3717" y="4333"/>
                  </a:cubicBezTo>
                  <a:cubicBezTo>
                    <a:pt x="3717" y="4316"/>
                    <a:pt x="3700" y="4316"/>
                    <a:pt x="3683" y="4299"/>
                  </a:cubicBezTo>
                  <a:lnTo>
                    <a:pt x="1005" y="2257"/>
                  </a:lnTo>
                  <a:cubicBezTo>
                    <a:pt x="737" y="2056"/>
                    <a:pt x="771" y="1504"/>
                    <a:pt x="1072" y="1018"/>
                  </a:cubicBezTo>
                  <a:cubicBezTo>
                    <a:pt x="1223" y="801"/>
                    <a:pt x="1390" y="633"/>
                    <a:pt x="1558" y="533"/>
                  </a:cubicBezTo>
                  <a:cubicBezTo>
                    <a:pt x="1675" y="465"/>
                    <a:pt x="1786" y="430"/>
                    <a:pt x="1889" y="430"/>
                  </a:cubicBezTo>
                  <a:cubicBezTo>
                    <a:pt x="1962" y="430"/>
                    <a:pt x="2030" y="448"/>
                    <a:pt x="2093" y="483"/>
                  </a:cubicBezTo>
                  <a:lnTo>
                    <a:pt x="1357" y="47"/>
                  </a:lnTo>
                  <a:cubicBezTo>
                    <a:pt x="1298" y="15"/>
                    <a:pt x="1234" y="0"/>
                    <a:pt x="1166" y="0"/>
                  </a:cubicBezTo>
                  <a:close/>
                </a:path>
              </a:pathLst>
            </a:custGeom>
            <a:solidFill>
              <a:srgbClr val="A263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17733750" y="2478475"/>
              <a:ext cx="198800" cy="301700"/>
            </a:xfrm>
            <a:custGeom>
              <a:rect b="b" l="l" r="r" t="t"/>
              <a:pathLst>
                <a:path extrusionOk="0" h="12068" w="7952">
                  <a:moveTo>
                    <a:pt x="7392" y="1"/>
                  </a:moveTo>
                  <a:cubicBezTo>
                    <a:pt x="7301" y="1"/>
                    <a:pt x="7199" y="47"/>
                    <a:pt x="7098" y="105"/>
                  </a:cubicBezTo>
                  <a:cubicBezTo>
                    <a:pt x="6830" y="255"/>
                    <a:pt x="6562" y="573"/>
                    <a:pt x="6445" y="942"/>
                  </a:cubicBezTo>
                  <a:lnTo>
                    <a:pt x="3348" y="9679"/>
                  </a:lnTo>
                  <a:lnTo>
                    <a:pt x="1390" y="8189"/>
                  </a:lnTo>
                  <a:cubicBezTo>
                    <a:pt x="1322" y="8137"/>
                    <a:pt x="1244" y="8111"/>
                    <a:pt x="1159" y="8111"/>
                  </a:cubicBezTo>
                  <a:cubicBezTo>
                    <a:pt x="1055" y="8111"/>
                    <a:pt x="940" y="8149"/>
                    <a:pt x="821" y="8223"/>
                  </a:cubicBezTo>
                  <a:cubicBezTo>
                    <a:pt x="653" y="8323"/>
                    <a:pt x="486" y="8474"/>
                    <a:pt x="335" y="8708"/>
                  </a:cubicBezTo>
                  <a:cubicBezTo>
                    <a:pt x="34" y="9194"/>
                    <a:pt x="0" y="9746"/>
                    <a:pt x="268" y="9947"/>
                  </a:cubicBezTo>
                  <a:lnTo>
                    <a:pt x="2946" y="11989"/>
                  </a:lnTo>
                  <a:cubicBezTo>
                    <a:pt x="3014" y="12042"/>
                    <a:pt x="3092" y="12067"/>
                    <a:pt x="3177" y="12067"/>
                  </a:cubicBezTo>
                  <a:cubicBezTo>
                    <a:pt x="3281" y="12067"/>
                    <a:pt x="3396" y="12029"/>
                    <a:pt x="3516" y="11956"/>
                  </a:cubicBezTo>
                  <a:cubicBezTo>
                    <a:pt x="3549" y="11956"/>
                    <a:pt x="3566" y="11922"/>
                    <a:pt x="3599" y="11905"/>
                  </a:cubicBezTo>
                  <a:cubicBezTo>
                    <a:pt x="3850" y="11738"/>
                    <a:pt x="4051" y="11437"/>
                    <a:pt x="4168" y="11119"/>
                  </a:cubicBezTo>
                  <a:lnTo>
                    <a:pt x="7767" y="958"/>
                  </a:lnTo>
                  <a:cubicBezTo>
                    <a:pt x="7951" y="439"/>
                    <a:pt x="7801" y="4"/>
                    <a:pt x="7432" y="4"/>
                  </a:cubicBezTo>
                  <a:cubicBezTo>
                    <a:pt x="7419" y="2"/>
                    <a:pt x="7406" y="1"/>
                    <a:pt x="7392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21840125" y="1656175"/>
              <a:ext cx="369525" cy="508575"/>
            </a:xfrm>
            <a:custGeom>
              <a:rect b="b" l="l" r="r" t="t"/>
              <a:pathLst>
                <a:path extrusionOk="0" h="20343" w="14781">
                  <a:moveTo>
                    <a:pt x="19" y="1367"/>
                  </a:moveTo>
                  <a:cubicBezTo>
                    <a:pt x="13" y="1371"/>
                    <a:pt x="7" y="1374"/>
                    <a:pt x="1" y="1378"/>
                  </a:cubicBezTo>
                  <a:lnTo>
                    <a:pt x="19" y="1367"/>
                  </a:lnTo>
                  <a:close/>
                  <a:moveTo>
                    <a:pt x="3526" y="0"/>
                  </a:moveTo>
                  <a:cubicBezTo>
                    <a:pt x="2764" y="0"/>
                    <a:pt x="2072" y="179"/>
                    <a:pt x="1474" y="524"/>
                  </a:cubicBezTo>
                  <a:lnTo>
                    <a:pt x="19" y="1367"/>
                  </a:lnTo>
                  <a:lnTo>
                    <a:pt x="19" y="1367"/>
                  </a:lnTo>
                  <a:cubicBezTo>
                    <a:pt x="606" y="1029"/>
                    <a:pt x="1288" y="854"/>
                    <a:pt x="2040" y="854"/>
                  </a:cubicBezTo>
                  <a:cubicBezTo>
                    <a:pt x="3088" y="854"/>
                    <a:pt x="4273" y="1195"/>
                    <a:pt x="5525" y="1913"/>
                  </a:cubicBezTo>
                  <a:cubicBezTo>
                    <a:pt x="9826" y="4407"/>
                    <a:pt x="13291" y="10416"/>
                    <a:pt x="13291" y="15354"/>
                  </a:cubicBezTo>
                  <a:cubicBezTo>
                    <a:pt x="13275" y="17763"/>
                    <a:pt x="12429" y="19473"/>
                    <a:pt x="11074" y="20307"/>
                  </a:cubicBezTo>
                  <a:lnTo>
                    <a:pt x="11074" y="20307"/>
                  </a:lnTo>
                  <a:cubicBezTo>
                    <a:pt x="11303" y="20168"/>
                    <a:pt x="11520" y="20030"/>
                    <a:pt x="11751" y="19907"/>
                  </a:cubicBezTo>
                  <a:cubicBezTo>
                    <a:pt x="12002" y="19756"/>
                    <a:pt x="12254" y="19623"/>
                    <a:pt x="12488" y="19472"/>
                  </a:cubicBezTo>
                  <a:cubicBezTo>
                    <a:pt x="13894" y="18668"/>
                    <a:pt x="14748" y="16944"/>
                    <a:pt x="14764" y="14484"/>
                  </a:cubicBezTo>
                  <a:cubicBezTo>
                    <a:pt x="14781" y="9546"/>
                    <a:pt x="11299" y="3537"/>
                    <a:pt x="7014" y="1060"/>
                  </a:cubicBezTo>
                  <a:cubicBezTo>
                    <a:pt x="5762" y="341"/>
                    <a:pt x="4578" y="0"/>
                    <a:pt x="3526" y="0"/>
                  </a:cubicBezTo>
                  <a:close/>
                  <a:moveTo>
                    <a:pt x="11074" y="20307"/>
                  </a:moveTo>
                  <a:lnTo>
                    <a:pt x="11074" y="20307"/>
                  </a:lnTo>
                  <a:cubicBezTo>
                    <a:pt x="11054" y="20319"/>
                    <a:pt x="11035" y="20330"/>
                    <a:pt x="11015" y="20342"/>
                  </a:cubicBezTo>
                  <a:cubicBezTo>
                    <a:pt x="11035" y="20331"/>
                    <a:pt x="11054" y="20319"/>
                    <a:pt x="11074" y="20307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21783225" y="1677375"/>
              <a:ext cx="389600" cy="500450"/>
            </a:xfrm>
            <a:custGeom>
              <a:rect b="b" l="l" r="r" t="t"/>
              <a:pathLst>
                <a:path extrusionOk="0" h="20018" w="15584">
                  <a:moveTo>
                    <a:pt x="4325" y="0"/>
                  </a:moveTo>
                  <a:cubicBezTo>
                    <a:pt x="1771" y="0"/>
                    <a:pt x="12" y="2020"/>
                    <a:pt x="0" y="5518"/>
                  </a:cubicBezTo>
                  <a:cubicBezTo>
                    <a:pt x="0" y="10456"/>
                    <a:pt x="3465" y="16465"/>
                    <a:pt x="7767" y="18942"/>
                  </a:cubicBezTo>
                  <a:cubicBezTo>
                    <a:pt x="9021" y="19672"/>
                    <a:pt x="10208" y="20018"/>
                    <a:pt x="11260" y="20018"/>
                  </a:cubicBezTo>
                  <a:cubicBezTo>
                    <a:pt x="13802" y="20018"/>
                    <a:pt x="15555" y="17999"/>
                    <a:pt x="15567" y="14506"/>
                  </a:cubicBezTo>
                  <a:cubicBezTo>
                    <a:pt x="15584" y="9568"/>
                    <a:pt x="12102" y="3559"/>
                    <a:pt x="7817" y="1065"/>
                  </a:cubicBezTo>
                  <a:cubicBezTo>
                    <a:pt x="6563" y="343"/>
                    <a:pt x="5376" y="0"/>
                    <a:pt x="4325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21860650" y="1791950"/>
              <a:ext cx="246900" cy="278650"/>
            </a:xfrm>
            <a:custGeom>
              <a:rect b="b" l="l" r="r" t="t"/>
              <a:pathLst>
                <a:path extrusionOk="0" h="11146" w="9876">
                  <a:moveTo>
                    <a:pt x="1545" y="0"/>
                  </a:moveTo>
                  <a:cubicBezTo>
                    <a:pt x="702" y="0"/>
                    <a:pt x="46" y="746"/>
                    <a:pt x="34" y="1788"/>
                  </a:cubicBezTo>
                  <a:cubicBezTo>
                    <a:pt x="0" y="4450"/>
                    <a:pt x="2427" y="7982"/>
                    <a:pt x="4201" y="10241"/>
                  </a:cubicBezTo>
                  <a:cubicBezTo>
                    <a:pt x="4285" y="10342"/>
                    <a:pt x="4771" y="11028"/>
                    <a:pt x="4938" y="11128"/>
                  </a:cubicBezTo>
                  <a:cubicBezTo>
                    <a:pt x="4955" y="11145"/>
                    <a:pt x="4971" y="11145"/>
                    <a:pt x="4988" y="11145"/>
                  </a:cubicBezTo>
                  <a:cubicBezTo>
                    <a:pt x="5825" y="11095"/>
                    <a:pt x="6629" y="10877"/>
                    <a:pt x="7348" y="10559"/>
                  </a:cubicBezTo>
                  <a:cubicBezTo>
                    <a:pt x="8587" y="9990"/>
                    <a:pt x="9876" y="9019"/>
                    <a:pt x="9491" y="6743"/>
                  </a:cubicBezTo>
                  <a:cubicBezTo>
                    <a:pt x="9340" y="5889"/>
                    <a:pt x="8989" y="4851"/>
                    <a:pt x="8369" y="4098"/>
                  </a:cubicBezTo>
                  <a:cubicBezTo>
                    <a:pt x="8102" y="3763"/>
                    <a:pt x="7683" y="3429"/>
                    <a:pt x="7281" y="3194"/>
                  </a:cubicBezTo>
                  <a:cubicBezTo>
                    <a:pt x="6934" y="2989"/>
                    <a:pt x="6601" y="2858"/>
                    <a:pt x="6354" y="2858"/>
                  </a:cubicBezTo>
                  <a:cubicBezTo>
                    <a:pt x="6339" y="2858"/>
                    <a:pt x="6325" y="2859"/>
                    <a:pt x="6311" y="2860"/>
                  </a:cubicBezTo>
                  <a:cubicBezTo>
                    <a:pt x="6009" y="2876"/>
                    <a:pt x="5289" y="2742"/>
                    <a:pt x="4720" y="3998"/>
                  </a:cubicBezTo>
                  <a:cubicBezTo>
                    <a:pt x="4436" y="2408"/>
                    <a:pt x="3649" y="968"/>
                    <a:pt x="2444" y="282"/>
                  </a:cubicBezTo>
                  <a:cubicBezTo>
                    <a:pt x="2410" y="248"/>
                    <a:pt x="2377" y="232"/>
                    <a:pt x="2343" y="215"/>
                  </a:cubicBezTo>
                  <a:cubicBezTo>
                    <a:pt x="2069" y="68"/>
                    <a:pt x="1798" y="0"/>
                    <a:pt x="1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17501075" y="991750"/>
              <a:ext cx="436500" cy="600950"/>
            </a:xfrm>
            <a:custGeom>
              <a:rect b="b" l="l" r="r" t="t"/>
              <a:pathLst>
                <a:path extrusionOk="0" h="24038" w="17460">
                  <a:moveTo>
                    <a:pt x="13305" y="0"/>
                  </a:moveTo>
                  <a:cubicBezTo>
                    <a:pt x="12063" y="0"/>
                    <a:pt x="10660" y="408"/>
                    <a:pt x="9174" y="1273"/>
                  </a:cubicBezTo>
                  <a:cubicBezTo>
                    <a:pt x="4102" y="4203"/>
                    <a:pt x="1" y="11300"/>
                    <a:pt x="18" y="17141"/>
                  </a:cubicBezTo>
                  <a:cubicBezTo>
                    <a:pt x="18" y="20037"/>
                    <a:pt x="1039" y="22063"/>
                    <a:pt x="2696" y="23033"/>
                  </a:cubicBezTo>
                  <a:cubicBezTo>
                    <a:pt x="2980" y="23201"/>
                    <a:pt x="3282" y="23368"/>
                    <a:pt x="3566" y="23536"/>
                  </a:cubicBezTo>
                  <a:cubicBezTo>
                    <a:pt x="3832" y="23692"/>
                    <a:pt x="4112" y="23848"/>
                    <a:pt x="4379" y="24004"/>
                  </a:cubicBezTo>
                  <a:lnTo>
                    <a:pt x="4379" y="24004"/>
                  </a:lnTo>
                  <a:cubicBezTo>
                    <a:pt x="2756" y="23036"/>
                    <a:pt x="1758" y="21008"/>
                    <a:pt x="1758" y="18146"/>
                  </a:cubicBezTo>
                  <a:cubicBezTo>
                    <a:pt x="1742" y="12321"/>
                    <a:pt x="5843" y="5207"/>
                    <a:pt x="10914" y="2278"/>
                  </a:cubicBezTo>
                  <a:cubicBezTo>
                    <a:pt x="12398" y="1424"/>
                    <a:pt x="13798" y="1020"/>
                    <a:pt x="15038" y="1020"/>
                  </a:cubicBezTo>
                  <a:cubicBezTo>
                    <a:pt x="15938" y="1020"/>
                    <a:pt x="16755" y="1233"/>
                    <a:pt x="17459" y="1642"/>
                  </a:cubicBezTo>
                  <a:lnTo>
                    <a:pt x="15718" y="620"/>
                  </a:lnTo>
                  <a:cubicBezTo>
                    <a:pt x="15016" y="213"/>
                    <a:pt x="14202" y="0"/>
                    <a:pt x="13305" y="0"/>
                  </a:cubicBezTo>
                  <a:close/>
                  <a:moveTo>
                    <a:pt x="4379" y="24004"/>
                  </a:moveTo>
                  <a:cubicBezTo>
                    <a:pt x="4398" y="24015"/>
                    <a:pt x="4417" y="24027"/>
                    <a:pt x="4437" y="24038"/>
                  </a:cubicBezTo>
                  <a:cubicBezTo>
                    <a:pt x="4417" y="24026"/>
                    <a:pt x="4398" y="24015"/>
                    <a:pt x="4379" y="24004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17544600" y="1017225"/>
              <a:ext cx="460325" cy="591050"/>
            </a:xfrm>
            <a:custGeom>
              <a:rect b="b" l="l" r="r" t="t"/>
              <a:pathLst>
                <a:path extrusionOk="0" h="23642" w="18413">
                  <a:moveTo>
                    <a:pt x="13299" y="0"/>
                  </a:moveTo>
                  <a:cubicBezTo>
                    <a:pt x="12058" y="0"/>
                    <a:pt x="10657" y="405"/>
                    <a:pt x="9173" y="1259"/>
                  </a:cubicBezTo>
                  <a:cubicBezTo>
                    <a:pt x="4102" y="4188"/>
                    <a:pt x="1" y="11302"/>
                    <a:pt x="17" y="17127"/>
                  </a:cubicBezTo>
                  <a:cubicBezTo>
                    <a:pt x="29" y="21253"/>
                    <a:pt x="2099" y="23641"/>
                    <a:pt x="5115" y="23641"/>
                  </a:cubicBezTo>
                  <a:cubicBezTo>
                    <a:pt x="6356" y="23641"/>
                    <a:pt x="7757" y="23237"/>
                    <a:pt x="9240" y="22383"/>
                  </a:cubicBezTo>
                  <a:cubicBezTo>
                    <a:pt x="14312" y="19453"/>
                    <a:pt x="18413" y="12340"/>
                    <a:pt x="18396" y="6514"/>
                  </a:cubicBezTo>
                  <a:cubicBezTo>
                    <a:pt x="18384" y="2388"/>
                    <a:pt x="16314" y="0"/>
                    <a:pt x="13299" y="0"/>
                  </a:cubicBez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17656325" y="1132800"/>
              <a:ext cx="237300" cy="360075"/>
            </a:xfrm>
            <a:custGeom>
              <a:rect b="b" l="l" r="r" t="t"/>
              <a:pathLst>
                <a:path extrusionOk="0" h="14403" w="9492">
                  <a:moveTo>
                    <a:pt x="8889" y="0"/>
                  </a:moveTo>
                  <a:cubicBezTo>
                    <a:pt x="8755" y="0"/>
                    <a:pt x="8621" y="34"/>
                    <a:pt x="8470" y="117"/>
                  </a:cubicBezTo>
                  <a:cubicBezTo>
                    <a:pt x="8152" y="301"/>
                    <a:pt x="7851" y="686"/>
                    <a:pt x="7684" y="1122"/>
                  </a:cubicBezTo>
                  <a:lnTo>
                    <a:pt x="4001" y="11566"/>
                  </a:lnTo>
                  <a:lnTo>
                    <a:pt x="1658" y="9775"/>
                  </a:lnTo>
                  <a:cubicBezTo>
                    <a:pt x="1585" y="9717"/>
                    <a:pt x="1495" y="9690"/>
                    <a:pt x="1397" y="9690"/>
                  </a:cubicBezTo>
                  <a:cubicBezTo>
                    <a:pt x="1270" y="9690"/>
                    <a:pt x="1129" y="9734"/>
                    <a:pt x="988" y="9809"/>
                  </a:cubicBezTo>
                  <a:cubicBezTo>
                    <a:pt x="787" y="9926"/>
                    <a:pt x="587" y="10127"/>
                    <a:pt x="419" y="10395"/>
                  </a:cubicBezTo>
                  <a:cubicBezTo>
                    <a:pt x="51" y="10964"/>
                    <a:pt x="1" y="11633"/>
                    <a:pt x="319" y="11884"/>
                  </a:cubicBezTo>
                  <a:lnTo>
                    <a:pt x="3533" y="14312"/>
                  </a:lnTo>
                  <a:cubicBezTo>
                    <a:pt x="3609" y="14373"/>
                    <a:pt x="3699" y="14402"/>
                    <a:pt x="3800" y="14402"/>
                  </a:cubicBezTo>
                  <a:cubicBezTo>
                    <a:pt x="3921" y="14402"/>
                    <a:pt x="4056" y="14360"/>
                    <a:pt x="4202" y="14278"/>
                  </a:cubicBezTo>
                  <a:cubicBezTo>
                    <a:pt x="4236" y="14261"/>
                    <a:pt x="4269" y="14245"/>
                    <a:pt x="4303" y="14211"/>
                  </a:cubicBezTo>
                  <a:cubicBezTo>
                    <a:pt x="4604" y="14010"/>
                    <a:pt x="4855" y="13659"/>
                    <a:pt x="4989" y="13274"/>
                  </a:cubicBezTo>
                  <a:lnTo>
                    <a:pt x="9274" y="1138"/>
                  </a:lnTo>
                  <a:cubicBezTo>
                    <a:pt x="9492" y="519"/>
                    <a:pt x="9324" y="0"/>
                    <a:pt x="8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19424350" y="563400"/>
              <a:ext cx="424750" cy="584050"/>
            </a:xfrm>
            <a:custGeom>
              <a:rect b="b" l="l" r="r" t="t"/>
              <a:pathLst>
                <a:path extrusionOk="0" h="23362" w="16990">
                  <a:moveTo>
                    <a:pt x="4059" y="1"/>
                  </a:moveTo>
                  <a:cubicBezTo>
                    <a:pt x="3191" y="1"/>
                    <a:pt x="2404" y="205"/>
                    <a:pt x="1724" y="597"/>
                  </a:cubicBezTo>
                  <a:lnTo>
                    <a:pt x="0" y="1602"/>
                  </a:lnTo>
                  <a:cubicBezTo>
                    <a:pt x="681" y="1208"/>
                    <a:pt x="1472" y="1004"/>
                    <a:pt x="2344" y="1004"/>
                  </a:cubicBezTo>
                  <a:cubicBezTo>
                    <a:pt x="3550" y="1004"/>
                    <a:pt x="4913" y="1395"/>
                    <a:pt x="6361" y="2221"/>
                  </a:cubicBezTo>
                  <a:cubicBezTo>
                    <a:pt x="11282" y="5067"/>
                    <a:pt x="15266" y="11963"/>
                    <a:pt x="15249" y="17637"/>
                  </a:cubicBezTo>
                  <a:cubicBezTo>
                    <a:pt x="15249" y="20449"/>
                    <a:pt x="14245" y="22425"/>
                    <a:pt x="12655" y="23362"/>
                  </a:cubicBezTo>
                  <a:lnTo>
                    <a:pt x="14362" y="22358"/>
                  </a:lnTo>
                  <a:cubicBezTo>
                    <a:pt x="15969" y="21437"/>
                    <a:pt x="16956" y="19445"/>
                    <a:pt x="16973" y="16633"/>
                  </a:cubicBezTo>
                  <a:cubicBezTo>
                    <a:pt x="16990" y="10975"/>
                    <a:pt x="13006" y="4079"/>
                    <a:pt x="8068" y="1234"/>
                  </a:cubicBezTo>
                  <a:cubicBezTo>
                    <a:pt x="6627" y="396"/>
                    <a:pt x="5266" y="1"/>
                    <a:pt x="4059" y="1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19359050" y="588350"/>
              <a:ext cx="446950" cy="574175"/>
            </a:xfrm>
            <a:custGeom>
              <a:rect b="b" l="l" r="r" t="t"/>
              <a:pathLst>
                <a:path extrusionOk="0" h="22967" w="17878">
                  <a:moveTo>
                    <a:pt x="4968" y="1"/>
                  </a:moveTo>
                  <a:cubicBezTo>
                    <a:pt x="2039" y="1"/>
                    <a:pt x="25" y="2320"/>
                    <a:pt x="1" y="6328"/>
                  </a:cubicBezTo>
                  <a:cubicBezTo>
                    <a:pt x="1" y="11986"/>
                    <a:pt x="3968" y="18899"/>
                    <a:pt x="8906" y="21745"/>
                  </a:cubicBezTo>
                  <a:cubicBezTo>
                    <a:pt x="10346" y="22574"/>
                    <a:pt x="11705" y="22967"/>
                    <a:pt x="12910" y="22967"/>
                  </a:cubicBezTo>
                  <a:cubicBezTo>
                    <a:pt x="15838" y="22967"/>
                    <a:pt x="17849" y="20647"/>
                    <a:pt x="17861" y="16639"/>
                  </a:cubicBezTo>
                  <a:cubicBezTo>
                    <a:pt x="17878" y="10965"/>
                    <a:pt x="13894" y="4069"/>
                    <a:pt x="8973" y="1223"/>
                  </a:cubicBezTo>
                  <a:cubicBezTo>
                    <a:pt x="7533" y="393"/>
                    <a:pt x="6173" y="1"/>
                    <a:pt x="496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19504275" y="682950"/>
              <a:ext cx="133925" cy="353625"/>
            </a:xfrm>
            <a:custGeom>
              <a:rect b="b" l="l" r="r" t="t"/>
              <a:pathLst>
                <a:path extrusionOk="0" h="14145" w="5357">
                  <a:moveTo>
                    <a:pt x="2394" y="0"/>
                  </a:moveTo>
                  <a:lnTo>
                    <a:pt x="2394" y="1607"/>
                  </a:lnTo>
                  <a:cubicBezTo>
                    <a:pt x="2106" y="1491"/>
                    <a:pt x="1841" y="1434"/>
                    <a:pt x="1603" y="1434"/>
                  </a:cubicBezTo>
                  <a:cubicBezTo>
                    <a:pt x="844" y="1434"/>
                    <a:pt x="369" y="2013"/>
                    <a:pt x="369" y="3097"/>
                  </a:cubicBezTo>
                  <a:cubicBezTo>
                    <a:pt x="369" y="6193"/>
                    <a:pt x="4218" y="7867"/>
                    <a:pt x="4218" y="10445"/>
                  </a:cubicBezTo>
                  <a:cubicBezTo>
                    <a:pt x="4218" y="11107"/>
                    <a:pt x="3985" y="11483"/>
                    <a:pt x="3525" y="11483"/>
                  </a:cubicBezTo>
                  <a:cubicBezTo>
                    <a:pt x="3298" y="11483"/>
                    <a:pt x="3015" y="11392"/>
                    <a:pt x="2678" y="11198"/>
                  </a:cubicBezTo>
                  <a:cubicBezTo>
                    <a:pt x="1825" y="10713"/>
                    <a:pt x="1122" y="9826"/>
                    <a:pt x="536" y="8888"/>
                  </a:cubicBezTo>
                  <a:lnTo>
                    <a:pt x="0" y="9491"/>
                  </a:lnTo>
                  <a:cubicBezTo>
                    <a:pt x="586" y="10462"/>
                    <a:pt x="1473" y="11466"/>
                    <a:pt x="2360" y="12085"/>
                  </a:cubicBezTo>
                  <a:lnTo>
                    <a:pt x="2344" y="13659"/>
                  </a:lnTo>
                  <a:lnTo>
                    <a:pt x="3181" y="14144"/>
                  </a:lnTo>
                  <a:lnTo>
                    <a:pt x="3181" y="12537"/>
                  </a:lnTo>
                  <a:cubicBezTo>
                    <a:pt x="3512" y="12676"/>
                    <a:pt x="3814" y="12744"/>
                    <a:pt x="4079" y="12744"/>
                  </a:cubicBezTo>
                  <a:cubicBezTo>
                    <a:pt x="4870" y="12744"/>
                    <a:pt x="5340" y="12138"/>
                    <a:pt x="5340" y="10997"/>
                  </a:cubicBezTo>
                  <a:cubicBezTo>
                    <a:pt x="5357" y="7583"/>
                    <a:pt x="1490" y="5976"/>
                    <a:pt x="1490" y="3683"/>
                  </a:cubicBezTo>
                  <a:cubicBezTo>
                    <a:pt x="1490" y="3048"/>
                    <a:pt x="1743" y="2713"/>
                    <a:pt x="2166" y="2713"/>
                  </a:cubicBezTo>
                  <a:cubicBezTo>
                    <a:pt x="2368" y="2713"/>
                    <a:pt x="2609" y="2789"/>
                    <a:pt x="2879" y="2946"/>
                  </a:cubicBezTo>
                  <a:cubicBezTo>
                    <a:pt x="3633" y="3381"/>
                    <a:pt x="4051" y="3967"/>
                    <a:pt x="4570" y="4838"/>
                  </a:cubicBezTo>
                  <a:lnTo>
                    <a:pt x="5172" y="4402"/>
                  </a:lnTo>
                  <a:cubicBezTo>
                    <a:pt x="4687" y="3515"/>
                    <a:pt x="4101" y="2678"/>
                    <a:pt x="3214" y="2059"/>
                  </a:cubicBezTo>
                  <a:lnTo>
                    <a:pt x="3214" y="486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20781850" y="687650"/>
              <a:ext cx="418475" cy="575725"/>
            </a:xfrm>
            <a:custGeom>
              <a:rect b="b" l="l" r="r" t="t"/>
              <a:pathLst>
                <a:path extrusionOk="0" h="23029" w="16739">
                  <a:moveTo>
                    <a:pt x="4005" y="1"/>
                  </a:moveTo>
                  <a:cubicBezTo>
                    <a:pt x="3145" y="1"/>
                    <a:pt x="2365" y="205"/>
                    <a:pt x="1691" y="599"/>
                  </a:cubicBezTo>
                  <a:lnTo>
                    <a:pt x="0" y="1586"/>
                  </a:lnTo>
                  <a:cubicBezTo>
                    <a:pt x="676" y="1192"/>
                    <a:pt x="1459" y="987"/>
                    <a:pt x="2322" y="987"/>
                  </a:cubicBezTo>
                  <a:cubicBezTo>
                    <a:pt x="3508" y="987"/>
                    <a:pt x="4845" y="1375"/>
                    <a:pt x="6260" y="2189"/>
                  </a:cubicBezTo>
                  <a:cubicBezTo>
                    <a:pt x="11114" y="5001"/>
                    <a:pt x="15048" y="11797"/>
                    <a:pt x="15031" y="17388"/>
                  </a:cubicBezTo>
                  <a:cubicBezTo>
                    <a:pt x="15031" y="20149"/>
                    <a:pt x="14044" y="22108"/>
                    <a:pt x="12470" y="23028"/>
                  </a:cubicBezTo>
                  <a:lnTo>
                    <a:pt x="14161" y="22041"/>
                  </a:lnTo>
                  <a:cubicBezTo>
                    <a:pt x="15734" y="21120"/>
                    <a:pt x="16722" y="19179"/>
                    <a:pt x="16722" y="16400"/>
                  </a:cubicBezTo>
                  <a:cubicBezTo>
                    <a:pt x="16739" y="10809"/>
                    <a:pt x="12822" y="4013"/>
                    <a:pt x="7951" y="1218"/>
                  </a:cubicBezTo>
                  <a:cubicBezTo>
                    <a:pt x="6533" y="392"/>
                    <a:pt x="5193" y="1"/>
                    <a:pt x="400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20717400" y="712300"/>
              <a:ext cx="440650" cy="565825"/>
            </a:xfrm>
            <a:custGeom>
              <a:rect b="b" l="l" r="r" t="t"/>
              <a:pathLst>
                <a:path extrusionOk="0" h="22633" w="17626">
                  <a:moveTo>
                    <a:pt x="4897" y="1"/>
                  </a:moveTo>
                  <a:cubicBezTo>
                    <a:pt x="2014" y="1"/>
                    <a:pt x="29" y="2281"/>
                    <a:pt x="17" y="6241"/>
                  </a:cubicBezTo>
                  <a:cubicBezTo>
                    <a:pt x="0" y="11815"/>
                    <a:pt x="3917" y="18611"/>
                    <a:pt x="8788" y="21423"/>
                  </a:cubicBezTo>
                  <a:cubicBezTo>
                    <a:pt x="10206" y="22244"/>
                    <a:pt x="11546" y="22633"/>
                    <a:pt x="12734" y="22633"/>
                  </a:cubicBezTo>
                  <a:cubicBezTo>
                    <a:pt x="15614" y="22633"/>
                    <a:pt x="17597" y="20348"/>
                    <a:pt x="17609" y="16402"/>
                  </a:cubicBezTo>
                  <a:cubicBezTo>
                    <a:pt x="17626" y="10811"/>
                    <a:pt x="13709" y="4015"/>
                    <a:pt x="8838" y="1203"/>
                  </a:cubicBezTo>
                  <a:cubicBezTo>
                    <a:pt x="7422" y="388"/>
                    <a:pt x="6083" y="1"/>
                    <a:pt x="4897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20885200" y="821425"/>
              <a:ext cx="173675" cy="315575"/>
            </a:xfrm>
            <a:custGeom>
              <a:rect b="b" l="l" r="r" t="t"/>
              <a:pathLst>
                <a:path extrusionOk="0" h="12623" w="6947">
                  <a:moveTo>
                    <a:pt x="293" y="0"/>
                  </a:moveTo>
                  <a:cubicBezTo>
                    <a:pt x="140" y="0"/>
                    <a:pt x="34" y="147"/>
                    <a:pt x="34" y="353"/>
                  </a:cubicBezTo>
                  <a:lnTo>
                    <a:pt x="17" y="11702"/>
                  </a:lnTo>
                  <a:cubicBezTo>
                    <a:pt x="0" y="11936"/>
                    <a:pt x="118" y="12187"/>
                    <a:pt x="285" y="12388"/>
                  </a:cubicBezTo>
                  <a:cubicBezTo>
                    <a:pt x="352" y="12455"/>
                    <a:pt x="436" y="12522"/>
                    <a:pt x="503" y="12555"/>
                  </a:cubicBezTo>
                  <a:cubicBezTo>
                    <a:pt x="581" y="12600"/>
                    <a:pt x="659" y="12622"/>
                    <a:pt x="727" y="12622"/>
                  </a:cubicBezTo>
                  <a:cubicBezTo>
                    <a:pt x="761" y="12622"/>
                    <a:pt x="793" y="12617"/>
                    <a:pt x="821" y="12606"/>
                  </a:cubicBezTo>
                  <a:lnTo>
                    <a:pt x="6763" y="10212"/>
                  </a:lnTo>
                  <a:cubicBezTo>
                    <a:pt x="6880" y="10162"/>
                    <a:pt x="6947" y="10045"/>
                    <a:pt x="6947" y="9877"/>
                  </a:cubicBezTo>
                  <a:cubicBezTo>
                    <a:pt x="6947" y="9710"/>
                    <a:pt x="6880" y="9509"/>
                    <a:pt x="6763" y="9325"/>
                  </a:cubicBezTo>
                  <a:lnTo>
                    <a:pt x="854" y="370"/>
                  </a:lnTo>
                  <a:cubicBezTo>
                    <a:pt x="754" y="236"/>
                    <a:pt x="653" y="135"/>
                    <a:pt x="536" y="69"/>
                  </a:cubicBezTo>
                  <a:cubicBezTo>
                    <a:pt x="469" y="18"/>
                    <a:pt x="385" y="2"/>
                    <a:pt x="319" y="2"/>
                  </a:cubicBezTo>
                  <a:cubicBezTo>
                    <a:pt x="310" y="1"/>
                    <a:pt x="302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17702375" y="2469775"/>
              <a:ext cx="506775" cy="1244125"/>
            </a:xfrm>
            <a:custGeom>
              <a:rect b="b" l="l" r="r" t="t"/>
              <a:pathLst>
                <a:path extrusionOk="0" h="49765" w="20271">
                  <a:moveTo>
                    <a:pt x="20270" y="1"/>
                  </a:moveTo>
                  <a:lnTo>
                    <a:pt x="100" y="11718"/>
                  </a:lnTo>
                  <a:lnTo>
                    <a:pt x="0" y="49764"/>
                  </a:lnTo>
                  <a:lnTo>
                    <a:pt x="20153" y="38047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17198125" y="2762700"/>
              <a:ext cx="506775" cy="1244125"/>
            </a:xfrm>
            <a:custGeom>
              <a:rect b="b" l="l" r="r" t="t"/>
              <a:pathLst>
                <a:path extrusionOk="0" h="49765" w="20271">
                  <a:moveTo>
                    <a:pt x="20270" y="1"/>
                  </a:moveTo>
                  <a:lnTo>
                    <a:pt x="117" y="11718"/>
                  </a:lnTo>
                  <a:lnTo>
                    <a:pt x="0" y="49764"/>
                  </a:lnTo>
                  <a:lnTo>
                    <a:pt x="20170" y="38047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16986800" y="2760625"/>
              <a:ext cx="214275" cy="1246200"/>
            </a:xfrm>
            <a:custGeom>
              <a:rect b="b" l="l" r="r" t="t"/>
              <a:pathLst>
                <a:path extrusionOk="0" h="49848" w="8571">
                  <a:moveTo>
                    <a:pt x="117" y="0"/>
                  </a:moveTo>
                  <a:lnTo>
                    <a:pt x="17" y="38047"/>
                  </a:lnTo>
                  <a:cubicBezTo>
                    <a:pt x="0" y="40440"/>
                    <a:pt x="887" y="42851"/>
                    <a:pt x="2678" y="45077"/>
                  </a:cubicBezTo>
                  <a:cubicBezTo>
                    <a:pt x="3080" y="45562"/>
                    <a:pt x="3515" y="46048"/>
                    <a:pt x="4001" y="46516"/>
                  </a:cubicBezTo>
                  <a:cubicBezTo>
                    <a:pt x="4235" y="46768"/>
                    <a:pt x="4486" y="47002"/>
                    <a:pt x="4754" y="47220"/>
                  </a:cubicBezTo>
                  <a:cubicBezTo>
                    <a:pt x="5808" y="48157"/>
                    <a:pt x="7047" y="49027"/>
                    <a:pt x="8453" y="49847"/>
                  </a:cubicBezTo>
                  <a:lnTo>
                    <a:pt x="8570" y="11801"/>
                  </a:lnTo>
                  <a:cubicBezTo>
                    <a:pt x="2929" y="8553"/>
                    <a:pt x="117" y="4268"/>
                    <a:pt x="117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16919425" y="2348625"/>
              <a:ext cx="1289725" cy="707025"/>
            </a:xfrm>
            <a:custGeom>
              <a:rect b="b" l="l" r="r" t="t"/>
              <a:pathLst>
                <a:path extrusionOk="0" h="28281" w="51589">
                  <a:moveTo>
                    <a:pt x="31328" y="1"/>
                  </a:moveTo>
                  <a:cubicBezTo>
                    <a:pt x="24007" y="1"/>
                    <a:pt x="16697" y="1616"/>
                    <a:pt x="11131" y="4847"/>
                  </a:cubicBezTo>
                  <a:cubicBezTo>
                    <a:pt x="0" y="11325"/>
                    <a:pt x="50" y="21820"/>
                    <a:pt x="11265" y="28281"/>
                  </a:cubicBezTo>
                  <a:lnTo>
                    <a:pt x="31418" y="16564"/>
                  </a:lnTo>
                  <a:lnTo>
                    <a:pt x="51588" y="4847"/>
                  </a:lnTo>
                  <a:cubicBezTo>
                    <a:pt x="45981" y="1616"/>
                    <a:pt x="38650" y="1"/>
                    <a:pt x="31328" y="1"/>
                  </a:cubicBez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18202850" y="2982825"/>
              <a:ext cx="209675" cy="1011450"/>
            </a:xfrm>
            <a:custGeom>
              <a:rect b="b" l="l" r="r" t="t"/>
              <a:pathLst>
                <a:path extrusionOk="0" h="40458" w="8387">
                  <a:moveTo>
                    <a:pt x="8386" y="0"/>
                  </a:moveTo>
                  <a:lnTo>
                    <a:pt x="8386" y="12"/>
                  </a:lnTo>
                  <a:lnTo>
                    <a:pt x="8386" y="12"/>
                  </a:lnTo>
                  <a:cubicBezTo>
                    <a:pt x="8386" y="8"/>
                    <a:pt x="8386" y="4"/>
                    <a:pt x="8386" y="0"/>
                  </a:cubicBezTo>
                  <a:close/>
                  <a:moveTo>
                    <a:pt x="8386" y="12"/>
                  </a:moveTo>
                  <a:lnTo>
                    <a:pt x="8386" y="12"/>
                  </a:lnTo>
                  <a:cubicBezTo>
                    <a:pt x="8385" y="142"/>
                    <a:pt x="8369" y="272"/>
                    <a:pt x="8353" y="402"/>
                  </a:cubicBezTo>
                  <a:cubicBezTo>
                    <a:pt x="8353" y="519"/>
                    <a:pt x="8336" y="636"/>
                    <a:pt x="8336" y="753"/>
                  </a:cubicBezTo>
                  <a:cubicBezTo>
                    <a:pt x="8319" y="854"/>
                    <a:pt x="8303" y="971"/>
                    <a:pt x="8286" y="1071"/>
                  </a:cubicBezTo>
                  <a:cubicBezTo>
                    <a:pt x="8269" y="1189"/>
                    <a:pt x="8236" y="1306"/>
                    <a:pt x="8219" y="1406"/>
                  </a:cubicBezTo>
                  <a:cubicBezTo>
                    <a:pt x="8185" y="1523"/>
                    <a:pt x="8169" y="1624"/>
                    <a:pt x="8135" y="1724"/>
                  </a:cubicBezTo>
                  <a:cubicBezTo>
                    <a:pt x="8102" y="1841"/>
                    <a:pt x="8068" y="1942"/>
                    <a:pt x="8035" y="2059"/>
                  </a:cubicBezTo>
                  <a:cubicBezTo>
                    <a:pt x="8001" y="2159"/>
                    <a:pt x="7968" y="2260"/>
                    <a:pt x="7934" y="2360"/>
                  </a:cubicBezTo>
                  <a:cubicBezTo>
                    <a:pt x="7884" y="2478"/>
                    <a:pt x="7834" y="2595"/>
                    <a:pt x="7784" y="2712"/>
                  </a:cubicBezTo>
                  <a:cubicBezTo>
                    <a:pt x="7750" y="2812"/>
                    <a:pt x="7700" y="2913"/>
                    <a:pt x="7650" y="3013"/>
                  </a:cubicBezTo>
                  <a:cubicBezTo>
                    <a:pt x="7600" y="3130"/>
                    <a:pt x="7533" y="3247"/>
                    <a:pt x="7466" y="3365"/>
                  </a:cubicBezTo>
                  <a:cubicBezTo>
                    <a:pt x="7416" y="3465"/>
                    <a:pt x="7365" y="3549"/>
                    <a:pt x="7298" y="3649"/>
                  </a:cubicBezTo>
                  <a:cubicBezTo>
                    <a:pt x="7231" y="3766"/>
                    <a:pt x="7148" y="3884"/>
                    <a:pt x="7081" y="4001"/>
                  </a:cubicBezTo>
                  <a:cubicBezTo>
                    <a:pt x="7014" y="4101"/>
                    <a:pt x="6947" y="4185"/>
                    <a:pt x="6880" y="4285"/>
                  </a:cubicBezTo>
                  <a:cubicBezTo>
                    <a:pt x="6779" y="4419"/>
                    <a:pt x="6679" y="4570"/>
                    <a:pt x="6562" y="4704"/>
                  </a:cubicBezTo>
                  <a:cubicBezTo>
                    <a:pt x="6512" y="4787"/>
                    <a:pt x="6445" y="4871"/>
                    <a:pt x="6378" y="4955"/>
                  </a:cubicBezTo>
                  <a:cubicBezTo>
                    <a:pt x="6244" y="5105"/>
                    <a:pt x="6093" y="5256"/>
                    <a:pt x="5959" y="5423"/>
                  </a:cubicBezTo>
                  <a:cubicBezTo>
                    <a:pt x="5892" y="5474"/>
                    <a:pt x="5842" y="5541"/>
                    <a:pt x="5792" y="5591"/>
                  </a:cubicBezTo>
                  <a:cubicBezTo>
                    <a:pt x="5558" y="5842"/>
                    <a:pt x="5306" y="6076"/>
                    <a:pt x="5055" y="6294"/>
                  </a:cubicBezTo>
                  <a:cubicBezTo>
                    <a:pt x="4972" y="6361"/>
                    <a:pt x="4905" y="6428"/>
                    <a:pt x="4838" y="6478"/>
                  </a:cubicBezTo>
                  <a:cubicBezTo>
                    <a:pt x="4620" y="6662"/>
                    <a:pt x="4403" y="6830"/>
                    <a:pt x="4185" y="7014"/>
                  </a:cubicBezTo>
                  <a:cubicBezTo>
                    <a:pt x="4085" y="7081"/>
                    <a:pt x="3984" y="7164"/>
                    <a:pt x="3884" y="7231"/>
                  </a:cubicBezTo>
                  <a:cubicBezTo>
                    <a:pt x="3750" y="7332"/>
                    <a:pt x="3616" y="7432"/>
                    <a:pt x="3465" y="7533"/>
                  </a:cubicBezTo>
                  <a:cubicBezTo>
                    <a:pt x="3348" y="7616"/>
                    <a:pt x="3214" y="7717"/>
                    <a:pt x="3080" y="7800"/>
                  </a:cubicBezTo>
                  <a:cubicBezTo>
                    <a:pt x="2930" y="7901"/>
                    <a:pt x="2779" y="7984"/>
                    <a:pt x="2628" y="8085"/>
                  </a:cubicBezTo>
                  <a:cubicBezTo>
                    <a:pt x="2494" y="8169"/>
                    <a:pt x="2360" y="8252"/>
                    <a:pt x="2210" y="8336"/>
                  </a:cubicBezTo>
                  <a:cubicBezTo>
                    <a:pt x="2059" y="8436"/>
                    <a:pt x="1892" y="8520"/>
                    <a:pt x="1724" y="8621"/>
                  </a:cubicBezTo>
                  <a:cubicBezTo>
                    <a:pt x="1574" y="8704"/>
                    <a:pt x="1423" y="8788"/>
                    <a:pt x="1272" y="8872"/>
                  </a:cubicBezTo>
                  <a:cubicBezTo>
                    <a:pt x="1105" y="8955"/>
                    <a:pt x="921" y="9056"/>
                    <a:pt x="754" y="9139"/>
                  </a:cubicBezTo>
                  <a:cubicBezTo>
                    <a:pt x="536" y="9240"/>
                    <a:pt x="335" y="9357"/>
                    <a:pt x="118" y="9457"/>
                  </a:cubicBezTo>
                  <a:lnTo>
                    <a:pt x="0" y="40457"/>
                  </a:lnTo>
                  <a:cubicBezTo>
                    <a:pt x="118" y="40407"/>
                    <a:pt x="218" y="40357"/>
                    <a:pt x="318" y="40307"/>
                  </a:cubicBezTo>
                  <a:cubicBezTo>
                    <a:pt x="436" y="40256"/>
                    <a:pt x="536" y="40206"/>
                    <a:pt x="636" y="40139"/>
                  </a:cubicBezTo>
                  <a:cubicBezTo>
                    <a:pt x="821" y="40056"/>
                    <a:pt x="988" y="39972"/>
                    <a:pt x="1155" y="39871"/>
                  </a:cubicBezTo>
                  <a:cubicBezTo>
                    <a:pt x="1323" y="39788"/>
                    <a:pt x="1473" y="39704"/>
                    <a:pt x="1624" y="39620"/>
                  </a:cubicBezTo>
                  <a:cubicBezTo>
                    <a:pt x="1775" y="39537"/>
                    <a:pt x="1942" y="39436"/>
                    <a:pt x="2093" y="39353"/>
                  </a:cubicBezTo>
                  <a:cubicBezTo>
                    <a:pt x="2243" y="39269"/>
                    <a:pt x="2377" y="39168"/>
                    <a:pt x="2528" y="39085"/>
                  </a:cubicBezTo>
                  <a:cubicBezTo>
                    <a:pt x="2679" y="39001"/>
                    <a:pt x="2829" y="38901"/>
                    <a:pt x="2980" y="38800"/>
                  </a:cubicBezTo>
                  <a:cubicBezTo>
                    <a:pt x="3114" y="38716"/>
                    <a:pt x="3231" y="38633"/>
                    <a:pt x="3365" y="38532"/>
                  </a:cubicBezTo>
                  <a:cubicBezTo>
                    <a:pt x="3499" y="38432"/>
                    <a:pt x="3649" y="38348"/>
                    <a:pt x="3783" y="38248"/>
                  </a:cubicBezTo>
                  <a:cubicBezTo>
                    <a:pt x="3833" y="38198"/>
                    <a:pt x="3884" y="38164"/>
                    <a:pt x="3934" y="38131"/>
                  </a:cubicBezTo>
                  <a:cubicBezTo>
                    <a:pt x="3984" y="38097"/>
                    <a:pt x="4034" y="38047"/>
                    <a:pt x="4085" y="38013"/>
                  </a:cubicBezTo>
                  <a:cubicBezTo>
                    <a:pt x="4302" y="37846"/>
                    <a:pt x="4520" y="37662"/>
                    <a:pt x="4721" y="37495"/>
                  </a:cubicBezTo>
                  <a:cubicBezTo>
                    <a:pt x="4788" y="37428"/>
                    <a:pt x="4871" y="37361"/>
                    <a:pt x="4938" y="37310"/>
                  </a:cubicBezTo>
                  <a:cubicBezTo>
                    <a:pt x="5206" y="37076"/>
                    <a:pt x="5440" y="36842"/>
                    <a:pt x="5675" y="36591"/>
                  </a:cubicBezTo>
                  <a:lnTo>
                    <a:pt x="5708" y="36574"/>
                  </a:lnTo>
                  <a:cubicBezTo>
                    <a:pt x="5758" y="36524"/>
                    <a:pt x="5792" y="36474"/>
                    <a:pt x="5842" y="36423"/>
                  </a:cubicBezTo>
                  <a:cubicBezTo>
                    <a:pt x="5993" y="36256"/>
                    <a:pt x="6127" y="36105"/>
                    <a:pt x="6261" y="35955"/>
                  </a:cubicBezTo>
                  <a:cubicBezTo>
                    <a:pt x="6328" y="35871"/>
                    <a:pt x="6394" y="35787"/>
                    <a:pt x="6461" y="35704"/>
                  </a:cubicBezTo>
                  <a:cubicBezTo>
                    <a:pt x="6562" y="35570"/>
                    <a:pt x="6679" y="35436"/>
                    <a:pt x="6779" y="35285"/>
                  </a:cubicBezTo>
                  <a:cubicBezTo>
                    <a:pt x="6796" y="35252"/>
                    <a:pt x="6830" y="35218"/>
                    <a:pt x="6863" y="35185"/>
                  </a:cubicBezTo>
                  <a:cubicBezTo>
                    <a:pt x="6897" y="35118"/>
                    <a:pt x="6930" y="35067"/>
                    <a:pt x="6964" y="35001"/>
                  </a:cubicBezTo>
                  <a:cubicBezTo>
                    <a:pt x="7047" y="34883"/>
                    <a:pt x="7114" y="34766"/>
                    <a:pt x="7181" y="34649"/>
                  </a:cubicBezTo>
                  <a:cubicBezTo>
                    <a:pt x="7248" y="34565"/>
                    <a:pt x="7298" y="34465"/>
                    <a:pt x="7349" y="34364"/>
                  </a:cubicBezTo>
                  <a:cubicBezTo>
                    <a:pt x="7416" y="34247"/>
                    <a:pt x="7482" y="34130"/>
                    <a:pt x="7533" y="34013"/>
                  </a:cubicBezTo>
                  <a:cubicBezTo>
                    <a:pt x="7566" y="33963"/>
                    <a:pt x="7600" y="33913"/>
                    <a:pt x="7616" y="33862"/>
                  </a:cubicBezTo>
                  <a:cubicBezTo>
                    <a:pt x="7650" y="33812"/>
                    <a:pt x="7650" y="33762"/>
                    <a:pt x="7683" y="33712"/>
                  </a:cubicBezTo>
                  <a:cubicBezTo>
                    <a:pt x="7734" y="33594"/>
                    <a:pt x="7767" y="33494"/>
                    <a:pt x="7817" y="33377"/>
                  </a:cubicBezTo>
                  <a:cubicBezTo>
                    <a:pt x="7851" y="33276"/>
                    <a:pt x="7884" y="33176"/>
                    <a:pt x="7918" y="33059"/>
                  </a:cubicBezTo>
                  <a:cubicBezTo>
                    <a:pt x="7968" y="32958"/>
                    <a:pt x="8001" y="32841"/>
                    <a:pt x="8035" y="32724"/>
                  </a:cubicBezTo>
                  <a:cubicBezTo>
                    <a:pt x="8052" y="32657"/>
                    <a:pt x="8068" y="32607"/>
                    <a:pt x="8085" y="32540"/>
                  </a:cubicBezTo>
                  <a:cubicBezTo>
                    <a:pt x="8085" y="32506"/>
                    <a:pt x="8102" y="32456"/>
                    <a:pt x="8102" y="32423"/>
                  </a:cubicBezTo>
                  <a:cubicBezTo>
                    <a:pt x="8135" y="32306"/>
                    <a:pt x="8152" y="32188"/>
                    <a:pt x="8169" y="32071"/>
                  </a:cubicBezTo>
                  <a:cubicBezTo>
                    <a:pt x="8185" y="31971"/>
                    <a:pt x="8202" y="31870"/>
                    <a:pt x="8219" y="31770"/>
                  </a:cubicBezTo>
                  <a:cubicBezTo>
                    <a:pt x="8236" y="31653"/>
                    <a:pt x="8236" y="31536"/>
                    <a:pt x="8252" y="31418"/>
                  </a:cubicBezTo>
                  <a:cubicBezTo>
                    <a:pt x="8252" y="31352"/>
                    <a:pt x="8269" y="31285"/>
                    <a:pt x="8269" y="31201"/>
                  </a:cubicBezTo>
                  <a:cubicBezTo>
                    <a:pt x="8269" y="31134"/>
                    <a:pt x="8269" y="31067"/>
                    <a:pt x="8269" y="31000"/>
                  </a:cubicBezTo>
                  <a:lnTo>
                    <a:pt x="8386" y="12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17694825" y="2981150"/>
              <a:ext cx="510975" cy="1013125"/>
            </a:xfrm>
            <a:custGeom>
              <a:rect b="b" l="l" r="r" t="t"/>
              <a:pathLst>
                <a:path extrusionOk="0" h="40525" w="20439">
                  <a:moveTo>
                    <a:pt x="101" y="0"/>
                  </a:moveTo>
                  <a:lnTo>
                    <a:pt x="1" y="31000"/>
                  </a:lnTo>
                  <a:lnTo>
                    <a:pt x="20338" y="40524"/>
                  </a:lnTo>
                  <a:lnTo>
                    <a:pt x="20439" y="952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17697350" y="2677750"/>
              <a:ext cx="785475" cy="585050"/>
            </a:xfrm>
            <a:custGeom>
              <a:rect b="b" l="l" r="r" t="t"/>
              <a:pathLst>
                <a:path extrusionOk="0" h="23402" w="31419">
                  <a:moveTo>
                    <a:pt x="20153" y="1"/>
                  </a:moveTo>
                  <a:lnTo>
                    <a:pt x="0" y="11701"/>
                  </a:lnTo>
                  <a:lnTo>
                    <a:pt x="20338" y="23401"/>
                  </a:lnTo>
                  <a:cubicBezTo>
                    <a:pt x="31418" y="16923"/>
                    <a:pt x="31351" y="6445"/>
                    <a:pt x="20153" y="1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17197275" y="3587925"/>
              <a:ext cx="1015225" cy="526875"/>
            </a:xfrm>
            <a:custGeom>
              <a:rect b="b" l="l" r="r" t="t"/>
              <a:pathLst>
                <a:path extrusionOk="0" h="21075" w="40609">
                  <a:moveTo>
                    <a:pt x="19149" y="10930"/>
                  </a:moveTo>
                  <a:cubicBezTo>
                    <a:pt x="18965" y="10947"/>
                    <a:pt x="18781" y="10964"/>
                    <a:pt x="18614" y="10981"/>
                  </a:cubicBezTo>
                  <a:cubicBezTo>
                    <a:pt x="18781" y="10964"/>
                    <a:pt x="18965" y="10930"/>
                    <a:pt x="19149" y="10930"/>
                  </a:cubicBezTo>
                  <a:close/>
                  <a:moveTo>
                    <a:pt x="14680" y="12018"/>
                  </a:moveTo>
                  <a:lnTo>
                    <a:pt x="14429" y="12102"/>
                  </a:lnTo>
                  <a:cubicBezTo>
                    <a:pt x="14513" y="12069"/>
                    <a:pt x="14597" y="12035"/>
                    <a:pt x="14680" y="12018"/>
                  </a:cubicBezTo>
                  <a:close/>
                  <a:moveTo>
                    <a:pt x="37764" y="15015"/>
                  </a:moveTo>
                  <a:cubicBezTo>
                    <a:pt x="37964" y="15098"/>
                    <a:pt x="38148" y="15165"/>
                    <a:pt x="38315" y="15232"/>
                  </a:cubicBezTo>
                  <a:cubicBezTo>
                    <a:pt x="38131" y="15165"/>
                    <a:pt x="37964" y="15098"/>
                    <a:pt x="37764" y="15015"/>
                  </a:cubicBezTo>
                  <a:close/>
                  <a:moveTo>
                    <a:pt x="38935" y="15467"/>
                  </a:moveTo>
                  <a:cubicBezTo>
                    <a:pt x="39085" y="15517"/>
                    <a:pt x="39219" y="15567"/>
                    <a:pt x="39353" y="15634"/>
                  </a:cubicBezTo>
                  <a:cubicBezTo>
                    <a:pt x="39219" y="15584"/>
                    <a:pt x="39085" y="15517"/>
                    <a:pt x="38935" y="15467"/>
                  </a:cubicBezTo>
                  <a:close/>
                  <a:moveTo>
                    <a:pt x="40123" y="15935"/>
                  </a:moveTo>
                  <a:lnTo>
                    <a:pt x="40123" y="15935"/>
                  </a:lnTo>
                  <a:cubicBezTo>
                    <a:pt x="40190" y="15969"/>
                    <a:pt x="40257" y="15986"/>
                    <a:pt x="40324" y="16019"/>
                  </a:cubicBezTo>
                  <a:cubicBezTo>
                    <a:pt x="40257" y="16002"/>
                    <a:pt x="40190" y="15969"/>
                    <a:pt x="40123" y="15935"/>
                  </a:cubicBezTo>
                  <a:close/>
                  <a:moveTo>
                    <a:pt x="40608" y="0"/>
                  </a:moveTo>
                  <a:cubicBezTo>
                    <a:pt x="40173" y="117"/>
                    <a:pt x="39738" y="234"/>
                    <a:pt x="39286" y="335"/>
                  </a:cubicBezTo>
                  <a:cubicBezTo>
                    <a:pt x="39152" y="368"/>
                    <a:pt x="39018" y="402"/>
                    <a:pt x="38901" y="419"/>
                  </a:cubicBezTo>
                  <a:cubicBezTo>
                    <a:pt x="38549" y="502"/>
                    <a:pt x="38181" y="586"/>
                    <a:pt x="37830" y="653"/>
                  </a:cubicBezTo>
                  <a:cubicBezTo>
                    <a:pt x="37713" y="686"/>
                    <a:pt x="37579" y="703"/>
                    <a:pt x="37461" y="720"/>
                  </a:cubicBezTo>
                  <a:cubicBezTo>
                    <a:pt x="36993" y="820"/>
                    <a:pt x="36524" y="904"/>
                    <a:pt x="36039" y="988"/>
                  </a:cubicBezTo>
                  <a:cubicBezTo>
                    <a:pt x="35938" y="1004"/>
                    <a:pt x="35838" y="1021"/>
                    <a:pt x="35754" y="1038"/>
                  </a:cubicBezTo>
                  <a:cubicBezTo>
                    <a:pt x="35352" y="1105"/>
                    <a:pt x="34934" y="1172"/>
                    <a:pt x="34515" y="1239"/>
                  </a:cubicBezTo>
                  <a:cubicBezTo>
                    <a:pt x="34348" y="1256"/>
                    <a:pt x="34181" y="1289"/>
                    <a:pt x="33997" y="1306"/>
                  </a:cubicBezTo>
                  <a:cubicBezTo>
                    <a:pt x="33779" y="1339"/>
                    <a:pt x="33545" y="1373"/>
                    <a:pt x="33310" y="1406"/>
                  </a:cubicBezTo>
                  <a:cubicBezTo>
                    <a:pt x="33109" y="1440"/>
                    <a:pt x="32909" y="1456"/>
                    <a:pt x="32708" y="1490"/>
                  </a:cubicBezTo>
                  <a:cubicBezTo>
                    <a:pt x="32473" y="1523"/>
                    <a:pt x="32239" y="1540"/>
                    <a:pt x="32005" y="1574"/>
                  </a:cubicBezTo>
                  <a:cubicBezTo>
                    <a:pt x="31804" y="1590"/>
                    <a:pt x="31603" y="1624"/>
                    <a:pt x="31385" y="1641"/>
                  </a:cubicBezTo>
                  <a:cubicBezTo>
                    <a:pt x="31151" y="1674"/>
                    <a:pt x="30900" y="1691"/>
                    <a:pt x="30666" y="1724"/>
                  </a:cubicBezTo>
                  <a:cubicBezTo>
                    <a:pt x="30465" y="1741"/>
                    <a:pt x="30264" y="1758"/>
                    <a:pt x="30046" y="1774"/>
                  </a:cubicBezTo>
                  <a:cubicBezTo>
                    <a:pt x="29812" y="1808"/>
                    <a:pt x="29561" y="1825"/>
                    <a:pt x="29310" y="1841"/>
                  </a:cubicBezTo>
                  <a:lnTo>
                    <a:pt x="28724" y="1892"/>
                  </a:lnTo>
                  <a:cubicBezTo>
                    <a:pt x="28188" y="1942"/>
                    <a:pt x="27653" y="1975"/>
                    <a:pt x="27100" y="2009"/>
                  </a:cubicBezTo>
                  <a:cubicBezTo>
                    <a:pt x="27017" y="2026"/>
                    <a:pt x="26916" y="2026"/>
                    <a:pt x="26832" y="2026"/>
                  </a:cubicBezTo>
                  <a:cubicBezTo>
                    <a:pt x="26364" y="2059"/>
                    <a:pt x="25912" y="2076"/>
                    <a:pt x="25443" y="2109"/>
                  </a:cubicBezTo>
                  <a:lnTo>
                    <a:pt x="24891" y="2126"/>
                  </a:lnTo>
                  <a:cubicBezTo>
                    <a:pt x="24590" y="2143"/>
                    <a:pt x="24288" y="2159"/>
                    <a:pt x="23970" y="2159"/>
                  </a:cubicBezTo>
                  <a:lnTo>
                    <a:pt x="23401" y="2176"/>
                  </a:lnTo>
                  <a:cubicBezTo>
                    <a:pt x="23066" y="2193"/>
                    <a:pt x="22748" y="2193"/>
                    <a:pt x="22430" y="2210"/>
                  </a:cubicBezTo>
                  <a:lnTo>
                    <a:pt x="21895" y="2210"/>
                  </a:lnTo>
                  <a:cubicBezTo>
                    <a:pt x="21610" y="2226"/>
                    <a:pt x="21326" y="2226"/>
                    <a:pt x="21041" y="2226"/>
                  </a:cubicBezTo>
                  <a:lnTo>
                    <a:pt x="19049" y="2226"/>
                  </a:lnTo>
                  <a:cubicBezTo>
                    <a:pt x="18765" y="2226"/>
                    <a:pt x="18480" y="2210"/>
                    <a:pt x="18212" y="2210"/>
                  </a:cubicBezTo>
                  <a:cubicBezTo>
                    <a:pt x="18028" y="2210"/>
                    <a:pt x="17844" y="2210"/>
                    <a:pt x="17660" y="2193"/>
                  </a:cubicBezTo>
                  <a:cubicBezTo>
                    <a:pt x="17342" y="2193"/>
                    <a:pt x="17024" y="2176"/>
                    <a:pt x="16706" y="2176"/>
                  </a:cubicBezTo>
                  <a:cubicBezTo>
                    <a:pt x="16572" y="2159"/>
                    <a:pt x="16421" y="2159"/>
                    <a:pt x="16270" y="2159"/>
                  </a:cubicBezTo>
                  <a:cubicBezTo>
                    <a:pt x="15819" y="2143"/>
                    <a:pt x="15350" y="2126"/>
                    <a:pt x="14898" y="2092"/>
                  </a:cubicBezTo>
                  <a:lnTo>
                    <a:pt x="14797" y="2092"/>
                  </a:lnTo>
                  <a:cubicBezTo>
                    <a:pt x="14362" y="2076"/>
                    <a:pt x="13944" y="2042"/>
                    <a:pt x="13525" y="2009"/>
                  </a:cubicBezTo>
                  <a:cubicBezTo>
                    <a:pt x="13425" y="2009"/>
                    <a:pt x="13324" y="2009"/>
                    <a:pt x="13207" y="1992"/>
                  </a:cubicBezTo>
                  <a:cubicBezTo>
                    <a:pt x="12856" y="1975"/>
                    <a:pt x="12504" y="1942"/>
                    <a:pt x="12153" y="1908"/>
                  </a:cubicBezTo>
                  <a:cubicBezTo>
                    <a:pt x="11985" y="1908"/>
                    <a:pt x="11818" y="1892"/>
                    <a:pt x="11651" y="1875"/>
                  </a:cubicBezTo>
                  <a:cubicBezTo>
                    <a:pt x="11366" y="1841"/>
                    <a:pt x="11065" y="1825"/>
                    <a:pt x="10780" y="1791"/>
                  </a:cubicBezTo>
                  <a:cubicBezTo>
                    <a:pt x="10630" y="1791"/>
                    <a:pt x="10479" y="1774"/>
                    <a:pt x="10312" y="1758"/>
                  </a:cubicBezTo>
                  <a:cubicBezTo>
                    <a:pt x="9994" y="1724"/>
                    <a:pt x="9675" y="1691"/>
                    <a:pt x="9357" y="1657"/>
                  </a:cubicBezTo>
                  <a:cubicBezTo>
                    <a:pt x="9190" y="1641"/>
                    <a:pt x="9006" y="1607"/>
                    <a:pt x="8839" y="1590"/>
                  </a:cubicBezTo>
                  <a:cubicBezTo>
                    <a:pt x="8537" y="1557"/>
                    <a:pt x="8253" y="1523"/>
                    <a:pt x="7968" y="1490"/>
                  </a:cubicBezTo>
                  <a:lnTo>
                    <a:pt x="7483" y="1423"/>
                  </a:lnTo>
                  <a:cubicBezTo>
                    <a:pt x="7014" y="1373"/>
                    <a:pt x="6562" y="1306"/>
                    <a:pt x="6127" y="1239"/>
                  </a:cubicBezTo>
                  <a:cubicBezTo>
                    <a:pt x="6043" y="1222"/>
                    <a:pt x="5960" y="1205"/>
                    <a:pt x="5893" y="1205"/>
                  </a:cubicBezTo>
                  <a:cubicBezTo>
                    <a:pt x="5374" y="1122"/>
                    <a:pt x="4872" y="1038"/>
                    <a:pt x="4369" y="954"/>
                  </a:cubicBezTo>
                  <a:cubicBezTo>
                    <a:pt x="4269" y="938"/>
                    <a:pt x="4168" y="904"/>
                    <a:pt x="4068" y="887"/>
                  </a:cubicBezTo>
                  <a:cubicBezTo>
                    <a:pt x="3415" y="770"/>
                    <a:pt x="2779" y="653"/>
                    <a:pt x="2177" y="519"/>
                  </a:cubicBezTo>
                  <a:cubicBezTo>
                    <a:pt x="2110" y="502"/>
                    <a:pt x="2043" y="486"/>
                    <a:pt x="1992" y="469"/>
                  </a:cubicBezTo>
                  <a:cubicBezTo>
                    <a:pt x="1340" y="335"/>
                    <a:pt x="720" y="184"/>
                    <a:pt x="101" y="17"/>
                  </a:cubicBezTo>
                  <a:lnTo>
                    <a:pt x="1" y="16220"/>
                  </a:lnTo>
                  <a:cubicBezTo>
                    <a:pt x="34" y="16203"/>
                    <a:pt x="51" y="16203"/>
                    <a:pt x="84" y="16203"/>
                  </a:cubicBezTo>
                  <a:cubicBezTo>
                    <a:pt x="1" y="16220"/>
                    <a:pt x="34" y="16755"/>
                    <a:pt x="34" y="16755"/>
                  </a:cubicBezTo>
                  <a:cubicBezTo>
                    <a:pt x="34" y="16755"/>
                    <a:pt x="8202" y="21057"/>
                    <a:pt x="20304" y="21074"/>
                  </a:cubicBezTo>
                  <a:cubicBezTo>
                    <a:pt x="20325" y="21074"/>
                    <a:pt x="20345" y="21074"/>
                    <a:pt x="20365" y="21074"/>
                  </a:cubicBezTo>
                  <a:cubicBezTo>
                    <a:pt x="32434" y="21074"/>
                    <a:pt x="40541" y="16119"/>
                    <a:pt x="40541" y="16119"/>
                  </a:cubicBezTo>
                  <a:cubicBezTo>
                    <a:pt x="40541" y="16119"/>
                    <a:pt x="40508" y="16103"/>
                    <a:pt x="40508" y="16103"/>
                  </a:cubicBezTo>
                  <a:lnTo>
                    <a:pt x="40608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18209950" y="3990475"/>
              <a:ext cx="875" cy="450"/>
            </a:xfrm>
            <a:custGeom>
              <a:rect b="b" l="l" r="r" t="t"/>
              <a:pathLst>
                <a:path extrusionOk="0" h="18" w="35">
                  <a:moveTo>
                    <a:pt x="1" y="1"/>
                  </a:moveTo>
                  <a:lnTo>
                    <a:pt x="1" y="17"/>
                  </a:lnTo>
                  <a:cubicBezTo>
                    <a:pt x="18" y="17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17196450" y="3993000"/>
              <a:ext cx="1275" cy="850"/>
            </a:xfrm>
            <a:custGeom>
              <a:rect b="b" l="l" r="r" t="t"/>
              <a:pathLst>
                <a:path extrusionOk="0" h="34" w="51">
                  <a:moveTo>
                    <a:pt x="50" y="0"/>
                  </a:moveTo>
                  <a:lnTo>
                    <a:pt x="0" y="17"/>
                  </a:lnTo>
                  <a:cubicBezTo>
                    <a:pt x="0" y="17"/>
                    <a:pt x="17" y="17"/>
                    <a:pt x="50" y="34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17196450" y="3299600"/>
              <a:ext cx="1012700" cy="414300"/>
            </a:xfrm>
            <a:custGeom>
              <a:rect b="b" l="l" r="r" t="t"/>
              <a:pathLst>
                <a:path extrusionOk="0" h="16572" w="40508">
                  <a:moveTo>
                    <a:pt x="20170" y="0"/>
                  </a:moveTo>
                  <a:lnTo>
                    <a:pt x="0" y="11717"/>
                  </a:lnTo>
                  <a:cubicBezTo>
                    <a:pt x="5592" y="14952"/>
                    <a:pt x="12908" y="16571"/>
                    <a:pt x="20225" y="16571"/>
                  </a:cubicBezTo>
                  <a:cubicBezTo>
                    <a:pt x="27562" y="16571"/>
                    <a:pt x="34901" y="14944"/>
                    <a:pt x="40507" y="11684"/>
                  </a:cubicBezTo>
                  <a:lnTo>
                    <a:pt x="20170" y="0"/>
                  </a:ln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18073950" y="4032350"/>
              <a:ext cx="145250" cy="92875"/>
            </a:xfrm>
            <a:custGeom>
              <a:rect b="b" l="l" r="r" t="t"/>
              <a:pathLst>
                <a:path extrusionOk="0" h="3715" w="5810">
                  <a:moveTo>
                    <a:pt x="1092" y="1"/>
                  </a:moveTo>
                  <a:cubicBezTo>
                    <a:pt x="686" y="1"/>
                    <a:pt x="372" y="170"/>
                    <a:pt x="235" y="451"/>
                  </a:cubicBezTo>
                  <a:cubicBezTo>
                    <a:pt x="51" y="870"/>
                    <a:pt x="1" y="1640"/>
                    <a:pt x="336" y="2109"/>
                  </a:cubicBezTo>
                  <a:cubicBezTo>
                    <a:pt x="520" y="2393"/>
                    <a:pt x="838" y="2343"/>
                    <a:pt x="1373" y="2661"/>
                  </a:cubicBezTo>
                  <a:cubicBezTo>
                    <a:pt x="2397" y="3238"/>
                    <a:pt x="3868" y="3715"/>
                    <a:pt x="4761" y="3715"/>
                  </a:cubicBezTo>
                  <a:cubicBezTo>
                    <a:pt x="5139" y="3715"/>
                    <a:pt x="5413" y="3630"/>
                    <a:pt x="5508" y="3431"/>
                  </a:cubicBezTo>
                  <a:cubicBezTo>
                    <a:pt x="5809" y="2778"/>
                    <a:pt x="4403" y="2561"/>
                    <a:pt x="2980" y="1021"/>
                  </a:cubicBezTo>
                  <a:cubicBezTo>
                    <a:pt x="2323" y="296"/>
                    <a:pt x="1628" y="1"/>
                    <a:pt x="1092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18077725" y="4018525"/>
              <a:ext cx="48975" cy="38850"/>
            </a:xfrm>
            <a:custGeom>
              <a:rect b="b" l="l" r="r" t="t"/>
              <a:pathLst>
                <a:path extrusionOk="0" h="1554" w="1959">
                  <a:moveTo>
                    <a:pt x="1524" y="0"/>
                  </a:moveTo>
                  <a:lnTo>
                    <a:pt x="1" y="352"/>
                  </a:lnTo>
                  <a:cubicBezTo>
                    <a:pt x="101" y="1021"/>
                    <a:pt x="335" y="1356"/>
                    <a:pt x="586" y="1507"/>
                  </a:cubicBezTo>
                  <a:cubicBezTo>
                    <a:pt x="643" y="1539"/>
                    <a:pt x="708" y="1554"/>
                    <a:pt x="779" y="1554"/>
                  </a:cubicBezTo>
                  <a:cubicBezTo>
                    <a:pt x="1250" y="1554"/>
                    <a:pt x="1959" y="921"/>
                    <a:pt x="1959" y="921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17776850" y="3440625"/>
              <a:ext cx="349850" cy="587725"/>
            </a:xfrm>
            <a:custGeom>
              <a:rect b="b" l="l" r="r" t="t"/>
              <a:pathLst>
                <a:path extrusionOk="0" h="23509" w="13994">
                  <a:moveTo>
                    <a:pt x="2043" y="0"/>
                  </a:moveTo>
                  <a:lnTo>
                    <a:pt x="0" y="2260"/>
                  </a:lnTo>
                  <a:lnTo>
                    <a:pt x="8805" y="10495"/>
                  </a:lnTo>
                  <a:lnTo>
                    <a:pt x="12036" y="23468"/>
                  </a:lnTo>
                  <a:cubicBezTo>
                    <a:pt x="12036" y="23468"/>
                    <a:pt x="12256" y="23509"/>
                    <a:pt x="12555" y="23509"/>
                  </a:cubicBezTo>
                  <a:cubicBezTo>
                    <a:pt x="12947" y="23509"/>
                    <a:pt x="13476" y="23439"/>
                    <a:pt x="13827" y="23116"/>
                  </a:cubicBezTo>
                  <a:lnTo>
                    <a:pt x="13676" y="9223"/>
                  </a:lnTo>
                  <a:cubicBezTo>
                    <a:pt x="13676" y="9223"/>
                    <a:pt x="13994" y="6863"/>
                    <a:pt x="9608" y="4419"/>
                  </a:cubicBezTo>
                  <a:lnTo>
                    <a:pt x="2043" y="0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17991525" y="4077350"/>
              <a:ext cx="145225" cy="92875"/>
            </a:xfrm>
            <a:custGeom>
              <a:rect b="b" l="l" r="r" t="t"/>
              <a:pathLst>
                <a:path extrusionOk="0" h="3715" w="5809">
                  <a:moveTo>
                    <a:pt x="1092" y="0"/>
                  </a:moveTo>
                  <a:cubicBezTo>
                    <a:pt x="686" y="0"/>
                    <a:pt x="372" y="171"/>
                    <a:pt x="235" y="459"/>
                  </a:cubicBezTo>
                  <a:cubicBezTo>
                    <a:pt x="51" y="861"/>
                    <a:pt x="0" y="1648"/>
                    <a:pt x="335" y="2116"/>
                  </a:cubicBezTo>
                  <a:cubicBezTo>
                    <a:pt x="536" y="2401"/>
                    <a:pt x="837" y="2351"/>
                    <a:pt x="1390" y="2652"/>
                  </a:cubicBezTo>
                  <a:cubicBezTo>
                    <a:pt x="2404" y="3242"/>
                    <a:pt x="3875" y="3715"/>
                    <a:pt x="4767" y="3715"/>
                  </a:cubicBezTo>
                  <a:cubicBezTo>
                    <a:pt x="5141" y="3715"/>
                    <a:pt x="5413" y="3632"/>
                    <a:pt x="5507" y="3439"/>
                  </a:cubicBezTo>
                  <a:cubicBezTo>
                    <a:pt x="5809" y="2786"/>
                    <a:pt x="4403" y="2568"/>
                    <a:pt x="2980" y="1012"/>
                  </a:cubicBezTo>
                  <a:cubicBezTo>
                    <a:pt x="2323" y="297"/>
                    <a:pt x="1628" y="0"/>
                    <a:pt x="1092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17995300" y="4063300"/>
              <a:ext cx="48975" cy="38875"/>
            </a:xfrm>
            <a:custGeom>
              <a:rect b="b" l="l" r="r" t="t"/>
              <a:pathLst>
                <a:path extrusionOk="0" h="1555" w="1959">
                  <a:moveTo>
                    <a:pt x="1523" y="0"/>
                  </a:moveTo>
                  <a:lnTo>
                    <a:pt x="0" y="368"/>
                  </a:lnTo>
                  <a:cubicBezTo>
                    <a:pt x="100" y="1021"/>
                    <a:pt x="335" y="1356"/>
                    <a:pt x="603" y="1507"/>
                  </a:cubicBezTo>
                  <a:cubicBezTo>
                    <a:pt x="658" y="1540"/>
                    <a:pt x="723" y="1554"/>
                    <a:pt x="793" y="1554"/>
                  </a:cubicBezTo>
                  <a:cubicBezTo>
                    <a:pt x="1253" y="1554"/>
                    <a:pt x="1958" y="938"/>
                    <a:pt x="1958" y="938"/>
                  </a:cubicBezTo>
                  <a:lnTo>
                    <a:pt x="1523" y="0"/>
                  </a:ln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17545850" y="3451050"/>
              <a:ext cx="501350" cy="628400"/>
            </a:xfrm>
            <a:custGeom>
              <a:rect b="b" l="l" r="r" t="t"/>
              <a:pathLst>
                <a:path extrusionOk="0" h="25136" w="20054">
                  <a:moveTo>
                    <a:pt x="6695" y="0"/>
                  </a:moveTo>
                  <a:cubicBezTo>
                    <a:pt x="5006" y="0"/>
                    <a:pt x="2816" y="455"/>
                    <a:pt x="2327" y="2730"/>
                  </a:cubicBezTo>
                  <a:cubicBezTo>
                    <a:pt x="1507" y="6546"/>
                    <a:pt x="1" y="11869"/>
                    <a:pt x="15300" y="12522"/>
                  </a:cubicBezTo>
                  <a:cubicBezTo>
                    <a:pt x="15300" y="12522"/>
                    <a:pt x="16840" y="21310"/>
                    <a:pt x="17978" y="25026"/>
                  </a:cubicBezTo>
                  <a:cubicBezTo>
                    <a:pt x="17978" y="25026"/>
                    <a:pt x="18186" y="25135"/>
                    <a:pt x="18561" y="25135"/>
                  </a:cubicBezTo>
                  <a:cubicBezTo>
                    <a:pt x="18842" y="25135"/>
                    <a:pt x="19217" y="25074"/>
                    <a:pt x="19669" y="24858"/>
                  </a:cubicBezTo>
                  <a:cubicBezTo>
                    <a:pt x="19669" y="24858"/>
                    <a:pt x="20054" y="15050"/>
                    <a:pt x="19551" y="10530"/>
                  </a:cubicBezTo>
                  <a:cubicBezTo>
                    <a:pt x="19551" y="10530"/>
                    <a:pt x="19648" y="6391"/>
                    <a:pt x="14186" y="6391"/>
                  </a:cubicBezTo>
                  <a:cubicBezTo>
                    <a:pt x="14079" y="6391"/>
                    <a:pt x="13971" y="6393"/>
                    <a:pt x="13860" y="6396"/>
                  </a:cubicBezTo>
                  <a:lnTo>
                    <a:pt x="8755" y="203"/>
                  </a:lnTo>
                  <a:cubicBezTo>
                    <a:pt x="8755" y="203"/>
                    <a:pt x="8755" y="203"/>
                    <a:pt x="8754" y="203"/>
                  </a:cubicBezTo>
                  <a:cubicBezTo>
                    <a:pt x="8726" y="203"/>
                    <a:pt x="7822" y="0"/>
                    <a:pt x="6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17693150" y="2872800"/>
              <a:ext cx="105075" cy="257525"/>
            </a:xfrm>
            <a:custGeom>
              <a:rect b="b" l="l" r="r" t="t"/>
              <a:pathLst>
                <a:path extrusionOk="0" h="10301" w="4203">
                  <a:moveTo>
                    <a:pt x="2245" y="0"/>
                  </a:moveTo>
                  <a:cubicBezTo>
                    <a:pt x="1872" y="0"/>
                    <a:pt x="1591" y="99"/>
                    <a:pt x="1591" y="99"/>
                  </a:cubicBezTo>
                  <a:lnTo>
                    <a:pt x="1" y="9055"/>
                  </a:lnTo>
                  <a:cubicBezTo>
                    <a:pt x="271" y="9985"/>
                    <a:pt x="806" y="10300"/>
                    <a:pt x="1406" y="10300"/>
                  </a:cubicBezTo>
                  <a:cubicBezTo>
                    <a:pt x="2662" y="10300"/>
                    <a:pt x="4202" y="8921"/>
                    <a:pt x="4202" y="8921"/>
                  </a:cubicBezTo>
                  <a:cubicBezTo>
                    <a:pt x="3784" y="8368"/>
                    <a:pt x="3918" y="6711"/>
                    <a:pt x="4052" y="2945"/>
                  </a:cubicBezTo>
                  <a:cubicBezTo>
                    <a:pt x="4153" y="415"/>
                    <a:pt x="3008" y="0"/>
                    <a:pt x="2245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17711150" y="3421775"/>
              <a:ext cx="454900" cy="293800"/>
            </a:xfrm>
            <a:custGeom>
              <a:rect b="b" l="l" r="r" t="t"/>
              <a:pathLst>
                <a:path extrusionOk="0" h="11752" w="18196">
                  <a:moveTo>
                    <a:pt x="12404" y="1"/>
                  </a:moveTo>
                  <a:lnTo>
                    <a:pt x="1" y="5792"/>
                  </a:lnTo>
                  <a:lnTo>
                    <a:pt x="7282" y="11751"/>
                  </a:lnTo>
                  <a:lnTo>
                    <a:pt x="18195" y="6127"/>
                  </a:lnTo>
                  <a:lnTo>
                    <a:pt x="12404" y="1"/>
                  </a:lnTo>
                  <a:close/>
                </a:path>
              </a:pathLst>
            </a:custGeom>
            <a:solidFill>
              <a:srgbClr val="CEC9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17768900" y="3236400"/>
              <a:ext cx="303100" cy="287325"/>
            </a:xfrm>
            <a:custGeom>
              <a:rect b="b" l="l" r="r" t="t"/>
              <a:pathLst>
                <a:path extrusionOk="0" h="11493" w="12124">
                  <a:moveTo>
                    <a:pt x="3147" y="1"/>
                  </a:moveTo>
                  <a:cubicBezTo>
                    <a:pt x="2584" y="289"/>
                    <a:pt x="2170" y="325"/>
                    <a:pt x="1805" y="325"/>
                  </a:cubicBezTo>
                  <a:cubicBezTo>
                    <a:pt x="1684" y="325"/>
                    <a:pt x="1569" y="321"/>
                    <a:pt x="1455" y="321"/>
                  </a:cubicBezTo>
                  <a:cubicBezTo>
                    <a:pt x="1014" y="321"/>
                    <a:pt x="600" y="380"/>
                    <a:pt x="0" y="955"/>
                  </a:cubicBezTo>
                  <a:cubicBezTo>
                    <a:pt x="1507" y="3449"/>
                    <a:pt x="2946" y="6311"/>
                    <a:pt x="2946" y="6311"/>
                  </a:cubicBezTo>
                  <a:cubicBezTo>
                    <a:pt x="4721" y="7717"/>
                    <a:pt x="10345" y="11283"/>
                    <a:pt x="10429" y="11383"/>
                  </a:cubicBezTo>
                  <a:cubicBezTo>
                    <a:pt x="10480" y="11459"/>
                    <a:pt x="10550" y="11492"/>
                    <a:pt x="10632" y="11492"/>
                  </a:cubicBezTo>
                  <a:cubicBezTo>
                    <a:pt x="11148" y="11492"/>
                    <a:pt x="12124" y="10160"/>
                    <a:pt x="11753" y="10160"/>
                  </a:cubicBezTo>
                  <a:cubicBezTo>
                    <a:pt x="11747" y="10160"/>
                    <a:pt x="11741" y="10160"/>
                    <a:pt x="11734" y="10161"/>
                  </a:cubicBezTo>
                  <a:cubicBezTo>
                    <a:pt x="11550" y="10094"/>
                    <a:pt x="4804" y="4052"/>
                    <a:pt x="4804" y="4052"/>
                  </a:cubicBezTo>
                  <a:cubicBezTo>
                    <a:pt x="4804" y="4052"/>
                    <a:pt x="3499" y="1122"/>
                    <a:pt x="3147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17733325" y="3125425"/>
              <a:ext cx="146900" cy="178375"/>
            </a:xfrm>
            <a:custGeom>
              <a:rect b="b" l="l" r="r" t="t"/>
              <a:pathLst>
                <a:path extrusionOk="0" h="7135" w="5876">
                  <a:moveTo>
                    <a:pt x="362" y="0"/>
                  </a:moveTo>
                  <a:cubicBezTo>
                    <a:pt x="87" y="0"/>
                    <a:pt x="1" y="138"/>
                    <a:pt x="1" y="138"/>
                  </a:cubicBezTo>
                  <a:lnTo>
                    <a:pt x="1340" y="2297"/>
                  </a:lnTo>
                  <a:cubicBezTo>
                    <a:pt x="1875" y="3837"/>
                    <a:pt x="2880" y="5578"/>
                    <a:pt x="3901" y="7135"/>
                  </a:cubicBezTo>
                  <a:cubicBezTo>
                    <a:pt x="4587" y="6013"/>
                    <a:pt x="5357" y="6013"/>
                    <a:pt x="5876" y="4791"/>
                  </a:cubicBezTo>
                  <a:cubicBezTo>
                    <a:pt x="2448" y="652"/>
                    <a:pt x="959" y="0"/>
                    <a:pt x="362" y="0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17565525" y="3105300"/>
              <a:ext cx="310100" cy="430125"/>
            </a:xfrm>
            <a:custGeom>
              <a:rect b="b" l="l" r="r" t="t"/>
              <a:pathLst>
                <a:path extrusionOk="0" h="17205" w="12404">
                  <a:moveTo>
                    <a:pt x="4064" y="0"/>
                  </a:moveTo>
                  <a:cubicBezTo>
                    <a:pt x="3667" y="0"/>
                    <a:pt x="3296" y="73"/>
                    <a:pt x="2997" y="257"/>
                  </a:cubicBezTo>
                  <a:cubicBezTo>
                    <a:pt x="888" y="1562"/>
                    <a:pt x="1" y="2851"/>
                    <a:pt x="1" y="2851"/>
                  </a:cubicBezTo>
                  <a:cubicBezTo>
                    <a:pt x="17" y="4224"/>
                    <a:pt x="1507" y="14418"/>
                    <a:pt x="1139" y="16711"/>
                  </a:cubicBezTo>
                  <a:cubicBezTo>
                    <a:pt x="951" y="16892"/>
                    <a:pt x="1676" y="17204"/>
                    <a:pt x="2936" y="17204"/>
                  </a:cubicBezTo>
                  <a:cubicBezTo>
                    <a:pt x="4821" y="17204"/>
                    <a:pt x="7904" y="16504"/>
                    <a:pt x="10914" y="13614"/>
                  </a:cubicBezTo>
                  <a:cubicBezTo>
                    <a:pt x="10914" y="13614"/>
                    <a:pt x="10010" y="12576"/>
                    <a:pt x="9592" y="10199"/>
                  </a:cubicBezTo>
                  <a:cubicBezTo>
                    <a:pt x="9592" y="10199"/>
                    <a:pt x="12404" y="8308"/>
                    <a:pt x="10278" y="4810"/>
                  </a:cubicBezTo>
                  <a:cubicBezTo>
                    <a:pt x="9876" y="4123"/>
                    <a:pt x="7767" y="1897"/>
                    <a:pt x="7232" y="1060"/>
                  </a:cubicBezTo>
                  <a:cubicBezTo>
                    <a:pt x="7128" y="878"/>
                    <a:pt x="5440" y="0"/>
                    <a:pt x="4064" y="0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17607375" y="2853925"/>
              <a:ext cx="182475" cy="330825"/>
            </a:xfrm>
            <a:custGeom>
              <a:rect b="b" l="l" r="r" t="t"/>
              <a:pathLst>
                <a:path extrusionOk="0" h="13233" w="7299">
                  <a:moveTo>
                    <a:pt x="3064" y="1"/>
                  </a:moveTo>
                  <a:cubicBezTo>
                    <a:pt x="904" y="1"/>
                    <a:pt x="0" y="2495"/>
                    <a:pt x="0" y="5190"/>
                  </a:cubicBezTo>
                  <a:cubicBezTo>
                    <a:pt x="0" y="6177"/>
                    <a:pt x="335" y="7182"/>
                    <a:pt x="837" y="8069"/>
                  </a:cubicBezTo>
                  <a:lnTo>
                    <a:pt x="1072" y="10211"/>
                  </a:lnTo>
                  <a:cubicBezTo>
                    <a:pt x="2086" y="12574"/>
                    <a:pt x="3035" y="13232"/>
                    <a:pt x="3778" y="13232"/>
                  </a:cubicBezTo>
                  <a:cubicBezTo>
                    <a:pt x="4714" y="13232"/>
                    <a:pt x="5323" y="12186"/>
                    <a:pt x="5323" y="12186"/>
                  </a:cubicBezTo>
                  <a:lnTo>
                    <a:pt x="3884" y="10446"/>
                  </a:lnTo>
                  <a:lnTo>
                    <a:pt x="3884" y="10446"/>
                  </a:lnTo>
                  <a:cubicBezTo>
                    <a:pt x="4181" y="10542"/>
                    <a:pt x="4453" y="10587"/>
                    <a:pt x="4701" y="10587"/>
                  </a:cubicBezTo>
                  <a:cubicBezTo>
                    <a:pt x="7079" y="10587"/>
                    <a:pt x="7298" y="6463"/>
                    <a:pt x="7298" y="4068"/>
                  </a:cubicBezTo>
                  <a:cubicBezTo>
                    <a:pt x="7298" y="1357"/>
                    <a:pt x="5223" y="1"/>
                    <a:pt x="3064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17583525" y="3276575"/>
              <a:ext cx="459500" cy="362450"/>
            </a:xfrm>
            <a:custGeom>
              <a:rect b="b" l="l" r="r" t="t"/>
              <a:pathLst>
                <a:path extrusionOk="0" h="14498" w="18380">
                  <a:moveTo>
                    <a:pt x="2846" y="1"/>
                  </a:moveTo>
                  <a:cubicBezTo>
                    <a:pt x="1356" y="754"/>
                    <a:pt x="1222" y="1474"/>
                    <a:pt x="0" y="2629"/>
                  </a:cubicBezTo>
                  <a:cubicBezTo>
                    <a:pt x="1523" y="5139"/>
                    <a:pt x="3699" y="7700"/>
                    <a:pt x="3699" y="7700"/>
                  </a:cubicBezTo>
                  <a:cubicBezTo>
                    <a:pt x="5491" y="9106"/>
                    <a:pt x="13107" y="11617"/>
                    <a:pt x="13190" y="11734"/>
                  </a:cubicBezTo>
                  <a:cubicBezTo>
                    <a:pt x="13575" y="12304"/>
                    <a:pt x="14128" y="13191"/>
                    <a:pt x="14663" y="13626"/>
                  </a:cubicBezTo>
                  <a:cubicBezTo>
                    <a:pt x="15386" y="14220"/>
                    <a:pt x="16190" y="14497"/>
                    <a:pt x="16834" y="14497"/>
                  </a:cubicBezTo>
                  <a:cubicBezTo>
                    <a:pt x="17279" y="14497"/>
                    <a:pt x="17648" y="14364"/>
                    <a:pt x="17860" y="14111"/>
                  </a:cubicBezTo>
                  <a:cubicBezTo>
                    <a:pt x="18379" y="13492"/>
                    <a:pt x="17559" y="12203"/>
                    <a:pt x="16337" y="11199"/>
                  </a:cubicBezTo>
                  <a:lnTo>
                    <a:pt x="16337" y="11199"/>
                  </a:lnTo>
                  <a:cubicBezTo>
                    <a:pt x="16451" y="11204"/>
                    <a:pt x="16563" y="11207"/>
                    <a:pt x="16672" y="11207"/>
                  </a:cubicBezTo>
                  <a:cubicBezTo>
                    <a:pt x="17538" y="11207"/>
                    <a:pt x="18212" y="11037"/>
                    <a:pt x="18212" y="10814"/>
                  </a:cubicBezTo>
                  <a:cubicBezTo>
                    <a:pt x="18229" y="10563"/>
                    <a:pt x="17408" y="10312"/>
                    <a:pt x="16371" y="10261"/>
                  </a:cubicBezTo>
                  <a:cubicBezTo>
                    <a:pt x="15709" y="10233"/>
                    <a:pt x="14800" y="10117"/>
                    <a:pt x="14249" y="10117"/>
                  </a:cubicBezTo>
                  <a:cubicBezTo>
                    <a:pt x="14159" y="10117"/>
                    <a:pt x="14079" y="10120"/>
                    <a:pt x="14010" y="10128"/>
                  </a:cubicBezTo>
                  <a:cubicBezTo>
                    <a:pt x="13826" y="10061"/>
                    <a:pt x="4921" y="5273"/>
                    <a:pt x="4921" y="5273"/>
                  </a:cubicBezTo>
                  <a:cubicBezTo>
                    <a:pt x="4118" y="2746"/>
                    <a:pt x="3181" y="1122"/>
                    <a:pt x="2846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17542500" y="3160800"/>
              <a:ext cx="128925" cy="207025"/>
            </a:xfrm>
            <a:custGeom>
              <a:rect b="b" l="l" r="r" t="t"/>
              <a:pathLst>
                <a:path extrusionOk="0" h="8281" w="5157">
                  <a:moveTo>
                    <a:pt x="1641" y="1"/>
                  </a:moveTo>
                  <a:cubicBezTo>
                    <a:pt x="1510" y="1"/>
                    <a:pt x="1388" y="34"/>
                    <a:pt x="1273" y="96"/>
                  </a:cubicBezTo>
                  <a:cubicBezTo>
                    <a:pt x="319" y="614"/>
                    <a:pt x="1" y="3092"/>
                    <a:pt x="235" y="4381"/>
                  </a:cubicBezTo>
                  <a:cubicBezTo>
                    <a:pt x="302" y="4749"/>
                    <a:pt x="1407" y="8230"/>
                    <a:pt x="1340" y="8281"/>
                  </a:cubicBezTo>
                  <a:cubicBezTo>
                    <a:pt x="3399" y="7879"/>
                    <a:pt x="5156" y="5636"/>
                    <a:pt x="5156" y="5636"/>
                  </a:cubicBezTo>
                  <a:cubicBezTo>
                    <a:pt x="4671" y="4079"/>
                    <a:pt x="4085" y="2456"/>
                    <a:pt x="3114" y="1117"/>
                  </a:cubicBezTo>
                  <a:cubicBezTo>
                    <a:pt x="2532" y="320"/>
                    <a:pt x="2046" y="1"/>
                    <a:pt x="1641" y="1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17892350" y="3355675"/>
              <a:ext cx="298375" cy="359900"/>
            </a:xfrm>
            <a:custGeom>
              <a:rect b="b" l="l" r="r" t="t"/>
              <a:pathLst>
                <a:path extrusionOk="0" h="14396" w="11935">
                  <a:moveTo>
                    <a:pt x="11935" y="0"/>
                  </a:moveTo>
                  <a:lnTo>
                    <a:pt x="0" y="5390"/>
                  </a:lnTo>
                  <a:lnTo>
                    <a:pt x="34" y="14395"/>
                  </a:lnTo>
                  <a:lnTo>
                    <a:pt x="11717" y="8570"/>
                  </a:lnTo>
                  <a:lnTo>
                    <a:pt x="11935" y="0"/>
                  </a:lnTo>
                  <a:close/>
                </a:path>
              </a:pathLst>
            </a:custGeom>
            <a:solidFill>
              <a:srgbClr val="F6E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17542500" y="2842450"/>
              <a:ext cx="220150" cy="279625"/>
            </a:xfrm>
            <a:custGeom>
              <a:rect b="b" l="l" r="r" t="t"/>
              <a:pathLst>
                <a:path extrusionOk="0" h="11185" w="8806">
                  <a:moveTo>
                    <a:pt x="5595" y="0"/>
                  </a:moveTo>
                  <a:cubicBezTo>
                    <a:pt x="260" y="0"/>
                    <a:pt x="1" y="9197"/>
                    <a:pt x="1" y="9197"/>
                  </a:cubicBezTo>
                  <a:cubicBezTo>
                    <a:pt x="533" y="10955"/>
                    <a:pt x="2979" y="11184"/>
                    <a:pt x="4217" y="11184"/>
                  </a:cubicBezTo>
                  <a:cubicBezTo>
                    <a:pt x="4653" y="11184"/>
                    <a:pt x="4939" y="11156"/>
                    <a:pt x="4939" y="11156"/>
                  </a:cubicBezTo>
                  <a:cubicBezTo>
                    <a:pt x="3901" y="10335"/>
                    <a:pt x="3801" y="7657"/>
                    <a:pt x="3801" y="7657"/>
                  </a:cubicBezTo>
                  <a:cubicBezTo>
                    <a:pt x="3152" y="5430"/>
                    <a:pt x="3426" y="4699"/>
                    <a:pt x="3880" y="4699"/>
                  </a:cubicBezTo>
                  <a:cubicBezTo>
                    <a:pt x="4397" y="4699"/>
                    <a:pt x="5147" y="5651"/>
                    <a:pt x="5022" y="6419"/>
                  </a:cubicBezTo>
                  <a:cubicBezTo>
                    <a:pt x="5073" y="6787"/>
                    <a:pt x="5140" y="7038"/>
                    <a:pt x="5140" y="7038"/>
                  </a:cubicBezTo>
                  <a:cubicBezTo>
                    <a:pt x="7567" y="5632"/>
                    <a:pt x="8136" y="3925"/>
                    <a:pt x="8253" y="3121"/>
                  </a:cubicBezTo>
                  <a:cubicBezTo>
                    <a:pt x="8805" y="1966"/>
                    <a:pt x="8437" y="1347"/>
                    <a:pt x="8437" y="1347"/>
                  </a:cubicBezTo>
                  <a:cubicBezTo>
                    <a:pt x="8437" y="1347"/>
                    <a:pt x="7751" y="393"/>
                    <a:pt x="6931" y="175"/>
                  </a:cubicBezTo>
                  <a:cubicBezTo>
                    <a:pt x="6453" y="56"/>
                    <a:pt x="6009" y="0"/>
                    <a:pt x="5595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17742950" y="2873175"/>
              <a:ext cx="70325" cy="136875"/>
            </a:xfrm>
            <a:custGeom>
              <a:rect b="b" l="l" r="r" t="t"/>
              <a:pathLst>
                <a:path extrusionOk="0" h="5475" w="2813">
                  <a:moveTo>
                    <a:pt x="135" y="1"/>
                  </a:moveTo>
                  <a:lnTo>
                    <a:pt x="1" y="1072"/>
                  </a:lnTo>
                  <a:cubicBezTo>
                    <a:pt x="1" y="1072"/>
                    <a:pt x="2478" y="3131"/>
                    <a:pt x="2411" y="5474"/>
                  </a:cubicBezTo>
                  <a:cubicBezTo>
                    <a:pt x="2411" y="5474"/>
                    <a:pt x="2813" y="1022"/>
                    <a:pt x="135" y="1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16746600" y="3767450"/>
              <a:ext cx="319300" cy="505100"/>
            </a:xfrm>
            <a:custGeom>
              <a:rect b="b" l="l" r="r" t="t"/>
              <a:pathLst>
                <a:path extrusionOk="0" h="20204" w="12772">
                  <a:moveTo>
                    <a:pt x="6378" y="0"/>
                  </a:moveTo>
                  <a:cubicBezTo>
                    <a:pt x="6378" y="0"/>
                    <a:pt x="0" y="10294"/>
                    <a:pt x="0" y="13826"/>
                  </a:cubicBezTo>
                  <a:cubicBezTo>
                    <a:pt x="0" y="17341"/>
                    <a:pt x="2846" y="20203"/>
                    <a:pt x="6378" y="20203"/>
                  </a:cubicBezTo>
                  <a:cubicBezTo>
                    <a:pt x="9909" y="20203"/>
                    <a:pt x="12772" y="17341"/>
                    <a:pt x="12772" y="13826"/>
                  </a:cubicBezTo>
                  <a:cubicBezTo>
                    <a:pt x="12772" y="10294"/>
                    <a:pt x="6378" y="0"/>
                    <a:pt x="637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16897250" y="3989650"/>
              <a:ext cx="12975" cy="422250"/>
            </a:xfrm>
            <a:custGeom>
              <a:rect b="b" l="l" r="r" t="t"/>
              <a:pathLst>
                <a:path extrusionOk="0" fill="none" h="16890" w="519">
                  <a:moveTo>
                    <a:pt x="519" y="0"/>
                  </a:moveTo>
                  <a:lnTo>
                    <a:pt x="0" y="16889"/>
                  </a:lnTo>
                </a:path>
              </a:pathLst>
            </a:custGeom>
            <a:noFill/>
            <a:ln cap="rnd" cmpd="sng" w="7950">
              <a:solidFill>
                <a:srgbClr val="964F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17077175" y="3343525"/>
              <a:ext cx="589650" cy="932800"/>
            </a:xfrm>
            <a:custGeom>
              <a:rect b="b" l="l" r="r" t="t"/>
              <a:pathLst>
                <a:path extrusionOk="0" h="37312" w="23586">
                  <a:moveTo>
                    <a:pt x="11801" y="1"/>
                  </a:moveTo>
                  <a:cubicBezTo>
                    <a:pt x="11801" y="1"/>
                    <a:pt x="1" y="19016"/>
                    <a:pt x="1" y="25527"/>
                  </a:cubicBezTo>
                  <a:cubicBezTo>
                    <a:pt x="1" y="32038"/>
                    <a:pt x="5290" y="37311"/>
                    <a:pt x="11801" y="37311"/>
                  </a:cubicBezTo>
                  <a:cubicBezTo>
                    <a:pt x="18313" y="37311"/>
                    <a:pt x="23585" y="32038"/>
                    <a:pt x="23585" y="25527"/>
                  </a:cubicBezTo>
                  <a:cubicBezTo>
                    <a:pt x="23585" y="19016"/>
                    <a:pt x="11801" y="1"/>
                    <a:pt x="11801" y="1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17355875" y="3753625"/>
              <a:ext cx="24300" cy="780050"/>
            </a:xfrm>
            <a:custGeom>
              <a:rect b="b" l="l" r="r" t="t"/>
              <a:pathLst>
                <a:path extrusionOk="0" fill="none" h="31202" w="972">
                  <a:moveTo>
                    <a:pt x="971" y="1"/>
                  </a:moveTo>
                  <a:lnTo>
                    <a:pt x="1" y="31201"/>
                  </a:lnTo>
                </a:path>
              </a:pathLst>
            </a:custGeom>
            <a:noFill/>
            <a:ln cap="flat" cmpd="sng" w="5450">
              <a:solidFill>
                <a:srgbClr val="D07BC0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21543850" y="4248675"/>
              <a:ext cx="333975" cy="1094725"/>
            </a:xfrm>
            <a:custGeom>
              <a:rect b="b" l="l" r="r" t="t"/>
              <a:pathLst>
                <a:path extrusionOk="0" h="43789" w="13359">
                  <a:moveTo>
                    <a:pt x="4320" y="0"/>
                  </a:moveTo>
                  <a:lnTo>
                    <a:pt x="4333" y="62"/>
                  </a:lnTo>
                  <a:lnTo>
                    <a:pt x="4333" y="62"/>
                  </a:lnTo>
                  <a:cubicBezTo>
                    <a:pt x="4330" y="42"/>
                    <a:pt x="4326" y="21"/>
                    <a:pt x="4320" y="0"/>
                  </a:cubicBezTo>
                  <a:close/>
                  <a:moveTo>
                    <a:pt x="4333" y="62"/>
                  </a:moveTo>
                  <a:lnTo>
                    <a:pt x="4333" y="62"/>
                  </a:lnTo>
                  <a:cubicBezTo>
                    <a:pt x="4336" y="92"/>
                    <a:pt x="4336" y="121"/>
                    <a:pt x="4336" y="151"/>
                  </a:cubicBezTo>
                  <a:cubicBezTo>
                    <a:pt x="4336" y="201"/>
                    <a:pt x="4336" y="235"/>
                    <a:pt x="4336" y="285"/>
                  </a:cubicBezTo>
                  <a:cubicBezTo>
                    <a:pt x="4320" y="302"/>
                    <a:pt x="4320" y="335"/>
                    <a:pt x="4320" y="352"/>
                  </a:cubicBezTo>
                  <a:cubicBezTo>
                    <a:pt x="4303" y="369"/>
                    <a:pt x="4303" y="402"/>
                    <a:pt x="4303" y="419"/>
                  </a:cubicBezTo>
                  <a:cubicBezTo>
                    <a:pt x="4286" y="452"/>
                    <a:pt x="4269" y="502"/>
                    <a:pt x="4253" y="553"/>
                  </a:cubicBezTo>
                  <a:lnTo>
                    <a:pt x="4236" y="553"/>
                  </a:lnTo>
                  <a:cubicBezTo>
                    <a:pt x="4219" y="603"/>
                    <a:pt x="4186" y="653"/>
                    <a:pt x="4152" y="703"/>
                  </a:cubicBezTo>
                  <a:cubicBezTo>
                    <a:pt x="4135" y="720"/>
                    <a:pt x="4135" y="737"/>
                    <a:pt x="4119" y="737"/>
                  </a:cubicBezTo>
                  <a:cubicBezTo>
                    <a:pt x="4068" y="821"/>
                    <a:pt x="4002" y="904"/>
                    <a:pt x="3935" y="971"/>
                  </a:cubicBezTo>
                  <a:cubicBezTo>
                    <a:pt x="3918" y="988"/>
                    <a:pt x="3901" y="988"/>
                    <a:pt x="3884" y="1005"/>
                  </a:cubicBezTo>
                  <a:cubicBezTo>
                    <a:pt x="3834" y="1055"/>
                    <a:pt x="3767" y="1122"/>
                    <a:pt x="3700" y="1172"/>
                  </a:cubicBezTo>
                  <a:cubicBezTo>
                    <a:pt x="3633" y="1222"/>
                    <a:pt x="3550" y="1256"/>
                    <a:pt x="3483" y="1306"/>
                  </a:cubicBezTo>
                  <a:cubicBezTo>
                    <a:pt x="3466" y="1323"/>
                    <a:pt x="3449" y="1323"/>
                    <a:pt x="3432" y="1339"/>
                  </a:cubicBezTo>
                  <a:cubicBezTo>
                    <a:pt x="3332" y="1390"/>
                    <a:pt x="3215" y="1457"/>
                    <a:pt x="3098" y="1507"/>
                  </a:cubicBezTo>
                  <a:cubicBezTo>
                    <a:pt x="3081" y="1507"/>
                    <a:pt x="3064" y="1524"/>
                    <a:pt x="3047" y="1524"/>
                  </a:cubicBezTo>
                  <a:cubicBezTo>
                    <a:pt x="2964" y="1557"/>
                    <a:pt x="2897" y="1591"/>
                    <a:pt x="2813" y="1607"/>
                  </a:cubicBezTo>
                  <a:cubicBezTo>
                    <a:pt x="2796" y="1607"/>
                    <a:pt x="2796" y="1607"/>
                    <a:pt x="2780" y="1624"/>
                  </a:cubicBezTo>
                  <a:cubicBezTo>
                    <a:pt x="2713" y="1641"/>
                    <a:pt x="2646" y="1657"/>
                    <a:pt x="2579" y="1674"/>
                  </a:cubicBezTo>
                  <a:cubicBezTo>
                    <a:pt x="2545" y="1674"/>
                    <a:pt x="2512" y="1691"/>
                    <a:pt x="2478" y="1691"/>
                  </a:cubicBezTo>
                  <a:cubicBezTo>
                    <a:pt x="2445" y="1708"/>
                    <a:pt x="2411" y="1708"/>
                    <a:pt x="2361" y="1724"/>
                  </a:cubicBezTo>
                  <a:cubicBezTo>
                    <a:pt x="2294" y="1741"/>
                    <a:pt x="2227" y="1741"/>
                    <a:pt x="2160" y="1758"/>
                  </a:cubicBezTo>
                  <a:cubicBezTo>
                    <a:pt x="2043" y="1775"/>
                    <a:pt x="1943" y="1775"/>
                    <a:pt x="1842" y="1791"/>
                  </a:cubicBezTo>
                  <a:lnTo>
                    <a:pt x="1457" y="1791"/>
                  </a:lnTo>
                  <a:cubicBezTo>
                    <a:pt x="1441" y="1775"/>
                    <a:pt x="1424" y="1775"/>
                    <a:pt x="1407" y="1775"/>
                  </a:cubicBezTo>
                  <a:cubicBezTo>
                    <a:pt x="1323" y="1775"/>
                    <a:pt x="1240" y="1758"/>
                    <a:pt x="1156" y="1741"/>
                  </a:cubicBezTo>
                  <a:cubicBezTo>
                    <a:pt x="1039" y="1724"/>
                    <a:pt x="938" y="1708"/>
                    <a:pt x="838" y="1674"/>
                  </a:cubicBezTo>
                  <a:cubicBezTo>
                    <a:pt x="386" y="1524"/>
                    <a:pt x="85" y="1272"/>
                    <a:pt x="1" y="921"/>
                  </a:cubicBezTo>
                  <a:lnTo>
                    <a:pt x="1" y="921"/>
                  </a:lnTo>
                  <a:lnTo>
                    <a:pt x="9023" y="42918"/>
                  </a:lnTo>
                  <a:cubicBezTo>
                    <a:pt x="9107" y="43270"/>
                    <a:pt x="9408" y="43521"/>
                    <a:pt x="9860" y="43671"/>
                  </a:cubicBezTo>
                  <a:cubicBezTo>
                    <a:pt x="9960" y="43705"/>
                    <a:pt x="10061" y="43721"/>
                    <a:pt x="10178" y="43738"/>
                  </a:cubicBezTo>
                  <a:cubicBezTo>
                    <a:pt x="10195" y="43755"/>
                    <a:pt x="10195" y="43755"/>
                    <a:pt x="10212" y="43755"/>
                  </a:cubicBezTo>
                  <a:cubicBezTo>
                    <a:pt x="10278" y="43755"/>
                    <a:pt x="10345" y="43772"/>
                    <a:pt x="10429" y="43772"/>
                  </a:cubicBezTo>
                  <a:cubicBezTo>
                    <a:pt x="10446" y="43772"/>
                    <a:pt x="10463" y="43788"/>
                    <a:pt x="10479" y="43788"/>
                  </a:cubicBezTo>
                  <a:lnTo>
                    <a:pt x="10948" y="43788"/>
                  </a:lnTo>
                  <a:cubicBezTo>
                    <a:pt x="11015" y="43772"/>
                    <a:pt x="11099" y="43772"/>
                    <a:pt x="11166" y="43755"/>
                  </a:cubicBezTo>
                  <a:lnTo>
                    <a:pt x="11182" y="43755"/>
                  </a:lnTo>
                  <a:cubicBezTo>
                    <a:pt x="11249" y="43755"/>
                    <a:pt x="11316" y="43738"/>
                    <a:pt x="11366" y="43721"/>
                  </a:cubicBezTo>
                  <a:lnTo>
                    <a:pt x="11383" y="43721"/>
                  </a:lnTo>
                  <a:cubicBezTo>
                    <a:pt x="11433" y="43705"/>
                    <a:pt x="11467" y="43705"/>
                    <a:pt x="11500" y="43688"/>
                  </a:cubicBezTo>
                  <a:cubicBezTo>
                    <a:pt x="11534" y="43688"/>
                    <a:pt x="11567" y="43688"/>
                    <a:pt x="11584" y="43671"/>
                  </a:cubicBezTo>
                  <a:lnTo>
                    <a:pt x="11601" y="43671"/>
                  </a:lnTo>
                  <a:cubicBezTo>
                    <a:pt x="11668" y="43654"/>
                    <a:pt x="11735" y="43638"/>
                    <a:pt x="11802" y="43621"/>
                  </a:cubicBezTo>
                  <a:cubicBezTo>
                    <a:pt x="11802" y="43604"/>
                    <a:pt x="11818" y="43604"/>
                    <a:pt x="11818" y="43604"/>
                  </a:cubicBezTo>
                  <a:cubicBezTo>
                    <a:pt x="11902" y="43571"/>
                    <a:pt x="11986" y="43554"/>
                    <a:pt x="12069" y="43521"/>
                  </a:cubicBezTo>
                  <a:cubicBezTo>
                    <a:pt x="12069" y="43521"/>
                    <a:pt x="12086" y="43521"/>
                    <a:pt x="12086" y="43504"/>
                  </a:cubicBezTo>
                  <a:lnTo>
                    <a:pt x="12120" y="43504"/>
                  </a:lnTo>
                  <a:cubicBezTo>
                    <a:pt x="12237" y="43454"/>
                    <a:pt x="12337" y="43387"/>
                    <a:pt x="12454" y="43336"/>
                  </a:cubicBezTo>
                  <a:cubicBezTo>
                    <a:pt x="12454" y="43320"/>
                    <a:pt x="12454" y="43320"/>
                    <a:pt x="12471" y="43320"/>
                  </a:cubicBezTo>
                  <a:cubicBezTo>
                    <a:pt x="12488" y="43320"/>
                    <a:pt x="12488" y="43303"/>
                    <a:pt x="12505" y="43303"/>
                  </a:cubicBezTo>
                  <a:cubicBezTo>
                    <a:pt x="12572" y="43253"/>
                    <a:pt x="12639" y="43203"/>
                    <a:pt x="12722" y="43152"/>
                  </a:cubicBezTo>
                  <a:cubicBezTo>
                    <a:pt x="12789" y="43102"/>
                    <a:pt x="12856" y="43052"/>
                    <a:pt x="12906" y="43002"/>
                  </a:cubicBezTo>
                  <a:cubicBezTo>
                    <a:pt x="12923" y="42985"/>
                    <a:pt x="12923" y="42985"/>
                    <a:pt x="12940" y="42985"/>
                  </a:cubicBezTo>
                  <a:cubicBezTo>
                    <a:pt x="12940" y="42968"/>
                    <a:pt x="12940" y="42968"/>
                    <a:pt x="12940" y="42968"/>
                  </a:cubicBezTo>
                  <a:cubicBezTo>
                    <a:pt x="13024" y="42885"/>
                    <a:pt x="13091" y="42818"/>
                    <a:pt x="13141" y="42734"/>
                  </a:cubicBezTo>
                  <a:cubicBezTo>
                    <a:pt x="13141" y="42734"/>
                    <a:pt x="13157" y="42734"/>
                    <a:pt x="13157" y="42717"/>
                  </a:cubicBezTo>
                  <a:cubicBezTo>
                    <a:pt x="13157" y="42717"/>
                    <a:pt x="13157" y="42717"/>
                    <a:pt x="13174" y="42700"/>
                  </a:cubicBezTo>
                  <a:cubicBezTo>
                    <a:pt x="13208" y="42650"/>
                    <a:pt x="13241" y="42600"/>
                    <a:pt x="13258" y="42550"/>
                  </a:cubicBezTo>
                  <a:cubicBezTo>
                    <a:pt x="13258" y="42550"/>
                    <a:pt x="13258" y="42533"/>
                    <a:pt x="13258" y="42533"/>
                  </a:cubicBezTo>
                  <a:cubicBezTo>
                    <a:pt x="13291" y="42500"/>
                    <a:pt x="13308" y="42449"/>
                    <a:pt x="13325" y="42399"/>
                  </a:cubicBezTo>
                  <a:cubicBezTo>
                    <a:pt x="13325" y="42382"/>
                    <a:pt x="13325" y="42366"/>
                    <a:pt x="13325" y="42349"/>
                  </a:cubicBezTo>
                  <a:cubicBezTo>
                    <a:pt x="13342" y="42315"/>
                    <a:pt x="13342" y="42299"/>
                    <a:pt x="13342" y="42265"/>
                  </a:cubicBezTo>
                  <a:cubicBezTo>
                    <a:pt x="13347" y="42271"/>
                    <a:pt x="13351" y="42273"/>
                    <a:pt x="13353" y="42273"/>
                  </a:cubicBezTo>
                  <a:cubicBezTo>
                    <a:pt x="13358" y="42273"/>
                    <a:pt x="13358" y="42265"/>
                    <a:pt x="13358" y="42265"/>
                  </a:cubicBezTo>
                  <a:cubicBezTo>
                    <a:pt x="13358" y="42232"/>
                    <a:pt x="13358" y="42198"/>
                    <a:pt x="13358" y="42148"/>
                  </a:cubicBezTo>
                  <a:lnTo>
                    <a:pt x="13358" y="42131"/>
                  </a:lnTo>
                  <a:cubicBezTo>
                    <a:pt x="13358" y="42098"/>
                    <a:pt x="13358" y="42048"/>
                    <a:pt x="13342" y="42014"/>
                  </a:cubicBezTo>
                  <a:cubicBezTo>
                    <a:pt x="13342" y="41997"/>
                    <a:pt x="13342" y="41997"/>
                    <a:pt x="13342" y="41997"/>
                  </a:cubicBezTo>
                  <a:lnTo>
                    <a:pt x="4333" y="62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21543450" y="4226900"/>
              <a:ext cx="108825" cy="66575"/>
            </a:xfrm>
            <a:custGeom>
              <a:rect b="b" l="l" r="r" t="t"/>
              <a:pathLst>
                <a:path extrusionOk="0" h="2663" w="4353">
                  <a:moveTo>
                    <a:pt x="2678" y="0"/>
                  </a:moveTo>
                  <a:cubicBezTo>
                    <a:pt x="2517" y="0"/>
                    <a:pt x="2349" y="11"/>
                    <a:pt x="2176" y="34"/>
                  </a:cubicBezTo>
                  <a:cubicBezTo>
                    <a:pt x="971" y="202"/>
                    <a:pt x="0" y="922"/>
                    <a:pt x="0" y="1641"/>
                  </a:cubicBezTo>
                  <a:cubicBezTo>
                    <a:pt x="0" y="2060"/>
                    <a:pt x="335" y="2378"/>
                    <a:pt x="854" y="2545"/>
                  </a:cubicBezTo>
                  <a:cubicBezTo>
                    <a:pt x="1096" y="2622"/>
                    <a:pt x="1374" y="2663"/>
                    <a:pt x="1678" y="2663"/>
                  </a:cubicBezTo>
                  <a:cubicBezTo>
                    <a:pt x="1838" y="2663"/>
                    <a:pt x="2004" y="2652"/>
                    <a:pt x="2176" y="2629"/>
                  </a:cubicBezTo>
                  <a:cubicBezTo>
                    <a:pt x="3381" y="2462"/>
                    <a:pt x="4352" y="1742"/>
                    <a:pt x="4352" y="1022"/>
                  </a:cubicBezTo>
                  <a:cubicBezTo>
                    <a:pt x="4352" y="604"/>
                    <a:pt x="4018" y="285"/>
                    <a:pt x="3499" y="118"/>
                  </a:cubicBezTo>
                  <a:cubicBezTo>
                    <a:pt x="3268" y="41"/>
                    <a:pt x="2986" y="0"/>
                    <a:pt x="2678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21072675" y="3916000"/>
              <a:ext cx="553225" cy="1034775"/>
            </a:xfrm>
            <a:custGeom>
              <a:rect b="b" l="l" r="r" t="t"/>
              <a:pathLst>
                <a:path extrusionOk="0" h="41391" w="22129">
                  <a:moveTo>
                    <a:pt x="18128" y="0"/>
                  </a:moveTo>
                  <a:cubicBezTo>
                    <a:pt x="18099" y="29"/>
                    <a:pt x="18083" y="84"/>
                    <a:pt x="18068" y="131"/>
                  </a:cubicBezTo>
                  <a:lnTo>
                    <a:pt x="18068" y="131"/>
                  </a:lnTo>
                  <a:lnTo>
                    <a:pt x="18128" y="0"/>
                  </a:lnTo>
                  <a:close/>
                  <a:moveTo>
                    <a:pt x="22129" y="1858"/>
                  </a:moveTo>
                  <a:lnTo>
                    <a:pt x="22109" y="1901"/>
                  </a:lnTo>
                  <a:lnTo>
                    <a:pt x="22109" y="1901"/>
                  </a:lnTo>
                  <a:cubicBezTo>
                    <a:pt x="22116" y="1887"/>
                    <a:pt x="22123" y="1873"/>
                    <a:pt x="22129" y="1858"/>
                  </a:cubicBezTo>
                  <a:close/>
                  <a:moveTo>
                    <a:pt x="18068" y="131"/>
                  </a:moveTo>
                  <a:lnTo>
                    <a:pt x="84" y="38968"/>
                  </a:lnTo>
                  <a:cubicBezTo>
                    <a:pt x="67" y="38984"/>
                    <a:pt x="67" y="38984"/>
                    <a:pt x="67" y="38984"/>
                  </a:cubicBezTo>
                  <a:cubicBezTo>
                    <a:pt x="51" y="39035"/>
                    <a:pt x="34" y="39068"/>
                    <a:pt x="34" y="39118"/>
                  </a:cubicBezTo>
                  <a:lnTo>
                    <a:pt x="17" y="39118"/>
                  </a:lnTo>
                  <a:cubicBezTo>
                    <a:pt x="17" y="39168"/>
                    <a:pt x="17" y="39202"/>
                    <a:pt x="0" y="39235"/>
                  </a:cubicBezTo>
                  <a:lnTo>
                    <a:pt x="0" y="39252"/>
                  </a:lnTo>
                  <a:cubicBezTo>
                    <a:pt x="0" y="39269"/>
                    <a:pt x="0" y="39302"/>
                    <a:pt x="0" y="39319"/>
                  </a:cubicBezTo>
                  <a:cubicBezTo>
                    <a:pt x="0" y="39336"/>
                    <a:pt x="0" y="39369"/>
                    <a:pt x="0" y="39386"/>
                  </a:cubicBezTo>
                  <a:lnTo>
                    <a:pt x="17" y="39386"/>
                  </a:lnTo>
                  <a:cubicBezTo>
                    <a:pt x="17" y="39436"/>
                    <a:pt x="17" y="39486"/>
                    <a:pt x="34" y="39520"/>
                  </a:cubicBezTo>
                  <a:cubicBezTo>
                    <a:pt x="34" y="39537"/>
                    <a:pt x="34" y="39537"/>
                    <a:pt x="34" y="39537"/>
                  </a:cubicBezTo>
                  <a:cubicBezTo>
                    <a:pt x="51" y="39587"/>
                    <a:pt x="67" y="39654"/>
                    <a:pt x="84" y="39704"/>
                  </a:cubicBezTo>
                  <a:lnTo>
                    <a:pt x="101" y="39738"/>
                  </a:lnTo>
                  <a:cubicBezTo>
                    <a:pt x="101" y="39738"/>
                    <a:pt x="101" y="39738"/>
                    <a:pt x="101" y="39754"/>
                  </a:cubicBezTo>
                  <a:cubicBezTo>
                    <a:pt x="151" y="39838"/>
                    <a:pt x="201" y="39922"/>
                    <a:pt x="251" y="40022"/>
                  </a:cubicBezTo>
                  <a:cubicBezTo>
                    <a:pt x="251" y="40022"/>
                    <a:pt x="251" y="40022"/>
                    <a:pt x="268" y="40039"/>
                  </a:cubicBezTo>
                  <a:lnTo>
                    <a:pt x="285" y="40056"/>
                  </a:lnTo>
                  <a:cubicBezTo>
                    <a:pt x="318" y="40123"/>
                    <a:pt x="369" y="40189"/>
                    <a:pt x="436" y="40256"/>
                  </a:cubicBezTo>
                  <a:cubicBezTo>
                    <a:pt x="486" y="40323"/>
                    <a:pt x="553" y="40390"/>
                    <a:pt x="620" y="40441"/>
                  </a:cubicBezTo>
                  <a:cubicBezTo>
                    <a:pt x="620" y="40457"/>
                    <a:pt x="636" y="40457"/>
                    <a:pt x="636" y="40474"/>
                  </a:cubicBezTo>
                  <a:lnTo>
                    <a:pt x="653" y="40474"/>
                  </a:lnTo>
                  <a:cubicBezTo>
                    <a:pt x="737" y="40558"/>
                    <a:pt x="837" y="40641"/>
                    <a:pt x="938" y="40708"/>
                  </a:cubicBezTo>
                  <a:cubicBezTo>
                    <a:pt x="954" y="40725"/>
                    <a:pt x="954" y="40725"/>
                    <a:pt x="971" y="40725"/>
                  </a:cubicBezTo>
                  <a:cubicBezTo>
                    <a:pt x="971" y="40742"/>
                    <a:pt x="988" y="40742"/>
                    <a:pt x="988" y="40742"/>
                  </a:cubicBezTo>
                  <a:cubicBezTo>
                    <a:pt x="1055" y="40792"/>
                    <a:pt x="1122" y="40842"/>
                    <a:pt x="1206" y="40892"/>
                  </a:cubicBezTo>
                  <a:lnTo>
                    <a:pt x="1222" y="40892"/>
                  </a:lnTo>
                  <a:cubicBezTo>
                    <a:pt x="1289" y="40926"/>
                    <a:pt x="1339" y="40959"/>
                    <a:pt x="1406" y="40993"/>
                  </a:cubicBezTo>
                  <a:lnTo>
                    <a:pt x="1423" y="41010"/>
                  </a:lnTo>
                  <a:cubicBezTo>
                    <a:pt x="1440" y="41010"/>
                    <a:pt x="1473" y="41026"/>
                    <a:pt x="1507" y="41043"/>
                  </a:cubicBezTo>
                  <a:cubicBezTo>
                    <a:pt x="1540" y="41060"/>
                    <a:pt x="1574" y="41077"/>
                    <a:pt x="1607" y="41093"/>
                  </a:cubicBezTo>
                  <a:lnTo>
                    <a:pt x="1624" y="41093"/>
                  </a:lnTo>
                  <a:cubicBezTo>
                    <a:pt x="1674" y="41127"/>
                    <a:pt x="1741" y="41144"/>
                    <a:pt x="1808" y="41177"/>
                  </a:cubicBezTo>
                  <a:lnTo>
                    <a:pt x="1825" y="41177"/>
                  </a:lnTo>
                  <a:cubicBezTo>
                    <a:pt x="1892" y="41211"/>
                    <a:pt x="1959" y="41227"/>
                    <a:pt x="2026" y="41244"/>
                  </a:cubicBezTo>
                  <a:cubicBezTo>
                    <a:pt x="2059" y="41261"/>
                    <a:pt x="2093" y="41261"/>
                    <a:pt x="2109" y="41277"/>
                  </a:cubicBezTo>
                  <a:cubicBezTo>
                    <a:pt x="2143" y="41277"/>
                    <a:pt x="2160" y="41277"/>
                    <a:pt x="2176" y="41294"/>
                  </a:cubicBezTo>
                  <a:cubicBezTo>
                    <a:pt x="2210" y="41294"/>
                    <a:pt x="2227" y="41294"/>
                    <a:pt x="2243" y="41311"/>
                  </a:cubicBezTo>
                  <a:cubicBezTo>
                    <a:pt x="2327" y="41328"/>
                    <a:pt x="2394" y="41344"/>
                    <a:pt x="2478" y="41344"/>
                  </a:cubicBezTo>
                  <a:cubicBezTo>
                    <a:pt x="2494" y="41361"/>
                    <a:pt x="2511" y="41361"/>
                    <a:pt x="2545" y="41361"/>
                  </a:cubicBezTo>
                  <a:cubicBezTo>
                    <a:pt x="2612" y="41361"/>
                    <a:pt x="2679" y="41378"/>
                    <a:pt x="2762" y="41378"/>
                  </a:cubicBezTo>
                  <a:lnTo>
                    <a:pt x="2779" y="41378"/>
                  </a:lnTo>
                  <a:cubicBezTo>
                    <a:pt x="2838" y="41386"/>
                    <a:pt x="2896" y="41390"/>
                    <a:pt x="2953" y="41390"/>
                  </a:cubicBezTo>
                  <a:cubicBezTo>
                    <a:pt x="3009" y="41390"/>
                    <a:pt x="3064" y="41386"/>
                    <a:pt x="3114" y="41378"/>
                  </a:cubicBezTo>
                  <a:cubicBezTo>
                    <a:pt x="3582" y="41344"/>
                    <a:pt x="3934" y="41144"/>
                    <a:pt x="4085" y="40826"/>
                  </a:cubicBezTo>
                  <a:lnTo>
                    <a:pt x="22109" y="1901"/>
                  </a:lnTo>
                  <a:lnTo>
                    <a:pt x="22109" y="1901"/>
                  </a:lnTo>
                  <a:cubicBezTo>
                    <a:pt x="21961" y="2193"/>
                    <a:pt x="21605" y="2363"/>
                    <a:pt x="21158" y="2411"/>
                  </a:cubicBezTo>
                  <a:lnTo>
                    <a:pt x="20823" y="2411"/>
                  </a:lnTo>
                  <a:cubicBezTo>
                    <a:pt x="20739" y="2411"/>
                    <a:pt x="20672" y="2394"/>
                    <a:pt x="20589" y="2377"/>
                  </a:cubicBezTo>
                  <a:lnTo>
                    <a:pt x="20522" y="2377"/>
                  </a:lnTo>
                  <a:cubicBezTo>
                    <a:pt x="20438" y="2360"/>
                    <a:pt x="20321" y="2344"/>
                    <a:pt x="20221" y="2310"/>
                  </a:cubicBezTo>
                  <a:cubicBezTo>
                    <a:pt x="20204" y="2310"/>
                    <a:pt x="20187" y="2293"/>
                    <a:pt x="20154" y="2293"/>
                  </a:cubicBezTo>
                  <a:cubicBezTo>
                    <a:pt x="20053" y="2260"/>
                    <a:pt x="19953" y="2226"/>
                    <a:pt x="19852" y="2193"/>
                  </a:cubicBezTo>
                  <a:cubicBezTo>
                    <a:pt x="19785" y="2176"/>
                    <a:pt x="19718" y="2143"/>
                    <a:pt x="19651" y="2109"/>
                  </a:cubicBezTo>
                  <a:cubicBezTo>
                    <a:pt x="19618" y="2093"/>
                    <a:pt x="19584" y="2076"/>
                    <a:pt x="19551" y="2059"/>
                  </a:cubicBezTo>
                  <a:cubicBezTo>
                    <a:pt x="19518" y="2042"/>
                    <a:pt x="19484" y="2026"/>
                    <a:pt x="19451" y="2026"/>
                  </a:cubicBezTo>
                  <a:cubicBezTo>
                    <a:pt x="19400" y="1992"/>
                    <a:pt x="19333" y="1959"/>
                    <a:pt x="19283" y="1925"/>
                  </a:cubicBezTo>
                  <a:cubicBezTo>
                    <a:pt x="19266" y="1908"/>
                    <a:pt x="19266" y="1908"/>
                    <a:pt x="19250" y="1908"/>
                  </a:cubicBezTo>
                  <a:cubicBezTo>
                    <a:pt x="19183" y="1858"/>
                    <a:pt x="19099" y="1808"/>
                    <a:pt x="19032" y="1758"/>
                  </a:cubicBezTo>
                  <a:lnTo>
                    <a:pt x="18999" y="1741"/>
                  </a:lnTo>
                  <a:cubicBezTo>
                    <a:pt x="18881" y="1657"/>
                    <a:pt x="18798" y="1574"/>
                    <a:pt x="18697" y="1507"/>
                  </a:cubicBezTo>
                  <a:cubicBezTo>
                    <a:pt x="18681" y="1490"/>
                    <a:pt x="18681" y="1473"/>
                    <a:pt x="18664" y="1456"/>
                  </a:cubicBezTo>
                  <a:cubicBezTo>
                    <a:pt x="18597" y="1406"/>
                    <a:pt x="18530" y="1339"/>
                    <a:pt x="18480" y="1272"/>
                  </a:cubicBezTo>
                  <a:cubicBezTo>
                    <a:pt x="18413" y="1205"/>
                    <a:pt x="18363" y="1138"/>
                    <a:pt x="18329" y="1071"/>
                  </a:cubicBezTo>
                  <a:cubicBezTo>
                    <a:pt x="18312" y="1055"/>
                    <a:pt x="18296" y="1055"/>
                    <a:pt x="18296" y="1038"/>
                  </a:cubicBezTo>
                  <a:cubicBezTo>
                    <a:pt x="18229" y="954"/>
                    <a:pt x="18195" y="854"/>
                    <a:pt x="18145" y="770"/>
                  </a:cubicBezTo>
                  <a:cubicBezTo>
                    <a:pt x="18145" y="753"/>
                    <a:pt x="18145" y="737"/>
                    <a:pt x="18128" y="737"/>
                  </a:cubicBezTo>
                  <a:cubicBezTo>
                    <a:pt x="18111" y="670"/>
                    <a:pt x="18095" y="620"/>
                    <a:pt x="18078" y="553"/>
                  </a:cubicBezTo>
                  <a:cubicBezTo>
                    <a:pt x="18061" y="502"/>
                    <a:pt x="18061" y="452"/>
                    <a:pt x="18061" y="402"/>
                  </a:cubicBezTo>
                  <a:cubicBezTo>
                    <a:pt x="18045" y="385"/>
                    <a:pt x="18061" y="368"/>
                    <a:pt x="18045" y="352"/>
                  </a:cubicBezTo>
                  <a:cubicBezTo>
                    <a:pt x="18045" y="318"/>
                    <a:pt x="18045" y="301"/>
                    <a:pt x="18045" y="268"/>
                  </a:cubicBezTo>
                  <a:cubicBezTo>
                    <a:pt x="18061" y="235"/>
                    <a:pt x="18061" y="184"/>
                    <a:pt x="18061" y="151"/>
                  </a:cubicBezTo>
                  <a:cubicBezTo>
                    <a:pt x="18063" y="144"/>
                    <a:pt x="18066" y="138"/>
                    <a:pt x="18068" y="13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21520425" y="3901975"/>
              <a:ext cx="110925" cy="74500"/>
            </a:xfrm>
            <a:custGeom>
              <a:rect b="b" l="l" r="r" t="t"/>
              <a:pathLst>
                <a:path extrusionOk="0" h="2980" w="4437">
                  <a:moveTo>
                    <a:pt x="1384" y="1"/>
                  </a:moveTo>
                  <a:cubicBezTo>
                    <a:pt x="1317" y="1"/>
                    <a:pt x="1252" y="3"/>
                    <a:pt x="1189" y="9"/>
                  </a:cubicBezTo>
                  <a:cubicBezTo>
                    <a:pt x="653" y="59"/>
                    <a:pt x="252" y="310"/>
                    <a:pt x="168" y="712"/>
                  </a:cubicBezTo>
                  <a:cubicBezTo>
                    <a:pt x="1" y="1415"/>
                    <a:pt x="804" y="2335"/>
                    <a:pt x="1942" y="2754"/>
                  </a:cubicBezTo>
                  <a:cubicBezTo>
                    <a:pt x="2334" y="2908"/>
                    <a:pt x="2714" y="2980"/>
                    <a:pt x="3053" y="2980"/>
                  </a:cubicBezTo>
                  <a:cubicBezTo>
                    <a:pt x="3120" y="2980"/>
                    <a:pt x="3185" y="2977"/>
                    <a:pt x="3248" y="2972"/>
                  </a:cubicBezTo>
                  <a:cubicBezTo>
                    <a:pt x="3784" y="2921"/>
                    <a:pt x="4185" y="2670"/>
                    <a:pt x="4269" y="2269"/>
                  </a:cubicBezTo>
                  <a:cubicBezTo>
                    <a:pt x="4436" y="1566"/>
                    <a:pt x="3633" y="645"/>
                    <a:pt x="2495" y="226"/>
                  </a:cubicBezTo>
                  <a:cubicBezTo>
                    <a:pt x="2103" y="73"/>
                    <a:pt x="1723" y="1"/>
                    <a:pt x="1384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21138375" y="3586650"/>
              <a:ext cx="857875" cy="1141600"/>
            </a:xfrm>
            <a:custGeom>
              <a:rect b="b" l="l" r="r" t="t"/>
              <a:pathLst>
                <a:path extrusionOk="0" h="45664" w="34315">
                  <a:moveTo>
                    <a:pt x="9491" y="1"/>
                  </a:moveTo>
                  <a:cubicBezTo>
                    <a:pt x="9324" y="1"/>
                    <a:pt x="9140" y="18"/>
                    <a:pt x="8955" y="34"/>
                  </a:cubicBezTo>
                  <a:lnTo>
                    <a:pt x="8805" y="34"/>
                  </a:lnTo>
                  <a:cubicBezTo>
                    <a:pt x="8721" y="34"/>
                    <a:pt x="8654" y="51"/>
                    <a:pt x="8587" y="68"/>
                  </a:cubicBezTo>
                  <a:cubicBezTo>
                    <a:pt x="8520" y="68"/>
                    <a:pt x="8470" y="68"/>
                    <a:pt x="8420" y="85"/>
                  </a:cubicBezTo>
                  <a:cubicBezTo>
                    <a:pt x="8219" y="101"/>
                    <a:pt x="8018" y="135"/>
                    <a:pt x="7817" y="168"/>
                  </a:cubicBezTo>
                  <a:cubicBezTo>
                    <a:pt x="7817" y="185"/>
                    <a:pt x="7817" y="185"/>
                    <a:pt x="7800" y="185"/>
                  </a:cubicBezTo>
                  <a:cubicBezTo>
                    <a:pt x="7750" y="185"/>
                    <a:pt x="7700" y="202"/>
                    <a:pt x="7650" y="219"/>
                  </a:cubicBezTo>
                  <a:cubicBezTo>
                    <a:pt x="7482" y="252"/>
                    <a:pt x="7315" y="285"/>
                    <a:pt x="7164" y="336"/>
                  </a:cubicBezTo>
                  <a:cubicBezTo>
                    <a:pt x="7081" y="352"/>
                    <a:pt x="7014" y="386"/>
                    <a:pt x="6930" y="403"/>
                  </a:cubicBezTo>
                  <a:cubicBezTo>
                    <a:pt x="6830" y="436"/>
                    <a:pt x="6729" y="470"/>
                    <a:pt x="6629" y="503"/>
                  </a:cubicBezTo>
                  <a:cubicBezTo>
                    <a:pt x="6612" y="503"/>
                    <a:pt x="6579" y="520"/>
                    <a:pt x="6562" y="537"/>
                  </a:cubicBezTo>
                  <a:cubicBezTo>
                    <a:pt x="6411" y="587"/>
                    <a:pt x="6261" y="654"/>
                    <a:pt x="6110" y="721"/>
                  </a:cubicBezTo>
                  <a:cubicBezTo>
                    <a:pt x="6043" y="737"/>
                    <a:pt x="5959" y="771"/>
                    <a:pt x="5892" y="804"/>
                  </a:cubicBezTo>
                  <a:cubicBezTo>
                    <a:pt x="5675" y="905"/>
                    <a:pt x="5457" y="1022"/>
                    <a:pt x="5256" y="1139"/>
                  </a:cubicBezTo>
                  <a:lnTo>
                    <a:pt x="0" y="4186"/>
                  </a:lnTo>
                  <a:cubicBezTo>
                    <a:pt x="218" y="4068"/>
                    <a:pt x="419" y="3951"/>
                    <a:pt x="636" y="3851"/>
                  </a:cubicBezTo>
                  <a:cubicBezTo>
                    <a:pt x="720" y="3817"/>
                    <a:pt x="787" y="3801"/>
                    <a:pt x="854" y="3767"/>
                  </a:cubicBezTo>
                  <a:cubicBezTo>
                    <a:pt x="1005" y="3700"/>
                    <a:pt x="1155" y="3633"/>
                    <a:pt x="1306" y="3583"/>
                  </a:cubicBezTo>
                  <a:cubicBezTo>
                    <a:pt x="1440" y="3533"/>
                    <a:pt x="1557" y="3499"/>
                    <a:pt x="1691" y="3449"/>
                  </a:cubicBezTo>
                  <a:cubicBezTo>
                    <a:pt x="1758" y="3432"/>
                    <a:pt x="1842" y="3399"/>
                    <a:pt x="1909" y="3382"/>
                  </a:cubicBezTo>
                  <a:cubicBezTo>
                    <a:pt x="2076" y="3332"/>
                    <a:pt x="2227" y="3298"/>
                    <a:pt x="2394" y="3265"/>
                  </a:cubicBezTo>
                  <a:cubicBezTo>
                    <a:pt x="2444" y="3248"/>
                    <a:pt x="2494" y="3231"/>
                    <a:pt x="2561" y="3231"/>
                  </a:cubicBezTo>
                  <a:cubicBezTo>
                    <a:pt x="2762" y="3181"/>
                    <a:pt x="2963" y="3148"/>
                    <a:pt x="3164" y="3131"/>
                  </a:cubicBezTo>
                  <a:cubicBezTo>
                    <a:pt x="3231" y="3114"/>
                    <a:pt x="3281" y="3114"/>
                    <a:pt x="3331" y="3114"/>
                  </a:cubicBezTo>
                  <a:cubicBezTo>
                    <a:pt x="3465" y="3098"/>
                    <a:pt x="3582" y="3081"/>
                    <a:pt x="3716" y="3081"/>
                  </a:cubicBezTo>
                  <a:cubicBezTo>
                    <a:pt x="3884" y="3064"/>
                    <a:pt x="4068" y="3047"/>
                    <a:pt x="4252" y="3047"/>
                  </a:cubicBezTo>
                  <a:lnTo>
                    <a:pt x="4553" y="3047"/>
                  </a:lnTo>
                  <a:cubicBezTo>
                    <a:pt x="4704" y="3047"/>
                    <a:pt x="4838" y="3047"/>
                    <a:pt x="4988" y="3064"/>
                  </a:cubicBezTo>
                  <a:cubicBezTo>
                    <a:pt x="5106" y="3064"/>
                    <a:pt x="5223" y="3064"/>
                    <a:pt x="5340" y="3081"/>
                  </a:cubicBezTo>
                  <a:cubicBezTo>
                    <a:pt x="5457" y="3081"/>
                    <a:pt x="5591" y="3098"/>
                    <a:pt x="5708" y="3114"/>
                  </a:cubicBezTo>
                  <a:cubicBezTo>
                    <a:pt x="5842" y="3131"/>
                    <a:pt x="5976" y="3148"/>
                    <a:pt x="6110" y="3165"/>
                  </a:cubicBezTo>
                  <a:cubicBezTo>
                    <a:pt x="6227" y="3181"/>
                    <a:pt x="6344" y="3198"/>
                    <a:pt x="6461" y="3215"/>
                  </a:cubicBezTo>
                  <a:cubicBezTo>
                    <a:pt x="6595" y="3248"/>
                    <a:pt x="6746" y="3265"/>
                    <a:pt x="6897" y="3298"/>
                  </a:cubicBezTo>
                  <a:cubicBezTo>
                    <a:pt x="6997" y="3315"/>
                    <a:pt x="7097" y="3349"/>
                    <a:pt x="7198" y="3365"/>
                  </a:cubicBezTo>
                  <a:cubicBezTo>
                    <a:pt x="7349" y="3399"/>
                    <a:pt x="7499" y="3449"/>
                    <a:pt x="7667" y="3483"/>
                  </a:cubicBezTo>
                  <a:cubicBezTo>
                    <a:pt x="7767" y="3516"/>
                    <a:pt x="7867" y="3533"/>
                    <a:pt x="7968" y="3566"/>
                  </a:cubicBezTo>
                  <a:cubicBezTo>
                    <a:pt x="8135" y="3616"/>
                    <a:pt x="8303" y="3667"/>
                    <a:pt x="8487" y="3734"/>
                  </a:cubicBezTo>
                  <a:cubicBezTo>
                    <a:pt x="8570" y="3750"/>
                    <a:pt x="8637" y="3784"/>
                    <a:pt x="8721" y="3817"/>
                  </a:cubicBezTo>
                  <a:cubicBezTo>
                    <a:pt x="8989" y="3901"/>
                    <a:pt x="9240" y="4001"/>
                    <a:pt x="9491" y="4102"/>
                  </a:cubicBezTo>
                  <a:lnTo>
                    <a:pt x="9508" y="4102"/>
                  </a:lnTo>
                  <a:cubicBezTo>
                    <a:pt x="9759" y="4202"/>
                    <a:pt x="10027" y="4319"/>
                    <a:pt x="10278" y="4437"/>
                  </a:cubicBezTo>
                  <a:cubicBezTo>
                    <a:pt x="10361" y="4470"/>
                    <a:pt x="10445" y="4504"/>
                    <a:pt x="10529" y="4554"/>
                  </a:cubicBezTo>
                  <a:cubicBezTo>
                    <a:pt x="10713" y="4638"/>
                    <a:pt x="10897" y="4721"/>
                    <a:pt x="11081" y="4822"/>
                  </a:cubicBezTo>
                  <a:cubicBezTo>
                    <a:pt x="11182" y="4872"/>
                    <a:pt x="11265" y="4922"/>
                    <a:pt x="11366" y="4972"/>
                  </a:cubicBezTo>
                  <a:cubicBezTo>
                    <a:pt x="11617" y="5089"/>
                    <a:pt x="11868" y="5223"/>
                    <a:pt x="12102" y="5374"/>
                  </a:cubicBezTo>
                  <a:cubicBezTo>
                    <a:pt x="12387" y="5525"/>
                    <a:pt x="12655" y="5709"/>
                    <a:pt x="12939" y="5876"/>
                  </a:cubicBezTo>
                  <a:cubicBezTo>
                    <a:pt x="12956" y="5893"/>
                    <a:pt x="12973" y="5893"/>
                    <a:pt x="12989" y="5910"/>
                  </a:cubicBezTo>
                  <a:cubicBezTo>
                    <a:pt x="13257" y="6077"/>
                    <a:pt x="13525" y="6261"/>
                    <a:pt x="13793" y="6445"/>
                  </a:cubicBezTo>
                  <a:cubicBezTo>
                    <a:pt x="13877" y="6496"/>
                    <a:pt x="13977" y="6562"/>
                    <a:pt x="14061" y="6629"/>
                  </a:cubicBezTo>
                  <a:cubicBezTo>
                    <a:pt x="14245" y="6763"/>
                    <a:pt x="14412" y="6880"/>
                    <a:pt x="14596" y="7014"/>
                  </a:cubicBezTo>
                  <a:cubicBezTo>
                    <a:pt x="14697" y="7098"/>
                    <a:pt x="14797" y="7182"/>
                    <a:pt x="14914" y="7249"/>
                  </a:cubicBezTo>
                  <a:cubicBezTo>
                    <a:pt x="15065" y="7383"/>
                    <a:pt x="15232" y="7500"/>
                    <a:pt x="15383" y="7634"/>
                  </a:cubicBezTo>
                  <a:cubicBezTo>
                    <a:pt x="15500" y="7717"/>
                    <a:pt x="15617" y="7818"/>
                    <a:pt x="15735" y="7902"/>
                  </a:cubicBezTo>
                  <a:cubicBezTo>
                    <a:pt x="15885" y="8035"/>
                    <a:pt x="16036" y="8153"/>
                    <a:pt x="16187" y="8287"/>
                  </a:cubicBezTo>
                  <a:cubicBezTo>
                    <a:pt x="16304" y="8387"/>
                    <a:pt x="16421" y="8487"/>
                    <a:pt x="16521" y="8588"/>
                  </a:cubicBezTo>
                  <a:cubicBezTo>
                    <a:pt x="16672" y="8722"/>
                    <a:pt x="16823" y="8856"/>
                    <a:pt x="16956" y="8990"/>
                  </a:cubicBezTo>
                  <a:cubicBezTo>
                    <a:pt x="17074" y="9090"/>
                    <a:pt x="17191" y="9190"/>
                    <a:pt x="17308" y="9308"/>
                  </a:cubicBezTo>
                  <a:cubicBezTo>
                    <a:pt x="17459" y="9441"/>
                    <a:pt x="17593" y="9575"/>
                    <a:pt x="17743" y="9726"/>
                  </a:cubicBezTo>
                  <a:cubicBezTo>
                    <a:pt x="17844" y="9826"/>
                    <a:pt x="17961" y="9927"/>
                    <a:pt x="18061" y="10044"/>
                  </a:cubicBezTo>
                  <a:cubicBezTo>
                    <a:pt x="18212" y="10195"/>
                    <a:pt x="18363" y="10345"/>
                    <a:pt x="18513" y="10496"/>
                  </a:cubicBezTo>
                  <a:cubicBezTo>
                    <a:pt x="18614" y="10596"/>
                    <a:pt x="18697" y="10697"/>
                    <a:pt x="18798" y="10814"/>
                  </a:cubicBezTo>
                  <a:cubicBezTo>
                    <a:pt x="18965" y="10998"/>
                    <a:pt x="19132" y="11182"/>
                    <a:pt x="19300" y="11366"/>
                  </a:cubicBezTo>
                  <a:cubicBezTo>
                    <a:pt x="19367" y="11433"/>
                    <a:pt x="19451" y="11517"/>
                    <a:pt x="19517" y="11584"/>
                  </a:cubicBezTo>
                  <a:cubicBezTo>
                    <a:pt x="19752" y="11852"/>
                    <a:pt x="19986" y="12136"/>
                    <a:pt x="20204" y="12404"/>
                  </a:cubicBezTo>
                  <a:lnTo>
                    <a:pt x="20321" y="12538"/>
                  </a:lnTo>
                  <a:cubicBezTo>
                    <a:pt x="20505" y="12772"/>
                    <a:pt x="20706" y="13007"/>
                    <a:pt x="20890" y="13241"/>
                  </a:cubicBezTo>
                  <a:cubicBezTo>
                    <a:pt x="21124" y="13559"/>
                    <a:pt x="21359" y="13860"/>
                    <a:pt x="21593" y="14179"/>
                  </a:cubicBezTo>
                  <a:cubicBezTo>
                    <a:pt x="21610" y="14179"/>
                    <a:pt x="21610" y="14195"/>
                    <a:pt x="21610" y="14195"/>
                  </a:cubicBezTo>
                  <a:cubicBezTo>
                    <a:pt x="21945" y="14647"/>
                    <a:pt x="22263" y="15116"/>
                    <a:pt x="22581" y="15585"/>
                  </a:cubicBezTo>
                  <a:cubicBezTo>
                    <a:pt x="22648" y="15685"/>
                    <a:pt x="22731" y="15802"/>
                    <a:pt x="22798" y="15903"/>
                  </a:cubicBezTo>
                  <a:cubicBezTo>
                    <a:pt x="22915" y="16070"/>
                    <a:pt x="23033" y="16254"/>
                    <a:pt x="23133" y="16421"/>
                  </a:cubicBezTo>
                  <a:cubicBezTo>
                    <a:pt x="23233" y="16572"/>
                    <a:pt x="23334" y="16740"/>
                    <a:pt x="23434" y="16890"/>
                  </a:cubicBezTo>
                  <a:cubicBezTo>
                    <a:pt x="23535" y="17058"/>
                    <a:pt x="23652" y="17242"/>
                    <a:pt x="23752" y="17409"/>
                  </a:cubicBezTo>
                  <a:cubicBezTo>
                    <a:pt x="23836" y="17560"/>
                    <a:pt x="23936" y="17710"/>
                    <a:pt x="24020" y="17861"/>
                  </a:cubicBezTo>
                  <a:cubicBezTo>
                    <a:pt x="24271" y="18296"/>
                    <a:pt x="24506" y="18731"/>
                    <a:pt x="24757" y="19167"/>
                  </a:cubicBezTo>
                  <a:cubicBezTo>
                    <a:pt x="24840" y="19334"/>
                    <a:pt x="24924" y="19485"/>
                    <a:pt x="25008" y="19652"/>
                  </a:cubicBezTo>
                  <a:cubicBezTo>
                    <a:pt x="25091" y="19819"/>
                    <a:pt x="25175" y="19987"/>
                    <a:pt x="25259" y="20154"/>
                  </a:cubicBezTo>
                  <a:cubicBezTo>
                    <a:pt x="25393" y="20405"/>
                    <a:pt x="25510" y="20656"/>
                    <a:pt x="25627" y="20907"/>
                  </a:cubicBezTo>
                  <a:lnTo>
                    <a:pt x="25727" y="21125"/>
                  </a:lnTo>
                  <a:cubicBezTo>
                    <a:pt x="25878" y="21426"/>
                    <a:pt x="26029" y="21744"/>
                    <a:pt x="26163" y="22062"/>
                  </a:cubicBezTo>
                  <a:cubicBezTo>
                    <a:pt x="26196" y="22146"/>
                    <a:pt x="26230" y="22230"/>
                    <a:pt x="26280" y="22330"/>
                  </a:cubicBezTo>
                  <a:cubicBezTo>
                    <a:pt x="26380" y="22565"/>
                    <a:pt x="26481" y="22799"/>
                    <a:pt x="26564" y="23033"/>
                  </a:cubicBezTo>
                  <a:cubicBezTo>
                    <a:pt x="26615" y="23134"/>
                    <a:pt x="26665" y="23251"/>
                    <a:pt x="26698" y="23351"/>
                  </a:cubicBezTo>
                  <a:cubicBezTo>
                    <a:pt x="26782" y="23586"/>
                    <a:pt x="26882" y="23803"/>
                    <a:pt x="26966" y="24038"/>
                  </a:cubicBezTo>
                  <a:cubicBezTo>
                    <a:pt x="27000" y="24138"/>
                    <a:pt x="27033" y="24222"/>
                    <a:pt x="27067" y="24322"/>
                  </a:cubicBezTo>
                  <a:cubicBezTo>
                    <a:pt x="27184" y="24623"/>
                    <a:pt x="27284" y="24925"/>
                    <a:pt x="27385" y="25226"/>
                  </a:cubicBezTo>
                  <a:cubicBezTo>
                    <a:pt x="27401" y="25259"/>
                    <a:pt x="27401" y="25276"/>
                    <a:pt x="27418" y="25310"/>
                  </a:cubicBezTo>
                  <a:cubicBezTo>
                    <a:pt x="27519" y="25628"/>
                    <a:pt x="27636" y="25962"/>
                    <a:pt x="27736" y="26280"/>
                  </a:cubicBezTo>
                  <a:cubicBezTo>
                    <a:pt x="27753" y="26398"/>
                    <a:pt x="27786" y="26498"/>
                    <a:pt x="27820" y="26599"/>
                  </a:cubicBezTo>
                  <a:cubicBezTo>
                    <a:pt x="27887" y="26833"/>
                    <a:pt x="27954" y="27050"/>
                    <a:pt x="28021" y="27285"/>
                  </a:cubicBezTo>
                  <a:cubicBezTo>
                    <a:pt x="28054" y="27402"/>
                    <a:pt x="28088" y="27536"/>
                    <a:pt x="28104" y="27653"/>
                  </a:cubicBezTo>
                  <a:cubicBezTo>
                    <a:pt x="28171" y="27871"/>
                    <a:pt x="28222" y="28072"/>
                    <a:pt x="28272" y="28289"/>
                  </a:cubicBezTo>
                  <a:cubicBezTo>
                    <a:pt x="28305" y="28406"/>
                    <a:pt x="28322" y="28540"/>
                    <a:pt x="28355" y="28657"/>
                  </a:cubicBezTo>
                  <a:cubicBezTo>
                    <a:pt x="28406" y="28875"/>
                    <a:pt x="28456" y="29093"/>
                    <a:pt x="28489" y="29310"/>
                  </a:cubicBezTo>
                  <a:cubicBezTo>
                    <a:pt x="28523" y="29411"/>
                    <a:pt x="28540" y="29528"/>
                    <a:pt x="28556" y="29645"/>
                  </a:cubicBezTo>
                  <a:cubicBezTo>
                    <a:pt x="28623" y="29929"/>
                    <a:pt x="28673" y="30214"/>
                    <a:pt x="28707" y="30499"/>
                  </a:cubicBezTo>
                  <a:cubicBezTo>
                    <a:pt x="28724" y="30532"/>
                    <a:pt x="28724" y="30582"/>
                    <a:pt x="28740" y="30616"/>
                  </a:cubicBezTo>
                  <a:cubicBezTo>
                    <a:pt x="28791" y="30934"/>
                    <a:pt x="28824" y="31252"/>
                    <a:pt x="28874" y="31587"/>
                  </a:cubicBezTo>
                  <a:cubicBezTo>
                    <a:pt x="28874" y="31670"/>
                    <a:pt x="28891" y="31754"/>
                    <a:pt x="28908" y="31854"/>
                  </a:cubicBezTo>
                  <a:cubicBezTo>
                    <a:pt x="28925" y="32089"/>
                    <a:pt x="28958" y="32306"/>
                    <a:pt x="28975" y="32541"/>
                  </a:cubicBezTo>
                  <a:cubicBezTo>
                    <a:pt x="28975" y="32658"/>
                    <a:pt x="28992" y="32758"/>
                    <a:pt x="28992" y="32875"/>
                  </a:cubicBezTo>
                  <a:cubicBezTo>
                    <a:pt x="29008" y="33093"/>
                    <a:pt x="29025" y="33294"/>
                    <a:pt x="29042" y="33512"/>
                  </a:cubicBezTo>
                  <a:cubicBezTo>
                    <a:pt x="29042" y="33612"/>
                    <a:pt x="29042" y="33729"/>
                    <a:pt x="29058" y="33830"/>
                  </a:cubicBezTo>
                  <a:cubicBezTo>
                    <a:pt x="29058" y="34131"/>
                    <a:pt x="29075" y="34432"/>
                    <a:pt x="29075" y="34733"/>
                  </a:cubicBezTo>
                  <a:cubicBezTo>
                    <a:pt x="29075" y="35051"/>
                    <a:pt x="29058" y="35370"/>
                    <a:pt x="29042" y="35671"/>
                  </a:cubicBezTo>
                  <a:cubicBezTo>
                    <a:pt x="29042" y="35771"/>
                    <a:pt x="29042" y="35855"/>
                    <a:pt x="29025" y="35939"/>
                  </a:cubicBezTo>
                  <a:cubicBezTo>
                    <a:pt x="29008" y="36139"/>
                    <a:pt x="29008" y="36357"/>
                    <a:pt x="28992" y="36558"/>
                  </a:cubicBezTo>
                  <a:cubicBezTo>
                    <a:pt x="28975" y="36675"/>
                    <a:pt x="28958" y="36792"/>
                    <a:pt x="28941" y="36909"/>
                  </a:cubicBezTo>
                  <a:cubicBezTo>
                    <a:pt x="28925" y="37077"/>
                    <a:pt x="28908" y="37261"/>
                    <a:pt x="28891" y="37428"/>
                  </a:cubicBezTo>
                  <a:cubicBezTo>
                    <a:pt x="28874" y="37546"/>
                    <a:pt x="28858" y="37679"/>
                    <a:pt x="28824" y="37797"/>
                  </a:cubicBezTo>
                  <a:cubicBezTo>
                    <a:pt x="28807" y="37947"/>
                    <a:pt x="28774" y="38098"/>
                    <a:pt x="28757" y="38265"/>
                  </a:cubicBezTo>
                  <a:cubicBezTo>
                    <a:pt x="28724" y="38399"/>
                    <a:pt x="28690" y="38533"/>
                    <a:pt x="28673" y="38667"/>
                  </a:cubicBezTo>
                  <a:cubicBezTo>
                    <a:pt x="28640" y="38801"/>
                    <a:pt x="28607" y="38935"/>
                    <a:pt x="28573" y="39069"/>
                  </a:cubicBezTo>
                  <a:cubicBezTo>
                    <a:pt x="28540" y="39236"/>
                    <a:pt x="28489" y="39387"/>
                    <a:pt x="28456" y="39537"/>
                  </a:cubicBezTo>
                  <a:cubicBezTo>
                    <a:pt x="28422" y="39655"/>
                    <a:pt x="28389" y="39772"/>
                    <a:pt x="28355" y="39889"/>
                  </a:cubicBezTo>
                  <a:cubicBezTo>
                    <a:pt x="28288" y="40073"/>
                    <a:pt x="28238" y="40257"/>
                    <a:pt x="28171" y="40441"/>
                  </a:cubicBezTo>
                  <a:cubicBezTo>
                    <a:pt x="28138" y="40525"/>
                    <a:pt x="28104" y="40625"/>
                    <a:pt x="28071" y="40726"/>
                  </a:cubicBezTo>
                  <a:cubicBezTo>
                    <a:pt x="27954" y="41027"/>
                    <a:pt x="27837" y="41312"/>
                    <a:pt x="27703" y="41580"/>
                  </a:cubicBezTo>
                  <a:cubicBezTo>
                    <a:pt x="27602" y="41797"/>
                    <a:pt x="27502" y="42015"/>
                    <a:pt x="27385" y="42216"/>
                  </a:cubicBezTo>
                  <a:cubicBezTo>
                    <a:pt x="27267" y="42416"/>
                    <a:pt x="27150" y="42617"/>
                    <a:pt x="27033" y="42818"/>
                  </a:cubicBezTo>
                  <a:cubicBezTo>
                    <a:pt x="27000" y="42852"/>
                    <a:pt x="26966" y="42885"/>
                    <a:pt x="26949" y="42919"/>
                  </a:cubicBezTo>
                  <a:cubicBezTo>
                    <a:pt x="26849" y="43069"/>
                    <a:pt x="26749" y="43203"/>
                    <a:pt x="26648" y="43337"/>
                  </a:cubicBezTo>
                  <a:cubicBezTo>
                    <a:pt x="26615" y="43404"/>
                    <a:pt x="26581" y="43454"/>
                    <a:pt x="26531" y="43504"/>
                  </a:cubicBezTo>
                  <a:cubicBezTo>
                    <a:pt x="26431" y="43622"/>
                    <a:pt x="26347" y="43739"/>
                    <a:pt x="26246" y="43856"/>
                  </a:cubicBezTo>
                  <a:cubicBezTo>
                    <a:pt x="26196" y="43906"/>
                    <a:pt x="26163" y="43956"/>
                    <a:pt x="26129" y="43990"/>
                  </a:cubicBezTo>
                  <a:cubicBezTo>
                    <a:pt x="25979" y="44141"/>
                    <a:pt x="25845" y="44291"/>
                    <a:pt x="25694" y="44442"/>
                  </a:cubicBezTo>
                  <a:cubicBezTo>
                    <a:pt x="25677" y="44459"/>
                    <a:pt x="25661" y="44475"/>
                    <a:pt x="25644" y="44492"/>
                  </a:cubicBezTo>
                  <a:cubicBezTo>
                    <a:pt x="25510" y="44626"/>
                    <a:pt x="25376" y="44726"/>
                    <a:pt x="25242" y="44844"/>
                  </a:cubicBezTo>
                  <a:cubicBezTo>
                    <a:pt x="25192" y="44894"/>
                    <a:pt x="25142" y="44927"/>
                    <a:pt x="25091" y="44961"/>
                  </a:cubicBezTo>
                  <a:cubicBezTo>
                    <a:pt x="24991" y="45061"/>
                    <a:pt x="24874" y="45145"/>
                    <a:pt x="24757" y="45229"/>
                  </a:cubicBezTo>
                  <a:cubicBezTo>
                    <a:pt x="24706" y="45262"/>
                    <a:pt x="24656" y="45295"/>
                    <a:pt x="24606" y="45329"/>
                  </a:cubicBezTo>
                  <a:cubicBezTo>
                    <a:pt x="24439" y="45446"/>
                    <a:pt x="24271" y="45563"/>
                    <a:pt x="24104" y="45664"/>
                  </a:cubicBezTo>
                  <a:lnTo>
                    <a:pt x="29343" y="42601"/>
                  </a:lnTo>
                  <a:cubicBezTo>
                    <a:pt x="29527" y="42500"/>
                    <a:pt x="29695" y="42400"/>
                    <a:pt x="29862" y="42283"/>
                  </a:cubicBezTo>
                  <a:cubicBezTo>
                    <a:pt x="29912" y="42249"/>
                    <a:pt x="29946" y="42216"/>
                    <a:pt x="29996" y="42182"/>
                  </a:cubicBezTo>
                  <a:cubicBezTo>
                    <a:pt x="30113" y="42098"/>
                    <a:pt x="30230" y="41998"/>
                    <a:pt x="30347" y="41914"/>
                  </a:cubicBezTo>
                  <a:cubicBezTo>
                    <a:pt x="30398" y="41881"/>
                    <a:pt x="30448" y="41831"/>
                    <a:pt x="30498" y="41797"/>
                  </a:cubicBezTo>
                  <a:cubicBezTo>
                    <a:pt x="30632" y="41680"/>
                    <a:pt x="30766" y="41563"/>
                    <a:pt x="30883" y="41446"/>
                  </a:cubicBezTo>
                  <a:lnTo>
                    <a:pt x="30950" y="41395"/>
                  </a:lnTo>
                  <a:cubicBezTo>
                    <a:pt x="31101" y="41245"/>
                    <a:pt x="31234" y="41094"/>
                    <a:pt x="31368" y="40943"/>
                  </a:cubicBezTo>
                  <a:cubicBezTo>
                    <a:pt x="31419" y="40910"/>
                    <a:pt x="31452" y="40860"/>
                    <a:pt x="31486" y="40810"/>
                  </a:cubicBezTo>
                  <a:cubicBezTo>
                    <a:pt x="31586" y="40692"/>
                    <a:pt x="31686" y="40575"/>
                    <a:pt x="31787" y="40458"/>
                  </a:cubicBezTo>
                  <a:cubicBezTo>
                    <a:pt x="31820" y="40408"/>
                    <a:pt x="31871" y="40341"/>
                    <a:pt x="31904" y="40291"/>
                  </a:cubicBezTo>
                  <a:cubicBezTo>
                    <a:pt x="32004" y="40157"/>
                    <a:pt x="32105" y="40023"/>
                    <a:pt x="32189" y="39872"/>
                  </a:cubicBezTo>
                  <a:cubicBezTo>
                    <a:pt x="32222" y="39839"/>
                    <a:pt x="32256" y="39805"/>
                    <a:pt x="32272" y="39755"/>
                  </a:cubicBezTo>
                  <a:cubicBezTo>
                    <a:pt x="32272" y="39755"/>
                    <a:pt x="32289" y="39738"/>
                    <a:pt x="32289" y="39722"/>
                  </a:cubicBezTo>
                  <a:cubicBezTo>
                    <a:pt x="32406" y="39554"/>
                    <a:pt x="32523" y="39353"/>
                    <a:pt x="32624" y="39169"/>
                  </a:cubicBezTo>
                  <a:cubicBezTo>
                    <a:pt x="32641" y="39169"/>
                    <a:pt x="32641" y="39152"/>
                    <a:pt x="32641" y="39152"/>
                  </a:cubicBezTo>
                  <a:cubicBezTo>
                    <a:pt x="32741" y="38968"/>
                    <a:pt x="32841" y="38767"/>
                    <a:pt x="32942" y="38567"/>
                  </a:cubicBezTo>
                  <a:cubicBezTo>
                    <a:pt x="32942" y="38550"/>
                    <a:pt x="32942" y="38550"/>
                    <a:pt x="32959" y="38533"/>
                  </a:cubicBezTo>
                  <a:cubicBezTo>
                    <a:pt x="33076" y="38265"/>
                    <a:pt x="33210" y="37964"/>
                    <a:pt x="33310" y="37679"/>
                  </a:cubicBezTo>
                  <a:cubicBezTo>
                    <a:pt x="33327" y="37646"/>
                    <a:pt x="33344" y="37629"/>
                    <a:pt x="33344" y="37596"/>
                  </a:cubicBezTo>
                  <a:cubicBezTo>
                    <a:pt x="33377" y="37529"/>
                    <a:pt x="33394" y="37462"/>
                    <a:pt x="33410" y="37378"/>
                  </a:cubicBezTo>
                  <a:cubicBezTo>
                    <a:pt x="33477" y="37211"/>
                    <a:pt x="33544" y="37027"/>
                    <a:pt x="33595" y="36843"/>
                  </a:cubicBezTo>
                  <a:cubicBezTo>
                    <a:pt x="33611" y="36792"/>
                    <a:pt x="33628" y="36759"/>
                    <a:pt x="33645" y="36709"/>
                  </a:cubicBezTo>
                  <a:cubicBezTo>
                    <a:pt x="33662" y="36642"/>
                    <a:pt x="33678" y="36558"/>
                    <a:pt x="33695" y="36491"/>
                  </a:cubicBezTo>
                  <a:cubicBezTo>
                    <a:pt x="33745" y="36340"/>
                    <a:pt x="33779" y="36190"/>
                    <a:pt x="33829" y="36022"/>
                  </a:cubicBezTo>
                  <a:cubicBezTo>
                    <a:pt x="33829" y="35955"/>
                    <a:pt x="33862" y="35905"/>
                    <a:pt x="33879" y="35838"/>
                  </a:cubicBezTo>
                  <a:cubicBezTo>
                    <a:pt x="33896" y="35755"/>
                    <a:pt x="33896" y="35688"/>
                    <a:pt x="33913" y="35621"/>
                  </a:cubicBezTo>
                  <a:cubicBezTo>
                    <a:pt x="33946" y="35487"/>
                    <a:pt x="33980" y="35353"/>
                    <a:pt x="33996" y="35202"/>
                  </a:cubicBezTo>
                  <a:cubicBezTo>
                    <a:pt x="34013" y="35135"/>
                    <a:pt x="34030" y="35068"/>
                    <a:pt x="34047" y="35001"/>
                  </a:cubicBezTo>
                  <a:cubicBezTo>
                    <a:pt x="34047" y="34918"/>
                    <a:pt x="34063" y="34834"/>
                    <a:pt x="34080" y="34750"/>
                  </a:cubicBezTo>
                  <a:cubicBezTo>
                    <a:pt x="34097" y="34616"/>
                    <a:pt x="34114" y="34499"/>
                    <a:pt x="34130" y="34382"/>
                  </a:cubicBezTo>
                  <a:cubicBezTo>
                    <a:pt x="34147" y="34315"/>
                    <a:pt x="34147" y="34248"/>
                    <a:pt x="34164" y="34181"/>
                  </a:cubicBezTo>
                  <a:cubicBezTo>
                    <a:pt x="34180" y="34081"/>
                    <a:pt x="34180" y="33963"/>
                    <a:pt x="34197" y="33863"/>
                  </a:cubicBezTo>
                  <a:cubicBezTo>
                    <a:pt x="34214" y="33746"/>
                    <a:pt x="34214" y="33629"/>
                    <a:pt x="34231" y="33512"/>
                  </a:cubicBezTo>
                  <a:cubicBezTo>
                    <a:pt x="34231" y="33461"/>
                    <a:pt x="34247" y="33411"/>
                    <a:pt x="34247" y="33361"/>
                  </a:cubicBezTo>
                  <a:cubicBezTo>
                    <a:pt x="34264" y="33210"/>
                    <a:pt x="34264" y="33043"/>
                    <a:pt x="34281" y="32892"/>
                  </a:cubicBezTo>
                  <a:cubicBezTo>
                    <a:pt x="34281" y="32792"/>
                    <a:pt x="34281" y="32708"/>
                    <a:pt x="34298" y="32624"/>
                  </a:cubicBezTo>
                  <a:cubicBezTo>
                    <a:pt x="34298" y="32608"/>
                    <a:pt x="34298" y="32591"/>
                    <a:pt x="34298" y="32557"/>
                  </a:cubicBezTo>
                  <a:cubicBezTo>
                    <a:pt x="34298" y="32290"/>
                    <a:pt x="34314" y="32022"/>
                    <a:pt x="34314" y="31737"/>
                  </a:cubicBezTo>
                  <a:lnTo>
                    <a:pt x="34314" y="31687"/>
                  </a:lnTo>
                  <a:cubicBezTo>
                    <a:pt x="34314" y="31436"/>
                    <a:pt x="34314" y="31185"/>
                    <a:pt x="34314" y="30934"/>
                  </a:cubicBezTo>
                  <a:lnTo>
                    <a:pt x="34298" y="30783"/>
                  </a:lnTo>
                  <a:cubicBezTo>
                    <a:pt x="34298" y="30683"/>
                    <a:pt x="34281" y="30582"/>
                    <a:pt x="34281" y="30482"/>
                  </a:cubicBezTo>
                  <a:cubicBezTo>
                    <a:pt x="34281" y="30348"/>
                    <a:pt x="34281" y="30231"/>
                    <a:pt x="34264" y="30114"/>
                  </a:cubicBezTo>
                  <a:cubicBezTo>
                    <a:pt x="34264" y="30013"/>
                    <a:pt x="34247" y="29913"/>
                    <a:pt x="34247" y="29829"/>
                  </a:cubicBezTo>
                  <a:cubicBezTo>
                    <a:pt x="34231" y="29712"/>
                    <a:pt x="34231" y="29611"/>
                    <a:pt x="34214" y="29494"/>
                  </a:cubicBezTo>
                  <a:cubicBezTo>
                    <a:pt x="34214" y="29427"/>
                    <a:pt x="34214" y="29344"/>
                    <a:pt x="34197" y="29277"/>
                  </a:cubicBezTo>
                  <a:cubicBezTo>
                    <a:pt x="34180" y="29126"/>
                    <a:pt x="34164" y="28959"/>
                    <a:pt x="34147" y="28808"/>
                  </a:cubicBezTo>
                  <a:cubicBezTo>
                    <a:pt x="34130" y="28724"/>
                    <a:pt x="34130" y="28624"/>
                    <a:pt x="34114" y="28540"/>
                  </a:cubicBezTo>
                  <a:cubicBezTo>
                    <a:pt x="34114" y="28507"/>
                    <a:pt x="34114" y="28473"/>
                    <a:pt x="34114" y="28456"/>
                  </a:cubicBezTo>
                  <a:cubicBezTo>
                    <a:pt x="34063" y="28172"/>
                    <a:pt x="34030" y="27887"/>
                    <a:pt x="33980" y="27603"/>
                  </a:cubicBezTo>
                  <a:cubicBezTo>
                    <a:pt x="33980" y="27586"/>
                    <a:pt x="33980" y="27586"/>
                    <a:pt x="33980" y="27569"/>
                  </a:cubicBezTo>
                  <a:cubicBezTo>
                    <a:pt x="33980" y="27536"/>
                    <a:pt x="33963" y="27502"/>
                    <a:pt x="33963" y="27452"/>
                  </a:cubicBezTo>
                  <a:cubicBezTo>
                    <a:pt x="33913" y="27218"/>
                    <a:pt x="33879" y="26983"/>
                    <a:pt x="33829" y="26732"/>
                  </a:cubicBezTo>
                  <a:cubicBezTo>
                    <a:pt x="33829" y="26699"/>
                    <a:pt x="33812" y="26649"/>
                    <a:pt x="33812" y="26615"/>
                  </a:cubicBezTo>
                  <a:cubicBezTo>
                    <a:pt x="33795" y="26498"/>
                    <a:pt x="33762" y="26381"/>
                    <a:pt x="33745" y="26264"/>
                  </a:cubicBezTo>
                  <a:cubicBezTo>
                    <a:pt x="33712" y="26130"/>
                    <a:pt x="33695" y="25979"/>
                    <a:pt x="33662" y="25845"/>
                  </a:cubicBezTo>
                  <a:cubicBezTo>
                    <a:pt x="33645" y="25778"/>
                    <a:pt x="33628" y="25695"/>
                    <a:pt x="33611" y="25611"/>
                  </a:cubicBezTo>
                  <a:cubicBezTo>
                    <a:pt x="33578" y="25494"/>
                    <a:pt x="33544" y="25360"/>
                    <a:pt x="33511" y="25243"/>
                  </a:cubicBezTo>
                  <a:cubicBezTo>
                    <a:pt x="33494" y="25142"/>
                    <a:pt x="33477" y="25059"/>
                    <a:pt x="33444" y="24958"/>
                  </a:cubicBezTo>
                  <a:cubicBezTo>
                    <a:pt x="33427" y="24841"/>
                    <a:pt x="33394" y="24724"/>
                    <a:pt x="33360" y="24607"/>
                  </a:cubicBezTo>
                  <a:cubicBezTo>
                    <a:pt x="33327" y="24489"/>
                    <a:pt x="33293" y="24356"/>
                    <a:pt x="33260" y="24238"/>
                  </a:cubicBezTo>
                  <a:cubicBezTo>
                    <a:pt x="33243" y="24171"/>
                    <a:pt x="33226" y="24121"/>
                    <a:pt x="33210" y="24054"/>
                  </a:cubicBezTo>
                  <a:cubicBezTo>
                    <a:pt x="33159" y="23887"/>
                    <a:pt x="33126" y="23736"/>
                    <a:pt x="33076" y="23569"/>
                  </a:cubicBezTo>
                  <a:cubicBezTo>
                    <a:pt x="33042" y="23452"/>
                    <a:pt x="33009" y="23351"/>
                    <a:pt x="32975" y="23251"/>
                  </a:cubicBezTo>
                  <a:cubicBezTo>
                    <a:pt x="32975" y="23217"/>
                    <a:pt x="32959" y="23184"/>
                    <a:pt x="32959" y="23150"/>
                  </a:cubicBezTo>
                  <a:cubicBezTo>
                    <a:pt x="32858" y="22866"/>
                    <a:pt x="32774" y="22565"/>
                    <a:pt x="32674" y="22280"/>
                  </a:cubicBezTo>
                  <a:cubicBezTo>
                    <a:pt x="32674" y="22280"/>
                    <a:pt x="32674" y="22263"/>
                    <a:pt x="32674" y="22263"/>
                  </a:cubicBezTo>
                  <a:cubicBezTo>
                    <a:pt x="32657" y="22246"/>
                    <a:pt x="32641" y="22213"/>
                    <a:pt x="32641" y="22180"/>
                  </a:cubicBezTo>
                  <a:cubicBezTo>
                    <a:pt x="32557" y="21928"/>
                    <a:pt x="32456" y="21661"/>
                    <a:pt x="32373" y="21410"/>
                  </a:cubicBezTo>
                  <a:cubicBezTo>
                    <a:pt x="32356" y="21376"/>
                    <a:pt x="32339" y="21326"/>
                    <a:pt x="32322" y="21292"/>
                  </a:cubicBezTo>
                  <a:cubicBezTo>
                    <a:pt x="32289" y="21192"/>
                    <a:pt x="32256" y="21092"/>
                    <a:pt x="32205" y="20991"/>
                  </a:cubicBezTo>
                  <a:cubicBezTo>
                    <a:pt x="32155" y="20857"/>
                    <a:pt x="32105" y="20723"/>
                    <a:pt x="32055" y="20573"/>
                  </a:cubicBezTo>
                  <a:cubicBezTo>
                    <a:pt x="32021" y="20489"/>
                    <a:pt x="31988" y="20405"/>
                    <a:pt x="31937" y="20305"/>
                  </a:cubicBezTo>
                  <a:lnTo>
                    <a:pt x="31820" y="19987"/>
                  </a:lnTo>
                  <a:cubicBezTo>
                    <a:pt x="31787" y="19903"/>
                    <a:pt x="31753" y="19836"/>
                    <a:pt x="31720" y="19752"/>
                  </a:cubicBezTo>
                  <a:cubicBezTo>
                    <a:pt x="31653" y="19602"/>
                    <a:pt x="31586" y="19434"/>
                    <a:pt x="31519" y="19284"/>
                  </a:cubicBezTo>
                  <a:cubicBezTo>
                    <a:pt x="31486" y="19200"/>
                    <a:pt x="31452" y="19116"/>
                    <a:pt x="31402" y="19033"/>
                  </a:cubicBezTo>
                  <a:cubicBezTo>
                    <a:pt x="31402" y="18999"/>
                    <a:pt x="31385" y="18966"/>
                    <a:pt x="31368" y="18932"/>
                  </a:cubicBezTo>
                  <a:cubicBezTo>
                    <a:pt x="31251" y="18664"/>
                    <a:pt x="31117" y="18380"/>
                    <a:pt x="31000" y="18112"/>
                  </a:cubicBezTo>
                  <a:cubicBezTo>
                    <a:pt x="30983" y="18095"/>
                    <a:pt x="30983" y="18095"/>
                    <a:pt x="30983" y="18079"/>
                  </a:cubicBezTo>
                  <a:cubicBezTo>
                    <a:pt x="30950" y="18012"/>
                    <a:pt x="30916" y="17945"/>
                    <a:pt x="30883" y="17861"/>
                  </a:cubicBezTo>
                  <a:cubicBezTo>
                    <a:pt x="30766" y="17643"/>
                    <a:pt x="30665" y="17426"/>
                    <a:pt x="30565" y="17225"/>
                  </a:cubicBezTo>
                  <a:cubicBezTo>
                    <a:pt x="30548" y="17191"/>
                    <a:pt x="30531" y="17158"/>
                    <a:pt x="30515" y="17124"/>
                  </a:cubicBezTo>
                  <a:cubicBezTo>
                    <a:pt x="30431" y="16957"/>
                    <a:pt x="30331" y="16790"/>
                    <a:pt x="30247" y="16622"/>
                  </a:cubicBezTo>
                  <a:cubicBezTo>
                    <a:pt x="30180" y="16472"/>
                    <a:pt x="30113" y="16338"/>
                    <a:pt x="30029" y="16204"/>
                  </a:cubicBezTo>
                  <a:cubicBezTo>
                    <a:pt x="30029" y="16170"/>
                    <a:pt x="30013" y="16154"/>
                    <a:pt x="29996" y="16137"/>
                  </a:cubicBezTo>
                  <a:cubicBezTo>
                    <a:pt x="29761" y="15685"/>
                    <a:pt x="29510" y="15250"/>
                    <a:pt x="29259" y="14815"/>
                  </a:cubicBezTo>
                  <a:cubicBezTo>
                    <a:pt x="29243" y="14781"/>
                    <a:pt x="29226" y="14748"/>
                    <a:pt x="29192" y="14714"/>
                  </a:cubicBezTo>
                  <a:cubicBezTo>
                    <a:pt x="29125" y="14597"/>
                    <a:pt x="29058" y="14497"/>
                    <a:pt x="28992" y="14379"/>
                  </a:cubicBezTo>
                  <a:cubicBezTo>
                    <a:pt x="28891" y="14212"/>
                    <a:pt x="28791" y="14028"/>
                    <a:pt x="28673" y="13860"/>
                  </a:cubicBezTo>
                  <a:cubicBezTo>
                    <a:pt x="28573" y="13693"/>
                    <a:pt x="28489" y="13542"/>
                    <a:pt x="28389" y="13392"/>
                  </a:cubicBezTo>
                  <a:cubicBezTo>
                    <a:pt x="28272" y="13208"/>
                    <a:pt x="28155" y="13040"/>
                    <a:pt x="28054" y="12873"/>
                  </a:cubicBezTo>
                  <a:cubicBezTo>
                    <a:pt x="28004" y="12806"/>
                    <a:pt x="27970" y="12756"/>
                    <a:pt x="27937" y="12689"/>
                  </a:cubicBezTo>
                  <a:cubicBezTo>
                    <a:pt x="27903" y="12639"/>
                    <a:pt x="27870" y="12588"/>
                    <a:pt x="27820" y="12538"/>
                  </a:cubicBezTo>
                  <a:cubicBezTo>
                    <a:pt x="27519" y="12069"/>
                    <a:pt x="27200" y="11618"/>
                    <a:pt x="26866" y="11166"/>
                  </a:cubicBezTo>
                  <a:cubicBezTo>
                    <a:pt x="26866" y="11166"/>
                    <a:pt x="26849" y="11149"/>
                    <a:pt x="26849" y="11149"/>
                  </a:cubicBezTo>
                  <a:cubicBezTo>
                    <a:pt x="26615" y="10831"/>
                    <a:pt x="26380" y="10529"/>
                    <a:pt x="26129" y="10211"/>
                  </a:cubicBezTo>
                  <a:cubicBezTo>
                    <a:pt x="26129" y="10195"/>
                    <a:pt x="26112" y="10178"/>
                    <a:pt x="26112" y="10161"/>
                  </a:cubicBezTo>
                  <a:cubicBezTo>
                    <a:pt x="25928" y="9944"/>
                    <a:pt x="25744" y="9726"/>
                    <a:pt x="25560" y="9492"/>
                  </a:cubicBezTo>
                  <a:lnTo>
                    <a:pt x="25460" y="9375"/>
                  </a:lnTo>
                  <a:cubicBezTo>
                    <a:pt x="25460" y="9358"/>
                    <a:pt x="25460" y="9358"/>
                    <a:pt x="25443" y="9358"/>
                  </a:cubicBezTo>
                  <a:cubicBezTo>
                    <a:pt x="25242" y="9107"/>
                    <a:pt x="25008" y="8839"/>
                    <a:pt x="24790" y="8588"/>
                  </a:cubicBezTo>
                  <a:cubicBezTo>
                    <a:pt x="24790" y="8571"/>
                    <a:pt x="24773" y="8571"/>
                    <a:pt x="24757" y="8554"/>
                  </a:cubicBezTo>
                  <a:cubicBezTo>
                    <a:pt x="24690" y="8471"/>
                    <a:pt x="24623" y="8404"/>
                    <a:pt x="24556" y="8320"/>
                  </a:cubicBezTo>
                  <a:cubicBezTo>
                    <a:pt x="24405" y="8169"/>
                    <a:pt x="24271" y="8019"/>
                    <a:pt x="24137" y="7851"/>
                  </a:cubicBezTo>
                  <a:cubicBezTo>
                    <a:pt x="24104" y="7835"/>
                    <a:pt x="24070" y="7801"/>
                    <a:pt x="24054" y="7768"/>
                  </a:cubicBezTo>
                  <a:cubicBezTo>
                    <a:pt x="23953" y="7667"/>
                    <a:pt x="23853" y="7567"/>
                    <a:pt x="23752" y="7466"/>
                  </a:cubicBezTo>
                  <a:cubicBezTo>
                    <a:pt x="23652" y="7349"/>
                    <a:pt x="23535" y="7232"/>
                    <a:pt x="23434" y="7132"/>
                  </a:cubicBezTo>
                  <a:cubicBezTo>
                    <a:pt x="23401" y="7081"/>
                    <a:pt x="23351" y="7048"/>
                    <a:pt x="23317" y="7014"/>
                  </a:cubicBezTo>
                  <a:cubicBezTo>
                    <a:pt x="23200" y="6897"/>
                    <a:pt x="23100" y="6797"/>
                    <a:pt x="22999" y="6696"/>
                  </a:cubicBezTo>
                  <a:cubicBezTo>
                    <a:pt x="22899" y="6596"/>
                    <a:pt x="22815" y="6512"/>
                    <a:pt x="22715" y="6412"/>
                  </a:cubicBezTo>
                  <a:cubicBezTo>
                    <a:pt x="22664" y="6362"/>
                    <a:pt x="22614" y="6328"/>
                    <a:pt x="22564" y="6278"/>
                  </a:cubicBezTo>
                  <a:cubicBezTo>
                    <a:pt x="22447" y="6161"/>
                    <a:pt x="22330" y="6060"/>
                    <a:pt x="22212" y="5943"/>
                  </a:cubicBezTo>
                  <a:cubicBezTo>
                    <a:pt x="22129" y="5876"/>
                    <a:pt x="22045" y="5792"/>
                    <a:pt x="21961" y="5726"/>
                  </a:cubicBezTo>
                  <a:cubicBezTo>
                    <a:pt x="21911" y="5659"/>
                    <a:pt x="21844" y="5608"/>
                    <a:pt x="21777" y="5558"/>
                  </a:cubicBezTo>
                  <a:cubicBezTo>
                    <a:pt x="21660" y="5458"/>
                    <a:pt x="21543" y="5357"/>
                    <a:pt x="21426" y="5257"/>
                  </a:cubicBezTo>
                  <a:cubicBezTo>
                    <a:pt x="21359" y="5190"/>
                    <a:pt x="21275" y="5123"/>
                    <a:pt x="21208" y="5056"/>
                  </a:cubicBezTo>
                  <a:cubicBezTo>
                    <a:pt x="21141" y="5006"/>
                    <a:pt x="21057" y="4939"/>
                    <a:pt x="20974" y="4872"/>
                  </a:cubicBezTo>
                  <a:lnTo>
                    <a:pt x="20639" y="4587"/>
                  </a:lnTo>
                  <a:cubicBezTo>
                    <a:pt x="20572" y="4537"/>
                    <a:pt x="20522" y="4487"/>
                    <a:pt x="20455" y="4437"/>
                  </a:cubicBezTo>
                  <a:cubicBezTo>
                    <a:pt x="20354" y="4370"/>
                    <a:pt x="20254" y="4303"/>
                    <a:pt x="20170" y="4219"/>
                  </a:cubicBezTo>
                  <a:cubicBezTo>
                    <a:pt x="20053" y="4135"/>
                    <a:pt x="19953" y="4052"/>
                    <a:pt x="19836" y="3968"/>
                  </a:cubicBezTo>
                  <a:cubicBezTo>
                    <a:pt x="19802" y="3935"/>
                    <a:pt x="19752" y="3901"/>
                    <a:pt x="19718" y="3868"/>
                  </a:cubicBezTo>
                  <a:cubicBezTo>
                    <a:pt x="19584" y="3784"/>
                    <a:pt x="19451" y="3683"/>
                    <a:pt x="19317" y="3583"/>
                  </a:cubicBezTo>
                  <a:cubicBezTo>
                    <a:pt x="19216" y="3533"/>
                    <a:pt x="19132" y="3466"/>
                    <a:pt x="19049" y="3399"/>
                  </a:cubicBezTo>
                  <a:lnTo>
                    <a:pt x="18965" y="3349"/>
                  </a:lnTo>
                  <a:cubicBezTo>
                    <a:pt x="18731" y="3181"/>
                    <a:pt x="18496" y="3031"/>
                    <a:pt x="18245" y="2863"/>
                  </a:cubicBezTo>
                  <a:cubicBezTo>
                    <a:pt x="18229" y="2846"/>
                    <a:pt x="18212" y="2846"/>
                    <a:pt x="18195" y="2830"/>
                  </a:cubicBezTo>
                  <a:cubicBezTo>
                    <a:pt x="17978" y="2696"/>
                    <a:pt x="17760" y="2562"/>
                    <a:pt x="17526" y="2428"/>
                  </a:cubicBezTo>
                  <a:cubicBezTo>
                    <a:pt x="17475" y="2395"/>
                    <a:pt x="17425" y="2361"/>
                    <a:pt x="17358" y="2328"/>
                  </a:cubicBezTo>
                  <a:cubicBezTo>
                    <a:pt x="17174" y="2227"/>
                    <a:pt x="17007" y="2127"/>
                    <a:pt x="16823" y="2026"/>
                  </a:cubicBezTo>
                  <a:cubicBezTo>
                    <a:pt x="16756" y="1993"/>
                    <a:pt x="16689" y="1959"/>
                    <a:pt x="16622" y="1926"/>
                  </a:cubicBezTo>
                  <a:cubicBezTo>
                    <a:pt x="16521" y="1876"/>
                    <a:pt x="16438" y="1825"/>
                    <a:pt x="16337" y="1775"/>
                  </a:cubicBezTo>
                  <a:cubicBezTo>
                    <a:pt x="16270" y="1742"/>
                    <a:pt x="16187" y="1708"/>
                    <a:pt x="16120" y="1658"/>
                  </a:cubicBezTo>
                  <a:cubicBezTo>
                    <a:pt x="16002" y="1608"/>
                    <a:pt x="15902" y="1558"/>
                    <a:pt x="15785" y="1507"/>
                  </a:cubicBezTo>
                  <a:cubicBezTo>
                    <a:pt x="15701" y="1474"/>
                    <a:pt x="15617" y="1424"/>
                    <a:pt x="15534" y="1390"/>
                  </a:cubicBezTo>
                  <a:cubicBezTo>
                    <a:pt x="15500" y="1374"/>
                    <a:pt x="15467" y="1357"/>
                    <a:pt x="15433" y="1340"/>
                  </a:cubicBezTo>
                  <a:cubicBezTo>
                    <a:pt x="15199" y="1240"/>
                    <a:pt x="14981" y="1139"/>
                    <a:pt x="14747" y="1055"/>
                  </a:cubicBezTo>
                  <a:cubicBezTo>
                    <a:pt x="14529" y="955"/>
                    <a:pt x="14295" y="871"/>
                    <a:pt x="14061" y="788"/>
                  </a:cubicBezTo>
                  <a:cubicBezTo>
                    <a:pt x="14044" y="788"/>
                    <a:pt x="14010" y="771"/>
                    <a:pt x="13977" y="771"/>
                  </a:cubicBezTo>
                  <a:cubicBezTo>
                    <a:pt x="13893" y="737"/>
                    <a:pt x="13810" y="704"/>
                    <a:pt x="13726" y="687"/>
                  </a:cubicBezTo>
                  <a:cubicBezTo>
                    <a:pt x="13626" y="654"/>
                    <a:pt x="13508" y="604"/>
                    <a:pt x="13391" y="570"/>
                  </a:cubicBezTo>
                  <a:cubicBezTo>
                    <a:pt x="13324" y="553"/>
                    <a:pt x="13274" y="537"/>
                    <a:pt x="13207" y="520"/>
                  </a:cubicBezTo>
                  <a:cubicBezTo>
                    <a:pt x="13107" y="486"/>
                    <a:pt x="13006" y="470"/>
                    <a:pt x="12906" y="436"/>
                  </a:cubicBezTo>
                  <a:cubicBezTo>
                    <a:pt x="12839" y="419"/>
                    <a:pt x="12755" y="403"/>
                    <a:pt x="12688" y="369"/>
                  </a:cubicBezTo>
                  <a:cubicBezTo>
                    <a:pt x="12604" y="352"/>
                    <a:pt x="12521" y="336"/>
                    <a:pt x="12437" y="319"/>
                  </a:cubicBezTo>
                  <a:cubicBezTo>
                    <a:pt x="12337" y="302"/>
                    <a:pt x="12236" y="285"/>
                    <a:pt x="12136" y="252"/>
                  </a:cubicBezTo>
                  <a:cubicBezTo>
                    <a:pt x="12086" y="252"/>
                    <a:pt x="12035" y="235"/>
                    <a:pt x="11985" y="219"/>
                  </a:cubicBezTo>
                  <a:cubicBezTo>
                    <a:pt x="11885" y="202"/>
                    <a:pt x="11801" y="185"/>
                    <a:pt x="11701" y="168"/>
                  </a:cubicBezTo>
                  <a:cubicBezTo>
                    <a:pt x="11583" y="152"/>
                    <a:pt x="11466" y="135"/>
                    <a:pt x="11366" y="118"/>
                  </a:cubicBezTo>
                  <a:cubicBezTo>
                    <a:pt x="11316" y="118"/>
                    <a:pt x="11282" y="101"/>
                    <a:pt x="11232" y="101"/>
                  </a:cubicBezTo>
                  <a:cubicBezTo>
                    <a:pt x="11148" y="85"/>
                    <a:pt x="11048" y="85"/>
                    <a:pt x="10964" y="68"/>
                  </a:cubicBezTo>
                  <a:cubicBezTo>
                    <a:pt x="10830" y="51"/>
                    <a:pt x="10713" y="34"/>
                    <a:pt x="10596" y="34"/>
                  </a:cubicBezTo>
                  <a:cubicBezTo>
                    <a:pt x="10562" y="34"/>
                    <a:pt x="10512" y="18"/>
                    <a:pt x="10479" y="18"/>
                  </a:cubicBezTo>
                  <a:lnTo>
                    <a:pt x="10244" y="18"/>
                  </a:lnTo>
                  <a:cubicBezTo>
                    <a:pt x="10094" y="1"/>
                    <a:pt x="9943" y="1"/>
                    <a:pt x="9809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21013675" y="3662725"/>
              <a:ext cx="852000" cy="1094150"/>
            </a:xfrm>
            <a:custGeom>
              <a:rect b="b" l="l" r="r" t="t"/>
              <a:pathLst>
                <a:path extrusionOk="0" h="43766" w="34080">
                  <a:moveTo>
                    <a:pt x="9475" y="1"/>
                  </a:moveTo>
                  <a:cubicBezTo>
                    <a:pt x="3895" y="1"/>
                    <a:pt x="57" y="4420"/>
                    <a:pt x="34" y="12056"/>
                  </a:cubicBezTo>
                  <a:cubicBezTo>
                    <a:pt x="0" y="22852"/>
                    <a:pt x="7600" y="36009"/>
                    <a:pt x="16990" y="41432"/>
                  </a:cubicBezTo>
                  <a:cubicBezTo>
                    <a:pt x="19731" y="43015"/>
                    <a:pt x="22324" y="43766"/>
                    <a:pt x="24622" y="43766"/>
                  </a:cubicBezTo>
                  <a:cubicBezTo>
                    <a:pt x="30196" y="43766"/>
                    <a:pt x="34035" y="39352"/>
                    <a:pt x="34046" y="31707"/>
                  </a:cubicBezTo>
                  <a:cubicBezTo>
                    <a:pt x="34080" y="20911"/>
                    <a:pt x="26497" y="7771"/>
                    <a:pt x="17107" y="2331"/>
                  </a:cubicBezTo>
                  <a:cubicBezTo>
                    <a:pt x="14364" y="750"/>
                    <a:pt x="11772" y="1"/>
                    <a:pt x="9475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21076450" y="3741650"/>
              <a:ext cx="727725" cy="934550"/>
            </a:xfrm>
            <a:custGeom>
              <a:rect b="b" l="l" r="r" t="t"/>
              <a:pathLst>
                <a:path extrusionOk="0" h="37382" w="29109">
                  <a:moveTo>
                    <a:pt x="8088" y="1"/>
                  </a:moveTo>
                  <a:cubicBezTo>
                    <a:pt x="3324" y="1"/>
                    <a:pt x="40" y="3771"/>
                    <a:pt x="17" y="10305"/>
                  </a:cubicBezTo>
                  <a:cubicBezTo>
                    <a:pt x="0" y="19528"/>
                    <a:pt x="6478" y="30760"/>
                    <a:pt x="14512" y="35396"/>
                  </a:cubicBezTo>
                  <a:cubicBezTo>
                    <a:pt x="16850" y="36743"/>
                    <a:pt x="19061" y="37381"/>
                    <a:pt x="21021" y="37381"/>
                  </a:cubicBezTo>
                  <a:cubicBezTo>
                    <a:pt x="25784" y="37381"/>
                    <a:pt x="29068" y="33611"/>
                    <a:pt x="29092" y="27077"/>
                  </a:cubicBezTo>
                  <a:cubicBezTo>
                    <a:pt x="29108" y="17854"/>
                    <a:pt x="22631" y="6623"/>
                    <a:pt x="14596" y="1986"/>
                  </a:cubicBezTo>
                  <a:cubicBezTo>
                    <a:pt x="12259" y="639"/>
                    <a:pt x="10048" y="1"/>
                    <a:pt x="8088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21162225" y="3852125"/>
              <a:ext cx="555750" cy="713700"/>
            </a:xfrm>
            <a:custGeom>
              <a:rect b="b" l="l" r="r" t="t"/>
              <a:pathLst>
                <a:path extrusionOk="0" h="28548" w="22230">
                  <a:moveTo>
                    <a:pt x="6176" y="0"/>
                  </a:moveTo>
                  <a:cubicBezTo>
                    <a:pt x="2536" y="0"/>
                    <a:pt x="29" y="2881"/>
                    <a:pt x="17" y="7861"/>
                  </a:cubicBezTo>
                  <a:cubicBezTo>
                    <a:pt x="0" y="14908"/>
                    <a:pt x="4955" y="23478"/>
                    <a:pt x="11081" y="27027"/>
                  </a:cubicBezTo>
                  <a:cubicBezTo>
                    <a:pt x="12870" y="28058"/>
                    <a:pt x="14562" y="28547"/>
                    <a:pt x="16061" y="28547"/>
                  </a:cubicBezTo>
                  <a:cubicBezTo>
                    <a:pt x="19697" y="28547"/>
                    <a:pt x="22201" y="25672"/>
                    <a:pt x="22212" y="20683"/>
                  </a:cubicBezTo>
                  <a:cubicBezTo>
                    <a:pt x="22229" y="13636"/>
                    <a:pt x="17291" y="5066"/>
                    <a:pt x="11148" y="1517"/>
                  </a:cubicBezTo>
                  <a:cubicBezTo>
                    <a:pt x="9362" y="488"/>
                    <a:pt x="7673" y="0"/>
                    <a:pt x="6176" y="0"/>
                  </a:cubicBez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3"/>
            <p:cNvSpPr/>
            <p:nvPr/>
          </p:nvSpPr>
          <p:spPr>
            <a:xfrm>
              <a:off x="21248425" y="3962500"/>
              <a:ext cx="383750" cy="492850"/>
            </a:xfrm>
            <a:custGeom>
              <a:rect b="b" l="l" r="r" t="t"/>
              <a:pathLst>
                <a:path extrusionOk="0" h="19714" w="15350">
                  <a:moveTo>
                    <a:pt x="4258" y="1"/>
                  </a:moveTo>
                  <a:cubicBezTo>
                    <a:pt x="1746" y="1"/>
                    <a:pt x="17" y="1990"/>
                    <a:pt x="17" y="5438"/>
                  </a:cubicBezTo>
                  <a:cubicBezTo>
                    <a:pt x="1" y="10292"/>
                    <a:pt x="3415" y="16218"/>
                    <a:pt x="7650" y="18662"/>
                  </a:cubicBezTo>
                  <a:cubicBezTo>
                    <a:pt x="8887" y="19375"/>
                    <a:pt x="10055" y="19713"/>
                    <a:pt x="11089" y="19713"/>
                  </a:cubicBezTo>
                  <a:cubicBezTo>
                    <a:pt x="13598" y="19713"/>
                    <a:pt x="15321" y="17725"/>
                    <a:pt x="15333" y="14276"/>
                  </a:cubicBezTo>
                  <a:cubicBezTo>
                    <a:pt x="15350" y="9422"/>
                    <a:pt x="11935" y="3497"/>
                    <a:pt x="7700" y="1053"/>
                  </a:cubicBezTo>
                  <a:cubicBezTo>
                    <a:pt x="6464" y="339"/>
                    <a:pt x="5294" y="1"/>
                    <a:pt x="4258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3"/>
            <p:cNvSpPr/>
            <p:nvPr/>
          </p:nvSpPr>
          <p:spPr>
            <a:xfrm>
              <a:off x="21367275" y="4115550"/>
              <a:ext cx="145650" cy="186975"/>
            </a:xfrm>
            <a:custGeom>
              <a:rect b="b" l="l" r="r" t="t"/>
              <a:pathLst>
                <a:path extrusionOk="0" h="7479" w="5826">
                  <a:moveTo>
                    <a:pt x="1622" y="1"/>
                  </a:moveTo>
                  <a:cubicBezTo>
                    <a:pt x="671" y="1"/>
                    <a:pt x="17" y="759"/>
                    <a:pt x="17" y="2061"/>
                  </a:cubicBezTo>
                  <a:cubicBezTo>
                    <a:pt x="0" y="3903"/>
                    <a:pt x="1306" y="6146"/>
                    <a:pt x="2913" y="7083"/>
                  </a:cubicBezTo>
                  <a:cubicBezTo>
                    <a:pt x="3381" y="7351"/>
                    <a:pt x="3824" y="7479"/>
                    <a:pt x="4216" y="7479"/>
                  </a:cubicBezTo>
                  <a:cubicBezTo>
                    <a:pt x="5170" y="7479"/>
                    <a:pt x="5825" y="6725"/>
                    <a:pt x="5825" y="5409"/>
                  </a:cubicBezTo>
                  <a:cubicBezTo>
                    <a:pt x="5825" y="3568"/>
                    <a:pt x="4536" y="1325"/>
                    <a:pt x="2930" y="404"/>
                  </a:cubicBezTo>
                  <a:cubicBezTo>
                    <a:pt x="2460" y="130"/>
                    <a:pt x="2015" y="1"/>
                    <a:pt x="1622" y="1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3"/>
            <p:cNvSpPr/>
            <p:nvPr/>
          </p:nvSpPr>
          <p:spPr>
            <a:xfrm>
              <a:off x="21347600" y="4218550"/>
              <a:ext cx="33075" cy="43125"/>
            </a:xfrm>
            <a:custGeom>
              <a:rect b="b" l="l" r="r" t="t"/>
              <a:pathLst>
                <a:path extrusionOk="0" h="1725" w="1323">
                  <a:moveTo>
                    <a:pt x="1" y="0"/>
                  </a:moveTo>
                  <a:lnTo>
                    <a:pt x="1" y="954"/>
                  </a:lnTo>
                  <a:lnTo>
                    <a:pt x="1323" y="1724"/>
                  </a:lnTo>
                  <a:lnTo>
                    <a:pt x="1323" y="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21380650" y="4237800"/>
              <a:ext cx="16775" cy="33075"/>
            </a:xfrm>
            <a:custGeom>
              <a:rect b="b" l="l" r="r" t="t"/>
              <a:pathLst>
                <a:path extrusionOk="0" h="1323" w="671">
                  <a:moveTo>
                    <a:pt x="1" y="0"/>
                  </a:moveTo>
                  <a:lnTo>
                    <a:pt x="1" y="954"/>
                  </a:lnTo>
                  <a:lnTo>
                    <a:pt x="654" y="1322"/>
                  </a:lnTo>
                  <a:lnTo>
                    <a:pt x="670" y="3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20734975" y="4613150"/>
              <a:ext cx="15500" cy="23450"/>
            </a:xfrm>
            <a:custGeom>
              <a:rect b="b" l="l" r="r" t="t"/>
              <a:pathLst>
                <a:path extrusionOk="0" h="938" w="620">
                  <a:moveTo>
                    <a:pt x="0" y="1"/>
                  </a:moveTo>
                  <a:lnTo>
                    <a:pt x="0" y="938"/>
                  </a:lnTo>
                  <a:lnTo>
                    <a:pt x="620" y="93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3"/>
            <p:cNvSpPr/>
            <p:nvPr/>
          </p:nvSpPr>
          <p:spPr>
            <a:xfrm>
              <a:off x="20749200" y="4613150"/>
              <a:ext cx="1275" cy="34350"/>
            </a:xfrm>
            <a:custGeom>
              <a:rect b="b" l="l" r="r" t="t"/>
              <a:pathLst>
                <a:path extrusionOk="0" h="1374" w="51">
                  <a:moveTo>
                    <a:pt x="51" y="1"/>
                  </a:moveTo>
                  <a:lnTo>
                    <a:pt x="0" y="436"/>
                  </a:lnTo>
                  <a:lnTo>
                    <a:pt x="0" y="1373"/>
                  </a:lnTo>
                  <a:lnTo>
                    <a:pt x="51" y="938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3"/>
            <p:cNvSpPr/>
            <p:nvPr/>
          </p:nvSpPr>
          <p:spPr>
            <a:xfrm>
              <a:off x="20749200" y="4247425"/>
              <a:ext cx="648225" cy="400075"/>
            </a:xfrm>
            <a:custGeom>
              <a:rect b="b" l="l" r="r" t="t"/>
              <a:pathLst>
                <a:path extrusionOk="0" h="16003" w="25929">
                  <a:moveTo>
                    <a:pt x="25928" y="0"/>
                  </a:moveTo>
                  <a:lnTo>
                    <a:pt x="0" y="15065"/>
                  </a:lnTo>
                  <a:lnTo>
                    <a:pt x="0" y="16002"/>
                  </a:lnTo>
                  <a:lnTo>
                    <a:pt x="25912" y="937"/>
                  </a:lnTo>
                  <a:lnTo>
                    <a:pt x="25928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21396975" y="4247425"/>
              <a:ext cx="33500" cy="42700"/>
            </a:xfrm>
            <a:custGeom>
              <a:rect b="b" l="l" r="r" t="t"/>
              <a:pathLst>
                <a:path extrusionOk="0" h="1708" w="1340">
                  <a:moveTo>
                    <a:pt x="17" y="0"/>
                  </a:moveTo>
                  <a:lnTo>
                    <a:pt x="1" y="937"/>
                  </a:lnTo>
                  <a:lnTo>
                    <a:pt x="1323" y="1707"/>
                  </a:lnTo>
                  <a:lnTo>
                    <a:pt x="1340" y="75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21430050" y="4187575"/>
              <a:ext cx="36850" cy="102550"/>
            </a:xfrm>
            <a:custGeom>
              <a:rect b="b" l="l" r="r" t="t"/>
              <a:pathLst>
                <a:path extrusionOk="0" h="4102" w="1474">
                  <a:moveTo>
                    <a:pt x="1473" y="1"/>
                  </a:moveTo>
                  <a:lnTo>
                    <a:pt x="17" y="3147"/>
                  </a:lnTo>
                  <a:lnTo>
                    <a:pt x="0" y="4101"/>
                  </a:lnTo>
                  <a:lnTo>
                    <a:pt x="1473" y="955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20721150" y="4621100"/>
              <a:ext cx="14675" cy="23875"/>
            </a:xfrm>
            <a:custGeom>
              <a:rect b="b" l="l" r="r" t="t"/>
              <a:pathLst>
                <a:path extrusionOk="0" h="955" w="587">
                  <a:moveTo>
                    <a:pt x="1" y="1"/>
                  </a:moveTo>
                  <a:lnTo>
                    <a:pt x="1" y="955"/>
                  </a:lnTo>
                  <a:lnTo>
                    <a:pt x="587" y="95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3"/>
            <p:cNvSpPr/>
            <p:nvPr/>
          </p:nvSpPr>
          <p:spPr>
            <a:xfrm>
              <a:off x="20655875" y="4613150"/>
              <a:ext cx="25" cy="31825"/>
            </a:xfrm>
            <a:custGeom>
              <a:rect b="b" l="l" r="r" t="t"/>
              <a:pathLst>
                <a:path extrusionOk="0" h="1273" w="1">
                  <a:moveTo>
                    <a:pt x="1" y="319"/>
                  </a:moveTo>
                  <a:lnTo>
                    <a:pt x="1" y="1273"/>
                  </a:lnTo>
                  <a:lnTo>
                    <a:pt x="1" y="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3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3"/>
            <p:cNvSpPr/>
            <p:nvPr/>
          </p:nvSpPr>
          <p:spPr>
            <a:xfrm>
              <a:off x="20655875" y="4621100"/>
              <a:ext cx="65300" cy="23875"/>
            </a:xfrm>
            <a:custGeom>
              <a:rect b="b" l="l" r="r" t="t"/>
              <a:pathLst>
                <a:path extrusionOk="0" h="955" w="2612">
                  <a:moveTo>
                    <a:pt x="1" y="1"/>
                  </a:moveTo>
                  <a:lnTo>
                    <a:pt x="1" y="955"/>
                  </a:lnTo>
                  <a:lnTo>
                    <a:pt x="2612" y="955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3"/>
            <p:cNvSpPr/>
            <p:nvPr/>
          </p:nvSpPr>
          <p:spPr>
            <a:xfrm>
              <a:off x="20734125" y="4621100"/>
              <a:ext cx="1700" cy="35175"/>
            </a:xfrm>
            <a:custGeom>
              <a:rect b="b" l="l" r="r" t="t"/>
              <a:pathLst>
                <a:path extrusionOk="0" h="1407" w="68">
                  <a:moveTo>
                    <a:pt x="68" y="1"/>
                  </a:moveTo>
                  <a:lnTo>
                    <a:pt x="1" y="453"/>
                  </a:lnTo>
                  <a:lnTo>
                    <a:pt x="1" y="1407"/>
                  </a:lnTo>
                  <a:lnTo>
                    <a:pt x="68" y="95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3"/>
            <p:cNvSpPr/>
            <p:nvPr/>
          </p:nvSpPr>
          <p:spPr>
            <a:xfrm>
              <a:off x="20685600" y="4641600"/>
              <a:ext cx="15925" cy="23875"/>
            </a:xfrm>
            <a:custGeom>
              <a:rect b="b" l="l" r="r" t="t"/>
              <a:pathLst>
                <a:path extrusionOk="0" h="955" w="637">
                  <a:moveTo>
                    <a:pt x="0" y="1"/>
                  </a:moveTo>
                  <a:lnTo>
                    <a:pt x="0" y="955"/>
                  </a:lnTo>
                  <a:lnTo>
                    <a:pt x="620" y="955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3"/>
            <p:cNvSpPr/>
            <p:nvPr/>
          </p:nvSpPr>
          <p:spPr>
            <a:xfrm>
              <a:off x="20671775" y="4649550"/>
              <a:ext cx="14675" cy="23875"/>
            </a:xfrm>
            <a:custGeom>
              <a:rect b="b" l="l" r="r" t="t"/>
              <a:pathLst>
                <a:path extrusionOk="0" h="955" w="587">
                  <a:moveTo>
                    <a:pt x="1" y="1"/>
                  </a:moveTo>
                  <a:lnTo>
                    <a:pt x="1" y="955"/>
                  </a:lnTo>
                  <a:lnTo>
                    <a:pt x="587" y="95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3"/>
            <p:cNvSpPr/>
            <p:nvPr/>
          </p:nvSpPr>
          <p:spPr>
            <a:xfrm>
              <a:off x="20606500" y="4649550"/>
              <a:ext cx="65300" cy="23875"/>
            </a:xfrm>
            <a:custGeom>
              <a:rect b="b" l="l" r="r" t="t"/>
              <a:pathLst>
                <a:path extrusionOk="0" h="955" w="2612">
                  <a:moveTo>
                    <a:pt x="1" y="1"/>
                  </a:moveTo>
                  <a:lnTo>
                    <a:pt x="1" y="955"/>
                  </a:lnTo>
                  <a:lnTo>
                    <a:pt x="2612" y="955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20606500" y="4641600"/>
              <a:ext cx="25" cy="31825"/>
            </a:xfrm>
            <a:custGeom>
              <a:rect b="b" l="l" r="r" t="t"/>
              <a:pathLst>
                <a:path extrusionOk="0" h="1273" w="1">
                  <a:moveTo>
                    <a:pt x="1" y="319"/>
                  </a:moveTo>
                  <a:lnTo>
                    <a:pt x="1" y="1273"/>
                  </a:lnTo>
                  <a:lnTo>
                    <a:pt x="1" y="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3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20699825" y="4641600"/>
              <a:ext cx="1700" cy="34775"/>
            </a:xfrm>
            <a:custGeom>
              <a:rect b="b" l="l" r="r" t="t"/>
              <a:pathLst>
                <a:path extrusionOk="0" h="1391" w="68">
                  <a:moveTo>
                    <a:pt x="67" y="1"/>
                  </a:moveTo>
                  <a:lnTo>
                    <a:pt x="0" y="436"/>
                  </a:lnTo>
                  <a:lnTo>
                    <a:pt x="0" y="1390"/>
                  </a:lnTo>
                  <a:lnTo>
                    <a:pt x="51" y="95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20699825" y="4632400"/>
              <a:ext cx="34325" cy="43975"/>
            </a:xfrm>
            <a:custGeom>
              <a:rect b="b" l="l" r="r" t="t"/>
              <a:pathLst>
                <a:path extrusionOk="0" h="1759" w="1373">
                  <a:moveTo>
                    <a:pt x="1373" y="1"/>
                  </a:moveTo>
                  <a:lnTo>
                    <a:pt x="0" y="804"/>
                  </a:lnTo>
                  <a:lnTo>
                    <a:pt x="0" y="1758"/>
                  </a:lnTo>
                  <a:lnTo>
                    <a:pt x="1373" y="955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20684750" y="4649550"/>
              <a:ext cx="1700" cy="35175"/>
            </a:xfrm>
            <a:custGeom>
              <a:rect b="b" l="l" r="r" t="t"/>
              <a:pathLst>
                <a:path extrusionOk="0" h="1407" w="68">
                  <a:moveTo>
                    <a:pt x="68" y="1"/>
                  </a:moveTo>
                  <a:lnTo>
                    <a:pt x="17" y="470"/>
                  </a:lnTo>
                  <a:lnTo>
                    <a:pt x="1" y="1407"/>
                  </a:lnTo>
                  <a:lnTo>
                    <a:pt x="68" y="95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20743750" y="4624025"/>
              <a:ext cx="5475" cy="69075"/>
            </a:xfrm>
            <a:custGeom>
              <a:rect b="b" l="l" r="r" t="t"/>
              <a:pathLst>
                <a:path extrusionOk="0" h="2763" w="219">
                  <a:moveTo>
                    <a:pt x="218" y="1"/>
                  </a:moveTo>
                  <a:lnTo>
                    <a:pt x="1" y="1809"/>
                  </a:lnTo>
                  <a:lnTo>
                    <a:pt x="1" y="2763"/>
                  </a:lnTo>
                  <a:lnTo>
                    <a:pt x="218" y="9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4330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3"/>
            <p:cNvSpPr/>
            <p:nvPr/>
          </p:nvSpPr>
          <p:spPr>
            <a:xfrm>
              <a:off x="20729950" y="4668800"/>
              <a:ext cx="13825" cy="24300"/>
            </a:xfrm>
            <a:custGeom>
              <a:rect b="b" l="l" r="r" t="t"/>
              <a:pathLst>
                <a:path extrusionOk="0" h="972" w="553">
                  <a:moveTo>
                    <a:pt x="0" y="1"/>
                  </a:moveTo>
                  <a:lnTo>
                    <a:pt x="0" y="955"/>
                  </a:lnTo>
                  <a:lnTo>
                    <a:pt x="553" y="972"/>
                  </a:lnTo>
                  <a:lnTo>
                    <a:pt x="553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3"/>
            <p:cNvSpPr/>
            <p:nvPr/>
          </p:nvSpPr>
          <p:spPr>
            <a:xfrm>
              <a:off x="20650450" y="4661275"/>
              <a:ext cx="34750" cy="43550"/>
            </a:xfrm>
            <a:custGeom>
              <a:rect b="b" l="l" r="r" t="t"/>
              <a:pathLst>
                <a:path extrusionOk="0" h="1742" w="1390">
                  <a:moveTo>
                    <a:pt x="1389" y="1"/>
                  </a:moveTo>
                  <a:lnTo>
                    <a:pt x="17" y="787"/>
                  </a:lnTo>
                  <a:lnTo>
                    <a:pt x="0" y="1741"/>
                  </a:lnTo>
                  <a:lnTo>
                    <a:pt x="1373" y="938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3"/>
            <p:cNvSpPr/>
            <p:nvPr/>
          </p:nvSpPr>
          <p:spPr>
            <a:xfrm>
              <a:off x="20734975" y="4187575"/>
              <a:ext cx="731925" cy="436475"/>
            </a:xfrm>
            <a:custGeom>
              <a:rect b="b" l="l" r="r" t="t"/>
              <a:pathLst>
                <a:path extrusionOk="0" h="17459" w="29277">
                  <a:moveTo>
                    <a:pt x="29276" y="1"/>
                  </a:moveTo>
                  <a:lnTo>
                    <a:pt x="24506" y="1239"/>
                  </a:lnTo>
                  <a:lnTo>
                    <a:pt x="25828" y="2009"/>
                  </a:lnTo>
                  <a:lnTo>
                    <a:pt x="0" y="17024"/>
                  </a:lnTo>
                  <a:lnTo>
                    <a:pt x="620" y="17024"/>
                  </a:lnTo>
                  <a:lnTo>
                    <a:pt x="569" y="17459"/>
                  </a:lnTo>
                  <a:lnTo>
                    <a:pt x="26497" y="2394"/>
                  </a:lnTo>
                  <a:lnTo>
                    <a:pt x="27820" y="3147"/>
                  </a:lnTo>
                  <a:lnTo>
                    <a:pt x="29276" y="1"/>
                  </a:ln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3"/>
            <p:cNvSpPr/>
            <p:nvPr/>
          </p:nvSpPr>
          <p:spPr>
            <a:xfrm>
              <a:off x="20606500" y="4613150"/>
              <a:ext cx="143975" cy="84975"/>
            </a:xfrm>
            <a:custGeom>
              <a:rect b="b" l="l" r="r" t="t"/>
              <a:pathLst>
                <a:path extrusionOk="0" h="3399" w="5759">
                  <a:moveTo>
                    <a:pt x="1976" y="1"/>
                  </a:moveTo>
                  <a:lnTo>
                    <a:pt x="1976" y="319"/>
                  </a:lnTo>
                  <a:lnTo>
                    <a:pt x="4587" y="319"/>
                  </a:lnTo>
                  <a:lnTo>
                    <a:pt x="3164" y="1139"/>
                  </a:lnTo>
                  <a:lnTo>
                    <a:pt x="1" y="1139"/>
                  </a:lnTo>
                  <a:lnTo>
                    <a:pt x="1" y="1457"/>
                  </a:lnTo>
                  <a:lnTo>
                    <a:pt x="2612" y="1457"/>
                  </a:lnTo>
                  <a:lnTo>
                    <a:pt x="1105" y="2344"/>
                  </a:lnTo>
                  <a:lnTo>
                    <a:pt x="1775" y="2712"/>
                  </a:lnTo>
                  <a:lnTo>
                    <a:pt x="3147" y="1926"/>
                  </a:lnTo>
                  <a:lnTo>
                    <a:pt x="2963" y="3365"/>
                  </a:lnTo>
                  <a:lnTo>
                    <a:pt x="3516" y="3399"/>
                  </a:lnTo>
                  <a:lnTo>
                    <a:pt x="3733" y="1574"/>
                  </a:lnTo>
                  <a:lnTo>
                    <a:pt x="5106" y="771"/>
                  </a:lnTo>
                  <a:lnTo>
                    <a:pt x="4938" y="2227"/>
                  </a:lnTo>
                  <a:lnTo>
                    <a:pt x="5491" y="2244"/>
                  </a:lnTo>
                  <a:lnTo>
                    <a:pt x="5708" y="436"/>
                  </a:lnTo>
                  <a:lnTo>
                    <a:pt x="5759" y="1"/>
                  </a:ln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3"/>
            <p:cNvSpPr/>
            <p:nvPr/>
          </p:nvSpPr>
          <p:spPr>
            <a:xfrm>
              <a:off x="20634125" y="4671750"/>
              <a:ext cx="16750" cy="33075"/>
            </a:xfrm>
            <a:custGeom>
              <a:rect b="b" l="l" r="r" t="t"/>
              <a:pathLst>
                <a:path extrusionOk="0" h="1323" w="670">
                  <a:moveTo>
                    <a:pt x="0" y="0"/>
                  </a:moveTo>
                  <a:lnTo>
                    <a:pt x="0" y="937"/>
                  </a:lnTo>
                  <a:lnTo>
                    <a:pt x="653" y="1322"/>
                  </a:lnTo>
                  <a:lnTo>
                    <a:pt x="670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3"/>
            <p:cNvSpPr/>
            <p:nvPr/>
          </p:nvSpPr>
          <p:spPr>
            <a:xfrm>
              <a:off x="20680575" y="4697275"/>
              <a:ext cx="13825" cy="24275"/>
            </a:xfrm>
            <a:custGeom>
              <a:rect b="b" l="l" r="r" t="t"/>
              <a:pathLst>
                <a:path extrusionOk="0" h="971" w="553">
                  <a:moveTo>
                    <a:pt x="0" y="0"/>
                  </a:moveTo>
                  <a:lnTo>
                    <a:pt x="0" y="954"/>
                  </a:lnTo>
                  <a:lnTo>
                    <a:pt x="553" y="971"/>
                  </a:lnTo>
                  <a:lnTo>
                    <a:pt x="55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20694375" y="4652500"/>
              <a:ext cx="5475" cy="69050"/>
            </a:xfrm>
            <a:custGeom>
              <a:rect b="b" l="l" r="r" t="t"/>
              <a:pathLst>
                <a:path extrusionOk="0" h="2762" w="219">
                  <a:moveTo>
                    <a:pt x="218" y="0"/>
                  </a:moveTo>
                  <a:lnTo>
                    <a:pt x="1" y="1825"/>
                  </a:lnTo>
                  <a:lnTo>
                    <a:pt x="1" y="2762"/>
                  </a:lnTo>
                  <a:lnTo>
                    <a:pt x="218" y="95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20365050" y="4767575"/>
              <a:ext cx="221800" cy="350275"/>
            </a:xfrm>
            <a:custGeom>
              <a:rect b="b" l="l" r="r" t="t"/>
              <a:pathLst>
                <a:path extrusionOk="0" h="14011" w="8872">
                  <a:moveTo>
                    <a:pt x="4436" y="0"/>
                  </a:moveTo>
                  <a:cubicBezTo>
                    <a:pt x="4436" y="0"/>
                    <a:pt x="0" y="7131"/>
                    <a:pt x="0" y="9591"/>
                  </a:cubicBezTo>
                  <a:cubicBezTo>
                    <a:pt x="0" y="12035"/>
                    <a:pt x="1992" y="14010"/>
                    <a:pt x="4436" y="14010"/>
                  </a:cubicBezTo>
                  <a:cubicBezTo>
                    <a:pt x="6897" y="14010"/>
                    <a:pt x="8872" y="12035"/>
                    <a:pt x="8872" y="9591"/>
                  </a:cubicBezTo>
                  <a:cubicBezTo>
                    <a:pt x="8872" y="7131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0470075" y="4921550"/>
              <a:ext cx="8825" cy="292950"/>
            </a:xfrm>
            <a:custGeom>
              <a:rect b="b" l="l" r="r" t="t"/>
              <a:pathLst>
                <a:path extrusionOk="0" h="11718" w="353">
                  <a:moveTo>
                    <a:pt x="352" y="1"/>
                  </a:moveTo>
                  <a:lnTo>
                    <a:pt x="1" y="11718"/>
                  </a:lnTo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0470075" y="4921550"/>
              <a:ext cx="8825" cy="292950"/>
            </a:xfrm>
            <a:custGeom>
              <a:rect b="b" l="l" r="r" t="t"/>
              <a:pathLst>
                <a:path extrusionOk="0" fill="none" h="11718" w="353">
                  <a:moveTo>
                    <a:pt x="352" y="1"/>
                  </a:moveTo>
                  <a:lnTo>
                    <a:pt x="1" y="11718"/>
                  </a:lnTo>
                </a:path>
              </a:pathLst>
            </a:custGeom>
            <a:noFill/>
            <a:ln cap="flat" cmpd="sng" w="5450">
              <a:solidFill>
                <a:srgbClr val="D07BC0"/>
              </a:solidFill>
              <a:prstDash val="solid"/>
              <a:miter lim="1673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20602725" y="4473375"/>
              <a:ext cx="402175" cy="636100"/>
            </a:xfrm>
            <a:custGeom>
              <a:rect b="b" l="l" r="r" t="t"/>
              <a:pathLst>
                <a:path extrusionOk="0" h="25444" w="16087">
                  <a:moveTo>
                    <a:pt x="8035" y="1"/>
                  </a:moveTo>
                  <a:cubicBezTo>
                    <a:pt x="8035" y="1"/>
                    <a:pt x="1" y="12973"/>
                    <a:pt x="1" y="17409"/>
                  </a:cubicBezTo>
                  <a:cubicBezTo>
                    <a:pt x="1" y="21845"/>
                    <a:pt x="3600" y="25444"/>
                    <a:pt x="8035" y="25444"/>
                  </a:cubicBezTo>
                  <a:cubicBezTo>
                    <a:pt x="12488" y="25444"/>
                    <a:pt x="16087" y="21845"/>
                    <a:pt x="16087" y="17409"/>
                  </a:cubicBezTo>
                  <a:cubicBezTo>
                    <a:pt x="16087" y="12973"/>
                    <a:pt x="8035" y="1"/>
                    <a:pt x="803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20792725" y="4753350"/>
              <a:ext cx="16350" cy="531875"/>
            </a:xfrm>
            <a:custGeom>
              <a:rect b="b" l="l" r="r" t="t"/>
              <a:pathLst>
                <a:path extrusionOk="0" fill="none" h="21275" w="654">
                  <a:moveTo>
                    <a:pt x="653" y="0"/>
                  </a:moveTo>
                  <a:lnTo>
                    <a:pt x="0" y="21275"/>
                  </a:lnTo>
                </a:path>
              </a:pathLst>
            </a:custGeom>
            <a:noFill/>
            <a:ln cap="rnd" cmpd="sng" w="5450">
              <a:solidFill>
                <a:srgbClr val="964F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22197900" y="3361550"/>
              <a:ext cx="90025" cy="112375"/>
            </a:xfrm>
            <a:custGeom>
              <a:rect b="b" l="l" r="r" t="t"/>
              <a:pathLst>
                <a:path extrusionOk="0" h="4495" w="3601">
                  <a:moveTo>
                    <a:pt x="1016" y="0"/>
                  </a:moveTo>
                  <a:cubicBezTo>
                    <a:pt x="403" y="0"/>
                    <a:pt x="1" y="530"/>
                    <a:pt x="52" y="1406"/>
                  </a:cubicBezTo>
                  <a:cubicBezTo>
                    <a:pt x="119" y="2494"/>
                    <a:pt x="888" y="3732"/>
                    <a:pt x="1792" y="4251"/>
                  </a:cubicBezTo>
                  <a:cubicBezTo>
                    <a:pt x="1843" y="4285"/>
                    <a:pt x="1876" y="4301"/>
                    <a:pt x="1926" y="4335"/>
                  </a:cubicBezTo>
                  <a:cubicBezTo>
                    <a:pt x="2159" y="4443"/>
                    <a:pt x="2377" y="4495"/>
                    <a:pt x="2573" y="4495"/>
                  </a:cubicBezTo>
                  <a:cubicBezTo>
                    <a:pt x="3197" y="4495"/>
                    <a:pt x="3601" y="3975"/>
                    <a:pt x="3550" y="3096"/>
                  </a:cubicBezTo>
                  <a:cubicBezTo>
                    <a:pt x="3466" y="1991"/>
                    <a:pt x="2713" y="770"/>
                    <a:pt x="1809" y="234"/>
                  </a:cubicBezTo>
                  <a:cubicBezTo>
                    <a:pt x="1759" y="217"/>
                    <a:pt x="1709" y="184"/>
                    <a:pt x="1658" y="167"/>
                  </a:cubicBezTo>
                  <a:cubicBezTo>
                    <a:pt x="1428" y="54"/>
                    <a:pt x="1211" y="0"/>
                    <a:pt x="101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22110875" y="3204200"/>
              <a:ext cx="272875" cy="200375"/>
            </a:xfrm>
            <a:custGeom>
              <a:rect b="b" l="l" r="r" t="t"/>
              <a:pathLst>
                <a:path extrusionOk="0" h="8015" w="10915">
                  <a:moveTo>
                    <a:pt x="2166" y="1"/>
                  </a:moveTo>
                  <a:cubicBezTo>
                    <a:pt x="1530" y="1"/>
                    <a:pt x="940" y="134"/>
                    <a:pt x="419" y="402"/>
                  </a:cubicBezTo>
                  <a:cubicBezTo>
                    <a:pt x="17" y="602"/>
                    <a:pt x="1" y="1306"/>
                    <a:pt x="386" y="1975"/>
                  </a:cubicBezTo>
                  <a:cubicBezTo>
                    <a:pt x="570" y="2327"/>
                    <a:pt x="821" y="2578"/>
                    <a:pt x="1089" y="2728"/>
                  </a:cubicBezTo>
                  <a:cubicBezTo>
                    <a:pt x="1243" y="2821"/>
                    <a:pt x="1392" y="2869"/>
                    <a:pt x="1530" y="2869"/>
                  </a:cubicBezTo>
                  <a:cubicBezTo>
                    <a:pt x="1616" y="2869"/>
                    <a:pt x="1698" y="2851"/>
                    <a:pt x="1775" y="2812"/>
                  </a:cubicBezTo>
                  <a:cubicBezTo>
                    <a:pt x="2159" y="2617"/>
                    <a:pt x="2586" y="2518"/>
                    <a:pt x="3047" y="2518"/>
                  </a:cubicBezTo>
                  <a:cubicBezTo>
                    <a:pt x="3651" y="2518"/>
                    <a:pt x="4312" y="2688"/>
                    <a:pt x="5006" y="3030"/>
                  </a:cubicBezTo>
                  <a:cubicBezTo>
                    <a:pt x="5139" y="3097"/>
                    <a:pt x="5290" y="3163"/>
                    <a:pt x="5424" y="3247"/>
                  </a:cubicBezTo>
                  <a:cubicBezTo>
                    <a:pt x="6813" y="4051"/>
                    <a:pt x="8152" y="5440"/>
                    <a:pt x="9140" y="7147"/>
                  </a:cubicBezTo>
                  <a:cubicBezTo>
                    <a:pt x="9341" y="7482"/>
                    <a:pt x="9592" y="7733"/>
                    <a:pt x="9826" y="7884"/>
                  </a:cubicBezTo>
                  <a:cubicBezTo>
                    <a:pt x="9983" y="7972"/>
                    <a:pt x="10133" y="8014"/>
                    <a:pt x="10272" y="8014"/>
                  </a:cubicBezTo>
                  <a:cubicBezTo>
                    <a:pt x="10370" y="8014"/>
                    <a:pt x="10462" y="7993"/>
                    <a:pt x="10546" y="7951"/>
                  </a:cubicBezTo>
                  <a:cubicBezTo>
                    <a:pt x="10914" y="7716"/>
                    <a:pt x="10914" y="6997"/>
                    <a:pt x="10529" y="6344"/>
                  </a:cubicBezTo>
                  <a:cubicBezTo>
                    <a:pt x="9173" y="4017"/>
                    <a:pt x="7349" y="2092"/>
                    <a:pt x="5441" y="1004"/>
                  </a:cubicBezTo>
                  <a:cubicBezTo>
                    <a:pt x="5257" y="887"/>
                    <a:pt x="5056" y="787"/>
                    <a:pt x="4855" y="686"/>
                  </a:cubicBezTo>
                  <a:cubicBezTo>
                    <a:pt x="3914" y="230"/>
                    <a:pt x="3001" y="1"/>
                    <a:pt x="216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22051050" y="3046475"/>
              <a:ext cx="394200" cy="271275"/>
            </a:xfrm>
            <a:custGeom>
              <a:rect b="b" l="l" r="r" t="t"/>
              <a:pathLst>
                <a:path extrusionOk="0" h="10851" w="15768">
                  <a:moveTo>
                    <a:pt x="2716" y="1"/>
                  </a:moveTo>
                  <a:cubicBezTo>
                    <a:pt x="1920" y="1"/>
                    <a:pt x="1167" y="138"/>
                    <a:pt x="469" y="417"/>
                  </a:cubicBezTo>
                  <a:cubicBezTo>
                    <a:pt x="50" y="568"/>
                    <a:pt x="0" y="1254"/>
                    <a:pt x="352" y="1940"/>
                  </a:cubicBezTo>
                  <a:cubicBezTo>
                    <a:pt x="536" y="2308"/>
                    <a:pt x="820" y="2610"/>
                    <a:pt x="1105" y="2760"/>
                  </a:cubicBezTo>
                  <a:cubicBezTo>
                    <a:pt x="1250" y="2850"/>
                    <a:pt x="1402" y="2902"/>
                    <a:pt x="1543" y="2902"/>
                  </a:cubicBezTo>
                  <a:cubicBezTo>
                    <a:pt x="1613" y="2902"/>
                    <a:pt x="1680" y="2889"/>
                    <a:pt x="1741" y="2861"/>
                  </a:cubicBezTo>
                  <a:cubicBezTo>
                    <a:pt x="2306" y="2641"/>
                    <a:pt x="2921" y="2532"/>
                    <a:pt x="3573" y="2532"/>
                  </a:cubicBezTo>
                  <a:cubicBezTo>
                    <a:pt x="4659" y="2532"/>
                    <a:pt x="5847" y="2834"/>
                    <a:pt x="7081" y="3430"/>
                  </a:cubicBezTo>
                  <a:cubicBezTo>
                    <a:pt x="7348" y="3547"/>
                    <a:pt x="7599" y="3698"/>
                    <a:pt x="7851" y="3832"/>
                  </a:cubicBezTo>
                  <a:cubicBezTo>
                    <a:pt x="10110" y="5154"/>
                    <a:pt x="12286" y="7330"/>
                    <a:pt x="14010" y="10058"/>
                  </a:cubicBezTo>
                  <a:cubicBezTo>
                    <a:pt x="14211" y="10360"/>
                    <a:pt x="14429" y="10577"/>
                    <a:pt x="14663" y="10711"/>
                  </a:cubicBezTo>
                  <a:cubicBezTo>
                    <a:pt x="14812" y="10804"/>
                    <a:pt x="14966" y="10851"/>
                    <a:pt x="15105" y="10851"/>
                  </a:cubicBezTo>
                  <a:cubicBezTo>
                    <a:pt x="15216" y="10851"/>
                    <a:pt x="15318" y="10821"/>
                    <a:pt x="15400" y="10761"/>
                  </a:cubicBezTo>
                  <a:cubicBezTo>
                    <a:pt x="15768" y="10494"/>
                    <a:pt x="15718" y="9757"/>
                    <a:pt x="15316" y="9104"/>
                  </a:cubicBezTo>
                  <a:cubicBezTo>
                    <a:pt x="13224" y="5807"/>
                    <a:pt x="10612" y="3162"/>
                    <a:pt x="7867" y="1589"/>
                  </a:cubicBezTo>
                  <a:cubicBezTo>
                    <a:pt x="7549" y="1405"/>
                    <a:pt x="7248" y="1237"/>
                    <a:pt x="6930" y="1086"/>
                  </a:cubicBezTo>
                  <a:cubicBezTo>
                    <a:pt x="5443" y="369"/>
                    <a:pt x="4021" y="1"/>
                    <a:pt x="271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6026425" y="2555700"/>
              <a:ext cx="572050" cy="615600"/>
            </a:xfrm>
            <a:custGeom>
              <a:rect b="b" l="l" r="r" t="t"/>
              <a:pathLst>
                <a:path extrusionOk="0" h="24624" w="22882">
                  <a:moveTo>
                    <a:pt x="13743" y="1"/>
                  </a:moveTo>
                  <a:cubicBezTo>
                    <a:pt x="12891" y="1"/>
                    <a:pt x="11930" y="279"/>
                    <a:pt x="10914" y="866"/>
                  </a:cubicBezTo>
                  <a:cubicBezTo>
                    <a:pt x="7415" y="2874"/>
                    <a:pt x="4603" y="7762"/>
                    <a:pt x="4620" y="11762"/>
                  </a:cubicBezTo>
                  <a:cubicBezTo>
                    <a:pt x="4620" y="12131"/>
                    <a:pt x="4637" y="12465"/>
                    <a:pt x="4687" y="12783"/>
                  </a:cubicBezTo>
                  <a:cubicBezTo>
                    <a:pt x="2076" y="14424"/>
                    <a:pt x="0" y="18106"/>
                    <a:pt x="17" y="21136"/>
                  </a:cubicBezTo>
                  <a:cubicBezTo>
                    <a:pt x="17" y="23342"/>
                    <a:pt x="1126" y="24623"/>
                    <a:pt x="2737" y="24623"/>
                  </a:cubicBezTo>
                  <a:cubicBezTo>
                    <a:pt x="3400" y="24623"/>
                    <a:pt x="4148" y="24407"/>
                    <a:pt x="4938" y="23948"/>
                  </a:cubicBezTo>
                  <a:lnTo>
                    <a:pt x="16839" y="17085"/>
                  </a:lnTo>
                  <a:cubicBezTo>
                    <a:pt x="17140" y="16968"/>
                    <a:pt x="17475" y="16817"/>
                    <a:pt x="17793" y="16633"/>
                  </a:cubicBezTo>
                  <a:cubicBezTo>
                    <a:pt x="17843" y="16600"/>
                    <a:pt x="17910" y="16566"/>
                    <a:pt x="17961" y="16533"/>
                  </a:cubicBezTo>
                  <a:cubicBezTo>
                    <a:pt x="20722" y="14809"/>
                    <a:pt x="22882" y="10892"/>
                    <a:pt x="22765" y="7779"/>
                  </a:cubicBezTo>
                  <a:cubicBezTo>
                    <a:pt x="22682" y="5656"/>
                    <a:pt x="21565" y="4453"/>
                    <a:pt x="19982" y="4453"/>
                  </a:cubicBezTo>
                  <a:cubicBezTo>
                    <a:pt x="19306" y="4453"/>
                    <a:pt x="18545" y="4673"/>
                    <a:pt x="17743" y="5134"/>
                  </a:cubicBezTo>
                  <a:cubicBezTo>
                    <a:pt x="17676" y="5167"/>
                    <a:pt x="17609" y="5218"/>
                    <a:pt x="17542" y="5251"/>
                  </a:cubicBezTo>
                  <a:cubicBezTo>
                    <a:pt x="17425" y="5335"/>
                    <a:pt x="17291" y="5418"/>
                    <a:pt x="17174" y="5502"/>
                  </a:cubicBezTo>
                  <a:cubicBezTo>
                    <a:pt x="17207" y="5151"/>
                    <a:pt x="17241" y="4816"/>
                    <a:pt x="17241" y="4481"/>
                  </a:cubicBezTo>
                  <a:cubicBezTo>
                    <a:pt x="17229" y="1637"/>
                    <a:pt x="15807" y="1"/>
                    <a:pt x="13743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6222650" y="2848500"/>
              <a:ext cx="208850" cy="384025"/>
            </a:xfrm>
            <a:custGeom>
              <a:rect b="b" l="l" r="r" t="t"/>
              <a:pathLst>
                <a:path extrusionOk="0" h="15361" w="8354">
                  <a:moveTo>
                    <a:pt x="4416" y="0"/>
                  </a:moveTo>
                  <a:cubicBezTo>
                    <a:pt x="4370" y="0"/>
                    <a:pt x="4320" y="17"/>
                    <a:pt x="4270" y="50"/>
                  </a:cubicBezTo>
                  <a:cubicBezTo>
                    <a:pt x="4169" y="101"/>
                    <a:pt x="4069" y="201"/>
                    <a:pt x="4002" y="352"/>
                  </a:cubicBezTo>
                  <a:lnTo>
                    <a:pt x="135" y="8353"/>
                  </a:lnTo>
                  <a:cubicBezTo>
                    <a:pt x="1" y="8636"/>
                    <a:pt x="72" y="8864"/>
                    <a:pt x="253" y="8864"/>
                  </a:cubicBezTo>
                  <a:cubicBezTo>
                    <a:pt x="297" y="8864"/>
                    <a:pt x="348" y="8851"/>
                    <a:pt x="403" y="8821"/>
                  </a:cubicBezTo>
                  <a:lnTo>
                    <a:pt x="2429" y="7650"/>
                  </a:lnTo>
                  <a:lnTo>
                    <a:pt x="2445" y="14864"/>
                  </a:lnTo>
                  <a:cubicBezTo>
                    <a:pt x="2457" y="15183"/>
                    <a:pt x="2611" y="15360"/>
                    <a:pt x="2836" y="15360"/>
                  </a:cubicBezTo>
                  <a:cubicBezTo>
                    <a:pt x="2929" y="15360"/>
                    <a:pt x="3035" y="15330"/>
                    <a:pt x="3148" y="15266"/>
                  </a:cubicBezTo>
                  <a:lnTo>
                    <a:pt x="5542" y="13893"/>
                  </a:lnTo>
                  <a:cubicBezTo>
                    <a:pt x="5927" y="13659"/>
                    <a:pt x="6245" y="13123"/>
                    <a:pt x="6245" y="12688"/>
                  </a:cubicBezTo>
                  <a:lnTo>
                    <a:pt x="6228" y="5457"/>
                  </a:lnTo>
                  <a:lnTo>
                    <a:pt x="7919" y="4469"/>
                  </a:lnTo>
                  <a:cubicBezTo>
                    <a:pt x="8203" y="4319"/>
                    <a:pt x="8354" y="3867"/>
                    <a:pt x="8203" y="3716"/>
                  </a:cubicBezTo>
                  <a:lnTo>
                    <a:pt x="4538" y="50"/>
                  </a:lnTo>
                  <a:cubicBezTo>
                    <a:pt x="4504" y="17"/>
                    <a:pt x="4462" y="0"/>
                    <a:pt x="4416" y="0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9" name="Google Shape;1699;p33"/>
          <p:cNvGrpSpPr/>
          <p:nvPr/>
        </p:nvGrpSpPr>
        <p:grpSpPr>
          <a:xfrm>
            <a:off x="1012660" y="1685221"/>
            <a:ext cx="870388" cy="2743641"/>
            <a:chOff x="-34542925" y="7446300"/>
            <a:chExt cx="2787025" cy="8785275"/>
          </a:xfrm>
        </p:grpSpPr>
        <p:sp>
          <p:nvSpPr>
            <p:cNvPr id="1700" name="Google Shape;1700;p33"/>
            <p:cNvSpPr/>
            <p:nvPr/>
          </p:nvSpPr>
          <p:spPr>
            <a:xfrm>
              <a:off x="-34421075" y="11617725"/>
              <a:ext cx="473050" cy="622950"/>
            </a:xfrm>
            <a:custGeom>
              <a:rect b="b" l="l" r="r" t="t"/>
              <a:pathLst>
                <a:path extrusionOk="0" h="24918" w="18922">
                  <a:moveTo>
                    <a:pt x="6348" y="1"/>
                  </a:moveTo>
                  <a:cubicBezTo>
                    <a:pt x="2943" y="1"/>
                    <a:pt x="0" y="2600"/>
                    <a:pt x="0" y="2600"/>
                  </a:cubicBezTo>
                  <a:cubicBezTo>
                    <a:pt x="0" y="2600"/>
                    <a:pt x="4191" y="24918"/>
                    <a:pt x="11481" y="24918"/>
                  </a:cubicBezTo>
                  <a:cubicBezTo>
                    <a:pt x="11519" y="24918"/>
                    <a:pt x="11557" y="24917"/>
                    <a:pt x="11595" y="24916"/>
                  </a:cubicBezTo>
                  <a:cubicBezTo>
                    <a:pt x="18922" y="24680"/>
                    <a:pt x="16401" y="20748"/>
                    <a:pt x="14048" y="14161"/>
                  </a:cubicBezTo>
                  <a:cubicBezTo>
                    <a:pt x="13329" y="12165"/>
                    <a:pt x="13236" y="11510"/>
                    <a:pt x="13510" y="11510"/>
                  </a:cubicBezTo>
                  <a:cubicBezTo>
                    <a:pt x="14034" y="11510"/>
                    <a:pt x="15896" y="13896"/>
                    <a:pt x="17298" y="13896"/>
                  </a:cubicBezTo>
                  <a:cubicBezTo>
                    <a:pt x="17597" y="13896"/>
                    <a:pt x="17875" y="13787"/>
                    <a:pt x="18115" y="13522"/>
                  </a:cubicBezTo>
                  <a:cubicBezTo>
                    <a:pt x="18922" y="12649"/>
                    <a:pt x="16099" y="8078"/>
                    <a:pt x="11494" y="2600"/>
                  </a:cubicBezTo>
                  <a:cubicBezTo>
                    <a:pt x="9870" y="650"/>
                    <a:pt x="8051" y="1"/>
                    <a:pt x="634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-33945525" y="15310500"/>
              <a:ext cx="923425" cy="533900"/>
            </a:xfrm>
            <a:custGeom>
              <a:rect b="b" l="l" r="r" t="t"/>
              <a:pathLst>
                <a:path extrusionOk="0" h="21356" w="36937">
                  <a:moveTo>
                    <a:pt x="25846" y="1"/>
                  </a:moveTo>
                  <a:cubicBezTo>
                    <a:pt x="22661" y="1"/>
                    <a:pt x="18191" y="737"/>
                    <a:pt x="12637" y="3506"/>
                  </a:cubicBezTo>
                  <a:cubicBezTo>
                    <a:pt x="2943" y="8326"/>
                    <a:pt x="657" y="8772"/>
                    <a:pt x="143" y="8772"/>
                  </a:cubicBezTo>
                  <a:cubicBezTo>
                    <a:pt x="26" y="8772"/>
                    <a:pt x="1" y="8749"/>
                    <a:pt x="1" y="8749"/>
                  </a:cubicBezTo>
                  <a:lnTo>
                    <a:pt x="1" y="18832"/>
                  </a:lnTo>
                  <a:cubicBezTo>
                    <a:pt x="1" y="18832"/>
                    <a:pt x="1619" y="21355"/>
                    <a:pt x="5833" y="21355"/>
                  </a:cubicBezTo>
                  <a:cubicBezTo>
                    <a:pt x="7475" y="21355"/>
                    <a:pt x="9511" y="20972"/>
                    <a:pt x="11999" y="19907"/>
                  </a:cubicBezTo>
                  <a:cubicBezTo>
                    <a:pt x="20838" y="16143"/>
                    <a:pt x="36936" y="8715"/>
                    <a:pt x="31425" y="952"/>
                  </a:cubicBezTo>
                  <a:cubicBezTo>
                    <a:pt x="31425" y="952"/>
                    <a:pt x="29466" y="1"/>
                    <a:pt x="25846" y="1"/>
                  </a:cubicBez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-32975925" y="15697400"/>
              <a:ext cx="923425" cy="534175"/>
            </a:xfrm>
            <a:custGeom>
              <a:rect b="b" l="l" r="r" t="t"/>
              <a:pathLst>
                <a:path extrusionOk="0" h="21367" w="36937">
                  <a:moveTo>
                    <a:pt x="25776" y="0"/>
                  </a:moveTo>
                  <a:cubicBezTo>
                    <a:pt x="22598" y="0"/>
                    <a:pt x="18144" y="736"/>
                    <a:pt x="12604" y="3490"/>
                  </a:cubicBezTo>
                  <a:cubicBezTo>
                    <a:pt x="2937" y="8310"/>
                    <a:pt x="656" y="8756"/>
                    <a:pt x="143" y="8756"/>
                  </a:cubicBezTo>
                  <a:cubicBezTo>
                    <a:pt x="26" y="8756"/>
                    <a:pt x="1" y="8733"/>
                    <a:pt x="1" y="8733"/>
                  </a:cubicBezTo>
                  <a:lnTo>
                    <a:pt x="1" y="18816"/>
                  </a:lnTo>
                  <a:cubicBezTo>
                    <a:pt x="1" y="18816"/>
                    <a:pt x="1626" y="21366"/>
                    <a:pt x="5845" y="21366"/>
                  </a:cubicBezTo>
                  <a:cubicBezTo>
                    <a:pt x="7478" y="21366"/>
                    <a:pt x="9499" y="20984"/>
                    <a:pt x="11966" y="19925"/>
                  </a:cubicBezTo>
                  <a:cubicBezTo>
                    <a:pt x="20838" y="16127"/>
                    <a:pt x="36937" y="8699"/>
                    <a:pt x="31391" y="969"/>
                  </a:cubicBezTo>
                  <a:cubicBezTo>
                    <a:pt x="31391" y="969"/>
                    <a:pt x="29424" y="0"/>
                    <a:pt x="25776" y="0"/>
                  </a:cubicBez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-33945525" y="11413825"/>
              <a:ext cx="1436800" cy="4554850"/>
            </a:xfrm>
            <a:custGeom>
              <a:rect b="b" l="l" r="r" t="t"/>
              <a:pathLst>
                <a:path extrusionOk="0" h="182194" w="57472">
                  <a:moveTo>
                    <a:pt x="2252" y="1"/>
                  </a:moveTo>
                  <a:lnTo>
                    <a:pt x="1" y="164616"/>
                  </a:lnTo>
                  <a:cubicBezTo>
                    <a:pt x="2073" y="166745"/>
                    <a:pt x="4448" y="167454"/>
                    <a:pt x="6694" y="167454"/>
                  </a:cubicBezTo>
                  <a:cubicBezTo>
                    <a:pt x="11185" y="167454"/>
                    <a:pt x="15158" y="164616"/>
                    <a:pt x="15158" y="164616"/>
                  </a:cubicBezTo>
                  <a:lnTo>
                    <a:pt x="27795" y="45204"/>
                  </a:lnTo>
                  <a:lnTo>
                    <a:pt x="38751" y="180311"/>
                  </a:lnTo>
                  <a:cubicBezTo>
                    <a:pt x="40533" y="181723"/>
                    <a:pt x="42814" y="182193"/>
                    <a:pt x="45065" y="182193"/>
                  </a:cubicBezTo>
                  <a:cubicBezTo>
                    <a:pt x="49566" y="182193"/>
                    <a:pt x="53942" y="180311"/>
                    <a:pt x="53942" y="180311"/>
                  </a:cubicBezTo>
                  <a:cubicBezTo>
                    <a:pt x="53942" y="180311"/>
                    <a:pt x="57471" y="49910"/>
                    <a:pt x="55892" y="12436"/>
                  </a:cubicBezTo>
                  <a:cubicBezTo>
                    <a:pt x="18384" y="12436"/>
                    <a:pt x="2252" y="1"/>
                    <a:pt x="2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-34542925" y="8864625"/>
              <a:ext cx="2675275" cy="3159225"/>
            </a:xfrm>
            <a:custGeom>
              <a:rect b="b" l="l" r="r" t="t"/>
              <a:pathLst>
                <a:path extrusionOk="0" h="126369" w="107011">
                  <a:moveTo>
                    <a:pt x="39357" y="0"/>
                  </a:moveTo>
                  <a:lnTo>
                    <a:pt x="36601" y="4369"/>
                  </a:lnTo>
                  <a:lnTo>
                    <a:pt x="32332" y="4369"/>
                  </a:lnTo>
                  <a:cubicBezTo>
                    <a:pt x="22653" y="4369"/>
                    <a:pt x="14251" y="11057"/>
                    <a:pt x="12066" y="20468"/>
                  </a:cubicBezTo>
                  <a:lnTo>
                    <a:pt x="2858" y="59891"/>
                  </a:lnTo>
                  <a:cubicBezTo>
                    <a:pt x="404" y="70377"/>
                    <a:pt x="1" y="81266"/>
                    <a:pt x="1648" y="91886"/>
                  </a:cubicBezTo>
                  <a:lnTo>
                    <a:pt x="4874" y="112690"/>
                  </a:lnTo>
                  <a:lnTo>
                    <a:pt x="16368" y="112690"/>
                  </a:lnTo>
                  <a:lnTo>
                    <a:pt x="13848" y="82711"/>
                  </a:lnTo>
                  <a:cubicBezTo>
                    <a:pt x="13511" y="79014"/>
                    <a:pt x="13713" y="75317"/>
                    <a:pt x="14453" y="71687"/>
                  </a:cubicBezTo>
                  <a:lnTo>
                    <a:pt x="19662" y="45405"/>
                  </a:lnTo>
                  <a:lnTo>
                    <a:pt x="26148" y="101969"/>
                  </a:lnTo>
                  <a:cubicBezTo>
                    <a:pt x="26148" y="101969"/>
                    <a:pt x="37237" y="119368"/>
                    <a:pt x="58890" y="119368"/>
                  </a:cubicBezTo>
                  <a:cubicBezTo>
                    <a:pt x="65014" y="119368"/>
                    <a:pt x="71984" y="117976"/>
                    <a:pt x="79788" y="114404"/>
                  </a:cubicBezTo>
                  <a:lnTo>
                    <a:pt x="79788" y="92726"/>
                  </a:lnTo>
                  <a:lnTo>
                    <a:pt x="95416" y="126369"/>
                  </a:lnTo>
                  <a:lnTo>
                    <a:pt x="107011" y="122907"/>
                  </a:lnTo>
                  <a:lnTo>
                    <a:pt x="94710" y="91449"/>
                  </a:lnTo>
                  <a:cubicBezTo>
                    <a:pt x="92357" y="86442"/>
                    <a:pt x="91282" y="80896"/>
                    <a:pt x="91584" y="75351"/>
                  </a:cubicBezTo>
                  <a:lnTo>
                    <a:pt x="93634" y="35323"/>
                  </a:lnTo>
                  <a:cubicBezTo>
                    <a:pt x="93903" y="29273"/>
                    <a:pt x="92223" y="23257"/>
                    <a:pt x="88828" y="18216"/>
                  </a:cubicBezTo>
                  <a:cubicBezTo>
                    <a:pt x="84325" y="11494"/>
                    <a:pt x="77133" y="7058"/>
                    <a:pt x="69134" y="5949"/>
                  </a:cubicBezTo>
                  <a:lnTo>
                    <a:pt x="63420" y="5209"/>
                  </a:lnTo>
                  <a:lnTo>
                    <a:pt x="60698" y="1916"/>
                  </a:lnTo>
                  <a:lnTo>
                    <a:pt x="393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-32157550" y="11937300"/>
              <a:ext cx="401650" cy="606325"/>
            </a:xfrm>
            <a:custGeom>
              <a:rect b="b" l="l" r="r" t="t"/>
              <a:pathLst>
                <a:path extrusionOk="0" h="24253" w="16066">
                  <a:moveTo>
                    <a:pt x="11629" y="0"/>
                  </a:moveTo>
                  <a:lnTo>
                    <a:pt x="1" y="3462"/>
                  </a:lnTo>
                  <a:cubicBezTo>
                    <a:pt x="572" y="6117"/>
                    <a:pt x="1110" y="8738"/>
                    <a:pt x="1681" y="11393"/>
                  </a:cubicBezTo>
                  <a:cubicBezTo>
                    <a:pt x="2387" y="14721"/>
                    <a:pt x="1580" y="18350"/>
                    <a:pt x="2286" y="21577"/>
                  </a:cubicBezTo>
                  <a:cubicBezTo>
                    <a:pt x="2721" y="23549"/>
                    <a:pt x="4601" y="24252"/>
                    <a:pt x="6587" y="24252"/>
                  </a:cubicBezTo>
                  <a:cubicBezTo>
                    <a:pt x="7206" y="24252"/>
                    <a:pt x="7837" y="24184"/>
                    <a:pt x="8436" y="24064"/>
                  </a:cubicBezTo>
                  <a:cubicBezTo>
                    <a:pt x="10487" y="23627"/>
                    <a:pt x="14452" y="22081"/>
                    <a:pt x="15427" y="20031"/>
                  </a:cubicBezTo>
                  <a:cubicBezTo>
                    <a:pt x="15696" y="19493"/>
                    <a:pt x="15763" y="18854"/>
                    <a:pt x="15797" y="18250"/>
                  </a:cubicBezTo>
                  <a:cubicBezTo>
                    <a:pt x="15998" y="15090"/>
                    <a:pt x="16066" y="11528"/>
                    <a:pt x="15259" y="8436"/>
                  </a:cubicBezTo>
                  <a:cubicBezTo>
                    <a:pt x="14486" y="5512"/>
                    <a:pt x="12839" y="2790"/>
                    <a:pt x="11629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-33559025" y="7973975"/>
              <a:ext cx="934350" cy="1012500"/>
            </a:xfrm>
            <a:custGeom>
              <a:rect b="b" l="l" r="r" t="t"/>
              <a:pathLst>
                <a:path extrusionOk="0" h="40500" w="37374">
                  <a:moveTo>
                    <a:pt x="29341" y="1"/>
                  </a:moveTo>
                  <a:lnTo>
                    <a:pt x="24333" y="5815"/>
                  </a:lnTo>
                  <a:cubicBezTo>
                    <a:pt x="24333" y="5815"/>
                    <a:pt x="23232" y="5350"/>
                    <a:pt x="22056" y="5350"/>
                  </a:cubicBezTo>
                  <a:cubicBezTo>
                    <a:pt x="20183" y="5350"/>
                    <a:pt x="18119" y="6529"/>
                    <a:pt x="19998" y="12638"/>
                  </a:cubicBezTo>
                  <a:cubicBezTo>
                    <a:pt x="20838" y="15360"/>
                    <a:pt x="20199" y="18318"/>
                    <a:pt x="18250" y="20334"/>
                  </a:cubicBezTo>
                  <a:cubicBezTo>
                    <a:pt x="16042" y="22585"/>
                    <a:pt x="12698" y="24922"/>
                    <a:pt x="8290" y="24922"/>
                  </a:cubicBezTo>
                  <a:cubicBezTo>
                    <a:pt x="5920" y="24922"/>
                    <a:pt x="3243" y="24246"/>
                    <a:pt x="269" y="22519"/>
                  </a:cubicBezTo>
                  <a:lnTo>
                    <a:pt x="1" y="35660"/>
                  </a:lnTo>
                  <a:lnTo>
                    <a:pt x="1" y="35660"/>
                  </a:lnTo>
                  <a:cubicBezTo>
                    <a:pt x="1" y="35660"/>
                    <a:pt x="1" y="35660"/>
                    <a:pt x="1" y="35660"/>
                  </a:cubicBezTo>
                  <a:cubicBezTo>
                    <a:pt x="22" y="35660"/>
                    <a:pt x="4374" y="40499"/>
                    <a:pt x="11512" y="40499"/>
                  </a:cubicBezTo>
                  <a:cubicBezTo>
                    <a:pt x="14374" y="40499"/>
                    <a:pt x="17684" y="39721"/>
                    <a:pt x="21342" y="37542"/>
                  </a:cubicBezTo>
                  <a:lnTo>
                    <a:pt x="21342" y="30618"/>
                  </a:lnTo>
                  <a:cubicBezTo>
                    <a:pt x="21342" y="30618"/>
                    <a:pt x="37373" y="28804"/>
                    <a:pt x="29341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-33900150" y="7446300"/>
              <a:ext cx="1408225" cy="3295000"/>
            </a:xfrm>
            <a:custGeom>
              <a:rect b="b" l="l" r="r" t="t"/>
              <a:pathLst>
                <a:path extrusionOk="0" h="131800" w="56329">
                  <a:moveTo>
                    <a:pt x="23895" y="1"/>
                  </a:moveTo>
                  <a:cubicBezTo>
                    <a:pt x="14817" y="1"/>
                    <a:pt x="2395" y="3167"/>
                    <a:pt x="4874" y="21108"/>
                  </a:cubicBezTo>
                  <a:cubicBezTo>
                    <a:pt x="4874" y="21108"/>
                    <a:pt x="0" y="109532"/>
                    <a:pt x="7663" y="119951"/>
                  </a:cubicBezTo>
                  <a:cubicBezTo>
                    <a:pt x="11993" y="128347"/>
                    <a:pt x="16949" y="131799"/>
                    <a:pt x="21542" y="131799"/>
                  </a:cubicBezTo>
                  <a:cubicBezTo>
                    <a:pt x="26932" y="131799"/>
                    <a:pt x="31823" y="127046"/>
                    <a:pt x="34617" y="119951"/>
                  </a:cubicBezTo>
                  <a:cubicBezTo>
                    <a:pt x="35626" y="117330"/>
                    <a:pt x="34483" y="36434"/>
                    <a:pt x="33643" y="33745"/>
                  </a:cubicBezTo>
                  <a:cubicBezTo>
                    <a:pt x="31764" y="27636"/>
                    <a:pt x="33828" y="26457"/>
                    <a:pt x="35701" y="26457"/>
                  </a:cubicBezTo>
                  <a:cubicBezTo>
                    <a:pt x="36877" y="26457"/>
                    <a:pt x="37978" y="26922"/>
                    <a:pt x="37978" y="26922"/>
                  </a:cubicBezTo>
                  <a:lnTo>
                    <a:pt x="42986" y="21108"/>
                  </a:lnTo>
                  <a:cubicBezTo>
                    <a:pt x="42986" y="21108"/>
                    <a:pt x="56328" y="6152"/>
                    <a:pt x="32802" y="943"/>
                  </a:cubicBezTo>
                  <a:cubicBezTo>
                    <a:pt x="32802" y="943"/>
                    <a:pt x="28846" y="1"/>
                    <a:pt x="23895" y="1"/>
                  </a:cubicBez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-32833925" y="10078725"/>
              <a:ext cx="285700" cy="1514100"/>
            </a:xfrm>
            <a:custGeom>
              <a:rect b="b" l="l" r="r" t="t"/>
              <a:pathLst>
                <a:path extrusionOk="0" h="60564" w="11428">
                  <a:moveTo>
                    <a:pt x="6386" y="1"/>
                  </a:moveTo>
                  <a:cubicBezTo>
                    <a:pt x="6386" y="1"/>
                    <a:pt x="1" y="22485"/>
                    <a:pt x="942" y="35760"/>
                  </a:cubicBezTo>
                  <a:cubicBezTo>
                    <a:pt x="1648" y="45675"/>
                    <a:pt x="8168" y="55993"/>
                    <a:pt x="11428" y="60563"/>
                  </a:cubicBezTo>
                  <a:lnTo>
                    <a:pt x="11428" y="44196"/>
                  </a:lnTo>
                  <a:cubicBezTo>
                    <a:pt x="11428" y="44196"/>
                    <a:pt x="6386" y="35760"/>
                    <a:pt x="6386" y="25106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/>
          <p:nvPr>
            <p:ph type="title"/>
          </p:nvPr>
        </p:nvSpPr>
        <p:spPr>
          <a:xfrm>
            <a:off x="2638500" y="993925"/>
            <a:ext cx="3867000" cy="5727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FFFF"/>
                </a:solidFill>
              </a:rPr>
              <a:t>PROBLEM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5"/>
          <p:cNvSpPr txBox="1"/>
          <p:nvPr>
            <p:ph idx="1" type="body"/>
          </p:nvPr>
        </p:nvSpPr>
        <p:spPr>
          <a:xfrm>
            <a:off x="1325450" y="1948850"/>
            <a:ext cx="64044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Limited or no ability to compare site performance two or three locations in a single view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 able to compare high-level site performance in a defined Edinburgh, Glasgow and Inverness catchments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6"/>
          <p:cNvGrpSpPr/>
          <p:nvPr/>
        </p:nvGrpSpPr>
        <p:grpSpPr>
          <a:xfrm>
            <a:off x="1429175" y="1583825"/>
            <a:ext cx="5609725" cy="2996600"/>
            <a:chOff x="1657775" y="1583825"/>
            <a:chExt cx="5609725" cy="2996600"/>
          </a:xfrm>
        </p:grpSpPr>
        <p:grpSp>
          <p:nvGrpSpPr>
            <p:cNvPr id="426" name="Google Shape;426;p26"/>
            <p:cNvGrpSpPr/>
            <p:nvPr/>
          </p:nvGrpSpPr>
          <p:grpSpPr>
            <a:xfrm>
              <a:off x="2635770" y="1786030"/>
              <a:ext cx="3895717" cy="2591519"/>
              <a:chOff x="2691784" y="1805334"/>
              <a:chExt cx="3761071" cy="2501708"/>
            </a:xfrm>
          </p:grpSpPr>
          <p:sp>
            <p:nvSpPr>
              <p:cNvPr id="427" name="Google Shape;427;p26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4" name="Google Shape;434;p26"/>
            <p:cNvSpPr/>
            <p:nvPr/>
          </p:nvSpPr>
          <p:spPr>
            <a:xfrm>
              <a:off x="4586799" y="1583825"/>
              <a:ext cx="903300" cy="4437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6302100" y="2188900"/>
              <a:ext cx="965400" cy="443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301012" y="2857500"/>
              <a:ext cx="1006800" cy="4485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1657775" y="3497975"/>
              <a:ext cx="1222800" cy="4422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4843148" y="4132825"/>
              <a:ext cx="1041900" cy="4476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6"/>
          <p:cNvSpPr txBox="1"/>
          <p:nvPr>
            <p:ph idx="4294967295" type="subTitle"/>
          </p:nvPr>
        </p:nvSpPr>
        <p:spPr>
          <a:xfrm>
            <a:off x="6136000" y="2253875"/>
            <a:ext cx="8349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 sz="1400"/>
          </a:p>
        </p:txBody>
      </p:sp>
      <p:sp>
        <p:nvSpPr>
          <p:cNvPr id="440" name="Google Shape;440;p26"/>
          <p:cNvSpPr txBox="1"/>
          <p:nvPr>
            <p:ph idx="4294967295" type="subTitle"/>
          </p:nvPr>
        </p:nvSpPr>
        <p:spPr>
          <a:xfrm>
            <a:off x="3137175" y="2924625"/>
            <a:ext cx="8718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</a:t>
            </a:r>
            <a:endParaRPr sz="1400"/>
          </a:p>
        </p:txBody>
      </p:sp>
      <p:sp>
        <p:nvSpPr>
          <p:cNvPr id="441" name="Google Shape;441;p26"/>
          <p:cNvSpPr txBox="1"/>
          <p:nvPr>
            <p:ph idx="4294967295" type="subTitle"/>
          </p:nvPr>
        </p:nvSpPr>
        <p:spPr>
          <a:xfrm>
            <a:off x="1483725" y="3562300"/>
            <a:ext cx="11067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 sz="1400"/>
          </a:p>
        </p:txBody>
      </p:sp>
      <p:sp>
        <p:nvSpPr>
          <p:cNvPr id="442" name="Google Shape;442;p26"/>
          <p:cNvSpPr txBox="1"/>
          <p:nvPr>
            <p:ph idx="4294967295" type="subTitle"/>
          </p:nvPr>
        </p:nvSpPr>
        <p:spPr>
          <a:xfrm>
            <a:off x="4669100" y="4200550"/>
            <a:ext cx="9381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</a:t>
            </a:r>
            <a:endParaRPr sz="1400"/>
          </a:p>
        </p:txBody>
      </p:sp>
      <p:sp>
        <p:nvSpPr>
          <p:cNvPr id="443" name="Google Shape;443;p26"/>
          <p:cNvSpPr txBox="1"/>
          <p:nvPr>
            <p:ph type="title"/>
          </p:nvPr>
        </p:nvSpPr>
        <p:spPr>
          <a:xfrm>
            <a:off x="711600" y="570550"/>
            <a:ext cx="3223500" cy="5727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PLAN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26"/>
          <p:cNvSpPr txBox="1"/>
          <p:nvPr>
            <p:ph idx="4294967295" type="subTitle"/>
          </p:nvPr>
        </p:nvSpPr>
        <p:spPr>
          <a:xfrm>
            <a:off x="-801775" y="3134375"/>
            <a:ext cx="3024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shiny app together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5" name="Google Shape;445;p26"/>
          <p:cNvSpPr txBox="1"/>
          <p:nvPr>
            <p:ph idx="4294967295" type="subTitle"/>
          </p:nvPr>
        </p:nvSpPr>
        <p:spPr>
          <a:xfrm>
            <a:off x="2250375" y="2149788"/>
            <a:ext cx="26454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finalised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Assigned catchment areas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Finalise Plots 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6" name="Google Shape;446;p26"/>
          <p:cNvSpPr txBox="1"/>
          <p:nvPr>
            <p:ph idx="4294967295" type="subTitle"/>
          </p:nvPr>
        </p:nvSpPr>
        <p:spPr>
          <a:xfrm>
            <a:off x="3632750" y="758288"/>
            <a:ext cx="28935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Data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Questions for Killian</a:t>
            </a:r>
            <a:endParaRPr/>
          </a:p>
        </p:txBody>
      </p:sp>
      <p:sp>
        <p:nvSpPr>
          <p:cNvPr id="447" name="Google Shape;447;p26"/>
          <p:cNvSpPr txBox="1"/>
          <p:nvPr>
            <p:ph idx="4294967295" type="subTitle"/>
          </p:nvPr>
        </p:nvSpPr>
        <p:spPr>
          <a:xfrm>
            <a:off x="6216829" y="4010523"/>
            <a:ext cx="21660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Finalising plots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Make it look nice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Setting out Dashboard </a:t>
            </a:r>
            <a:endParaRPr/>
          </a:p>
        </p:txBody>
      </p:sp>
      <p:sp>
        <p:nvSpPr>
          <p:cNvPr id="448" name="Google Shape;448;p26"/>
          <p:cNvSpPr txBox="1"/>
          <p:nvPr>
            <p:ph idx="4294967295" type="subTitle"/>
          </p:nvPr>
        </p:nvSpPr>
        <p:spPr>
          <a:xfrm>
            <a:off x="7118175" y="2008425"/>
            <a:ext cx="18219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Brief with Killian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 Project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Begin Coding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49" name="Google Shape;449;p26"/>
          <p:cNvCxnSpPr/>
          <p:nvPr/>
        </p:nvCxnSpPr>
        <p:spPr>
          <a:xfrm>
            <a:off x="3944450" y="570550"/>
            <a:ext cx="52509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6"/>
          <p:cNvCxnSpPr/>
          <p:nvPr/>
        </p:nvCxnSpPr>
        <p:spPr>
          <a:xfrm>
            <a:off x="-68200" y="856888"/>
            <a:ext cx="779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26"/>
          <p:cNvSpPr txBox="1"/>
          <p:nvPr>
            <p:ph idx="4294967295" type="subTitle"/>
          </p:nvPr>
        </p:nvSpPr>
        <p:spPr>
          <a:xfrm>
            <a:off x="4416156" y="1653075"/>
            <a:ext cx="7794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</a:t>
            </a:r>
            <a:endParaRPr sz="1400"/>
          </a:p>
        </p:txBody>
      </p:sp>
      <p:sp>
        <p:nvSpPr>
          <p:cNvPr id="452" name="Google Shape;452;p26"/>
          <p:cNvSpPr/>
          <p:nvPr/>
        </p:nvSpPr>
        <p:spPr>
          <a:xfrm>
            <a:off x="2028850" y="1588125"/>
            <a:ext cx="1058400" cy="4437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 txBox="1"/>
          <p:nvPr>
            <p:ph idx="4294967295" type="subTitle"/>
          </p:nvPr>
        </p:nvSpPr>
        <p:spPr>
          <a:xfrm>
            <a:off x="2090799" y="1653075"/>
            <a:ext cx="9381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</a:t>
            </a:r>
            <a:endParaRPr sz="1400"/>
          </a:p>
        </p:txBody>
      </p:sp>
      <p:sp>
        <p:nvSpPr>
          <p:cNvPr id="454" name="Google Shape;454;p26"/>
          <p:cNvSpPr txBox="1"/>
          <p:nvPr>
            <p:ph idx="4294967295" type="subTitle"/>
          </p:nvPr>
        </p:nvSpPr>
        <p:spPr>
          <a:xfrm>
            <a:off x="32850" y="1505025"/>
            <a:ext cx="188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group meeting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Loose week plan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735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8"/>
          <p:cNvGrpSpPr/>
          <p:nvPr/>
        </p:nvGrpSpPr>
        <p:grpSpPr>
          <a:xfrm>
            <a:off x="1429175" y="1583825"/>
            <a:ext cx="5609725" cy="2996600"/>
            <a:chOff x="1657775" y="1583825"/>
            <a:chExt cx="5609725" cy="2996600"/>
          </a:xfrm>
        </p:grpSpPr>
        <p:grpSp>
          <p:nvGrpSpPr>
            <p:cNvPr id="466" name="Google Shape;466;p28"/>
            <p:cNvGrpSpPr/>
            <p:nvPr/>
          </p:nvGrpSpPr>
          <p:grpSpPr>
            <a:xfrm>
              <a:off x="2635770" y="1786030"/>
              <a:ext cx="3895717" cy="2591519"/>
              <a:chOff x="2691784" y="1805334"/>
              <a:chExt cx="3761071" cy="2501708"/>
            </a:xfrm>
          </p:grpSpPr>
          <p:sp>
            <p:nvSpPr>
              <p:cNvPr id="467" name="Google Shape;467;p28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4" name="Google Shape;474;p28"/>
            <p:cNvSpPr/>
            <p:nvPr/>
          </p:nvSpPr>
          <p:spPr>
            <a:xfrm>
              <a:off x="4586799" y="1583825"/>
              <a:ext cx="903300" cy="4437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6302100" y="2188900"/>
              <a:ext cx="965400" cy="443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301012" y="2857500"/>
              <a:ext cx="1006800" cy="4485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657775" y="3497975"/>
              <a:ext cx="1222800" cy="4422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843148" y="4132825"/>
              <a:ext cx="1041900" cy="4476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8"/>
          <p:cNvSpPr txBox="1"/>
          <p:nvPr>
            <p:ph idx="4294967295" type="subTitle"/>
          </p:nvPr>
        </p:nvSpPr>
        <p:spPr>
          <a:xfrm>
            <a:off x="6136000" y="2253875"/>
            <a:ext cx="8349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 sz="1400"/>
          </a:p>
        </p:txBody>
      </p:sp>
      <p:sp>
        <p:nvSpPr>
          <p:cNvPr id="480" name="Google Shape;480;p28"/>
          <p:cNvSpPr txBox="1"/>
          <p:nvPr>
            <p:ph idx="4294967295" type="subTitle"/>
          </p:nvPr>
        </p:nvSpPr>
        <p:spPr>
          <a:xfrm>
            <a:off x="3137175" y="2924625"/>
            <a:ext cx="8718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</a:t>
            </a:r>
            <a:endParaRPr sz="1400"/>
          </a:p>
        </p:txBody>
      </p:sp>
      <p:sp>
        <p:nvSpPr>
          <p:cNvPr id="481" name="Google Shape;481;p28"/>
          <p:cNvSpPr txBox="1"/>
          <p:nvPr>
            <p:ph idx="4294967295" type="subTitle"/>
          </p:nvPr>
        </p:nvSpPr>
        <p:spPr>
          <a:xfrm>
            <a:off x="1483725" y="3562300"/>
            <a:ext cx="1106700" cy="313800"/>
          </a:xfrm>
          <a:prstGeom prst="rect">
            <a:avLst/>
          </a:prstGeom>
          <a:solidFill>
            <a:srgbClr val="98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 sz="1400"/>
          </a:p>
        </p:txBody>
      </p:sp>
      <p:sp>
        <p:nvSpPr>
          <p:cNvPr id="482" name="Google Shape;482;p28"/>
          <p:cNvSpPr txBox="1"/>
          <p:nvPr>
            <p:ph idx="4294967295" type="subTitle"/>
          </p:nvPr>
        </p:nvSpPr>
        <p:spPr>
          <a:xfrm>
            <a:off x="4669100" y="4200550"/>
            <a:ext cx="938100" cy="313800"/>
          </a:xfrm>
          <a:prstGeom prst="rect">
            <a:avLst/>
          </a:prstGeom>
          <a:solidFill>
            <a:srgbClr val="98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</a:t>
            </a:r>
            <a:endParaRPr sz="1400"/>
          </a:p>
        </p:txBody>
      </p:sp>
      <p:sp>
        <p:nvSpPr>
          <p:cNvPr id="483" name="Google Shape;483;p28"/>
          <p:cNvSpPr txBox="1"/>
          <p:nvPr>
            <p:ph type="title"/>
          </p:nvPr>
        </p:nvSpPr>
        <p:spPr>
          <a:xfrm>
            <a:off x="711600" y="570550"/>
            <a:ext cx="3223500" cy="5727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JOURNEY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4" name="Google Shape;484;p28"/>
          <p:cNvSpPr txBox="1"/>
          <p:nvPr>
            <p:ph idx="4294967295" type="subTitle"/>
          </p:nvPr>
        </p:nvSpPr>
        <p:spPr>
          <a:xfrm>
            <a:off x="5293075" y="3959075"/>
            <a:ext cx="30240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shiny app </a:t>
            </a:r>
            <a:r>
              <a:rPr lang="en"/>
              <a:t>together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it look nice</a:t>
            </a:r>
            <a:endParaRPr sz="1400"/>
          </a:p>
        </p:txBody>
      </p:sp>
      <p:sp>
        <p:nvSpPr>
          <p:cNvPr id="485" name="Google Shape;485;p28"/>
          <p:cNvSpPr txBox="1"/>
          <p:nvPr>
            <p:ph idx="4294967295" type="subTitle"/>
          </p:nvPr>
        </p:nvSpPr>
        <p:spPr>
          <a:xfrm>
            <a:off x="2250375" y="2100696"/>
            <a:ext cx="26454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finalised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Assigned catchment areas 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6" name="Google Shape;486;p28"/>
          <p:cNvSpPr txBox="1"/>
          <p:nvPr>
            <p:ph idx="4294967295" type="subTitle"/>
          </p:nvPr>
        </p:nvSpPr>
        <p:spPr>
          <a:xfrm>
            <a:off x="3632750" y="758288"/>
            <a:ext cx="28935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Data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Questions for Killian</a:t>
            </a:r>
            <a:endParaRPr/>
          </a:p>
        </p:txBody>
      </p:sp>
      <p:sp>
        <p:nvSpPr>
          <p:cNvPr id="487" name="Google Shape;487;p28"/>
          <p:cNvSpPr txBox="1"/>
          <p:nvPr>
            <p:ph idx="4294967295" type="subTitle"/>
          </p:nvPr>
        </p:nvSpPr>
        <p:spPr>
          <a:xfrm>
            <a:off x="549729" y="3934173"/>
            <a:ext cx="21660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Finalising plots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Setting out Dashboard </a:t>
            </a:r>
            <a:endParaRPr/>
          </a:p>
        </p:txBody>
      </p:sp>
      <p:sp>
        <p:nvSpPr>
          <p:cNvPr id="488" name="Google Shape;488;p28"/>
          <p:cNvSpPr txBox="1"/>
          <p:nvPr>
            <p:ph idx="4294967295" type="subTitle"/>
          </p:nvPr>
        </p:nvSpPr>
        <p:spPr>
          <a:xfrm>
            <a:off x="7118175" y="2008425"/>
            <a:ext cx="18219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Brief with Killian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 Project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Begin Coding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9" name="Google Shape;489;p28"/>
          <p:cNvCxnSpPr/>
          <p:nvPr/>
        </p:nvCxnSpPr>
        <p:spPr>
          <a:xfrm>
            <a:off x="3944450" y="570550"/>
            <a:ext cx="52509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8"/>
          <p:cNvCxnSpPr/>
          <p:nvPr/>
        </p:nvCxnSpPr>
        <p:spPr>
          <a:xfrm>
            <a:off x="-68200" y="856888"/>
            <a:ext cx="779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28"/>
          <p:cNvSpPr txBox="1"/>
          <p:nvPr>
            <p:ph idx="4294967295" type="subTitle"/>
          </p:nvPr>
        </p:nvSpPr>
        <p:spPr>
          <a:xfrm>
            <a:off x="4416156" y="1653075"/>
            <a:ext cx="7794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</a:t>
            </a:r>
            <a:endParaRPr sz="1400"/>
          </a:p>
        </p:txBody>
      </p:sp>
      <p:sp>
        <p:nvSpPr>
          <p:cNvPr id="492" name="Google Shape;492;p28"/>
          <p:cNvSpPr/>
          <p:nvPr/>
        </p:nvSpPr>
        <p:spPr>
          <a:xfrm>
            <a:off x="2028850" y="1588125"/>
            <a:ext cx="1058400" cy="4437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 txBox="1"/>
          <p:nvPr>
            <p:ph idx="4294967295" type="subTitle"/>
          </p:nvPr>
        </p:nvSpPr>
        <p:spPr>
          <a:xfrm>
            <a:off x="2090799" y="1653075"/>
            <a:ext cx="9381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</a:t>
            </a:r>
            <a:endParaRPr sz="1400"/>
          </a:p>
        </p:txBody>
      </p:sp>
      <p:sp>
        <p:nvSpPr>
          <p:cNvPr id="494" name="Google Shape;494;p28"/>
          <p:cNvSpPr txBox="1"/>
          <p:nvPr>
            <p:ph idx="4294967295" type="subTitle"/>
          </p:nvPr>
        </p:nvSpPr>
        <p:spPr>
          <a:xfrm>
            <a:off x="32850" y="1505025"/>
            <a:ext cx="188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group meeting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Loose week plan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/>
          <p:nvPr>
            <p:ph idx="4294967295"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</a:t>
            </a:r>
            <a:endParaRPr/>
          </a:p>
        </p:txBody>
      </p:sp>
      <p:grpSp>
        <p:nvGrpSpPr>
          <p:cNvPr id="500" name="Google Shape;500;p29"/>
          <p:cNvGrpSpPr/>
          <p:nvPr/>
        </p:nvGrpSpPr>
        <p:grpSpPr>
          <a:xfrm>
            <a:off x="989850" y="1233833"/>
            <a:ext cx="3271043" cy="3194766"/>
            <a:chOff x="1751775" y="1242000"/>
            <a:chExt cx="4109350" cy="4013525"/>
          </a:xfrm>
        </p:grpSpPr>
        <p:sp>
          <p:nvSpPr>
            <p:cNvPr id="501" name="Google Shape;501;p29"/>
            <p:cNvSpPr/>
            <p:nvPr/>
          </p:nvSpPr>
          <p:spPr>
            <a:xfrm>
              <a:off x="1751775" y="2712175"/>
              <a:ext cx="4109350" cy="2366225"/>
            </a:xfrm>
            <a:custGeom>
              <a:rect b="b" l="l" r="r" t="t"/>
              <a:pathLst>
                <a:path extrusionOk="0" h="94649" w="164374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763075" y="3895075"/>
              <a:ext cx="4085900" cy="1360450"/>
            </a:xfrm>
            <a:custGeom>
              <a:rect b="b" l="l" r="r" t="t"/>
              <a:pathLst>
                <a:path extrusionOk="0" h="54418" w="163436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1751775" y="2712175"/>
              <a:ext cx="4109350" cy="2366225"/>
            </a:xfrm>
            <a:custGeom>
              <a:rect b="b" l="l" r="r" t="t"/>
              <a:pathLst>
                <a:path extrusionOk="0" h="94649" w="164374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763075" y="3895075"/>
              <a:ext cx="4085900" cy="1360450"/>
            </a:xfrm>
            <a:custGeom>
              <a:rect b="b" l="l" r="r" t="t"/>
              <a:pathLst>
                <a:path extrusionOk="0" h="54418" w="163436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174850" y="2949750"/>
              <a:ext cx="3263200" cy="1890225"/>
            </a:xfrm>
            <a:custGeom>
              <a:rect b="b" l="l" r="r" t="t"/>
              <a:pathLst>
                <a:path extrusionOk="0" h="75609" w="130528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5329650" y="3917675"/>
              <a:ext cx="215950" cy="124725"/>
            </a:xfrm>
            <a:custGeom>
              <a:rect b="b" l="l" r="r" t="t"/>
              <a:pathLst>
                <a:path extrusionOk="0" h="4989" w="8638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5181925" y="400387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840325" y="28878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546150" y="288782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989300" y="29740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98425" y="297402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138275" y="30598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3250300" y="305982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3102575" y="3145600"/>
              <a:ext cx="215525" cy="125150"/>
            </a:xfrm>
            <a:custGeom>
              <a:rect b="b" l="l" r="r" t="t"/>
              <a:pathLst>
                <a:path extrusionOk="0" h="5006" w="8621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954450" y="3231800"/>
              <a:ext cx="215950" cy="124725"/>
            </a:xfrm>
            <a:custGeom>
              <a:rect b="b" l="l" r="r" t="t"/>
              <a:pathLst>
                <a:path extrusionOk="0" h="4989" w="8638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4584775" y="33176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806725" y="33176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4733750" y="3403800"/>
              <a:ext cx="215100" cy="124725"/>
            </a:xfrm>
            <a:custGeom>
              <a:rect b="b" l="l" r="r" t="t"/>
              <a:pathLst>
                <a:path extrusionOk="0" h="4989" w="8604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659000" y="34038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882725" y="3489575"/>
              <a:ext cx="215100" cy="124725"/>
            </a:xfrm>
            <a:custGeom>
              <a:rect b="b" l="l" r="r" t="t"/>
              <a:pathLst>
                <a:path extrusionOk="0" h="4989" w="8604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510875" y="3489575"/>
              <a:ext cx="215950" cy="124725"/>
            </a:xfrm>
            <a:custGeom>
              <a:rect b="b" l="l" r="r" t="t"/>
              <a:pathLst>
                <a:path extrusionOk="0" h="4989" w="8638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5031275" y="3575375"/>
              <a:ext cx="215125" cy="125125"/>
            </a:xfrm>
            <a:custGeom>
              <a:rect b="b" l="l" r="r" t="t"/>
              <a:pathLst>
                <a:path extrusionOk="0" h="5005" w="8605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363150" y="3575375"/>
              <a:ext cx="215525" cy="125125"/>
            </a:xfrm>
            <a:custGeom>
              <a:rect b="b" l="l" r="r" t="t"/>
              <a:pathLst>
                <a:path extrusionOk="0" h="5005" w="8621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5180250" y="366157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329225" y="3747350"/>
              <a:ext cx="215100" cy="124725"/>
            </a:xfrm>
            <a:custGeom>
              <a:rect b="b" l="l" r="r" t="t"/>
              <a:pathLst>
                <a:path extrusionOk="0" h="4989" w="8604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217100" y="400387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5034200" y="408965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366075" y="408965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886075" y="417545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515050" y="417545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4738350" y="426165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590225" y="4347425"/>
              <a:ext cx="215950" cy="124725"/>
            </a:xfrm>
            <a:custGeom>
              <a:rect b="b" l="l" r="r" t="t"/>
              <a:pathLst>
                <a:path extrusionOk="0" h="4989" w="8638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442500" y="4433225"/>
              <a:ext cx="215525" cy="125125"/>
            </a:xfrm>
            <a:custGeom>
              <a:rect b="b" l="l" r="r" t="t"/>
              <a:pathLst>
                <a:path extrusionOk="0" h="5005" w="8621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4294775" y="451942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110525" y="45194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4146650" y="46052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998925" y="46914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3850800" y="47772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4286825" y="3145600"/>
              <a:ext cx="215125" cy="125150"/>
            </a:xfrm>
            <a:custGeom>
              <a:rect b="b" l="l" r="r" t="t"/>
              <a:pathLst>
                <a:path extrusionOk="0" h="5006" w="8605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4435800" y="32318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2068550" y="391767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2812575" y="43474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663600" y="4261650"/>
              <a:ext cx="215550" cy="124725"/>
            </a:xfrm>
            <a:custGeom>
              <a:rect b="b" l="l" r="r" t="t"/>
              <a:pathLst>
                <a:path extrusionOk="0" h="4989" w="8622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961550" y="44336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3557025" y="47772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3408050" y="46914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3259500" y="46052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215000" y="3661575"/>
              <a:ext cx="215550" cy="124725"/>
            </a:xfrm>
            <a:custGeom>
              <a:rect b="b" l="l" r="r" t="t"/>
              <a:pathLst>
                <a:path extrusionOk="0" h="4989" w="8622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2067300" y="374735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2431775" y="3070375"/>
              <a:ext cx="2749325" cy="1578325"/>
            </a:xfrm>
            <a:custGeom>
              <a:rect b="b" l="l" r="r" t="t"/>
              <a:pathLst>
                <a:path extrusionOk="0" h="63133" w="109973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527175" y="3125100"/>
              <a:ext cx="2558525" cy="1468825"/>
            </a:xfrm>
            <a:custGeom>
              <a:rect b="b" l="l" r="r" t="t"/>
              <a:pathLst>
                <a:path extrusionOk="0" h="58753" w="102341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443900" y="3859075"/>
              <a:ext cx="2724650" cy="860400"/>
            </a:xfrm>
            <a:custGeom>
              <a:rect b="b" l="l" r="r" t="t"/>
              <a:pathLst>
                <a:path extrusionOk="0" h="34416" w="108986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4020275" y="3910550"/>
              <a:ext cx="150650" cy="87475"/>
            </a:xfrm>
            <a:custGeom>
              <a:rect b="b" l="l" r="r" t="t"/>
              <a:pathLst>
                <a:path extrusionOk="0" h="3499" w="6026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4095600" y="3954075"/>
              <a:ext cx="75325" cy="132675"/>
            </a:xfrm>
            <a:custGeom>
              <a:rect b="b" l="l" r="r" t="t"/>
              <a:pathLst>
                <a:path extrusionOk="0" h="5307" w="3013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020275" y="3954075"/>
              <a:ext cx="75750" cy="132675"/>
            </a:xfrm>
            <a:custGeom>
              <a:rect b="b" l="l" r="r" t="t"/>
              <a:pathLst>
                <a:path extrusionOk="0" h="5307" w="303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3721900" y="1242000"/>
              <a:ext cx="150675" cy="87500"/>
            </a:xfrm>
            <a:custGeom>
              <a:rect b="b" l="l" r="r" t="t"/>
              <a:pathLst>
                <a:path extrusionOk="0" h="3500" w="6027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797225" y="1285950"/>
              <a:ext cx="75350" cy="132250"/>
            </a:xfrm>
            <a:custGeom>
              <a:rect b="b" l="l" r="r" t="t"/>
              <a:pathLst>
                <a:path extrusionOk="0" h="5290" w="3014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721900" y="1285950"/>
              <a:ext cx="75775" cy="132250"/>
            </a:xfrm>
            <a:custGeom>
              <a:rect b="b" l="l" r="r" t="t"/>
              <a:pathLst>
                <a:path extrusionOk="0" h="5290" w="3031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3658300" y="4103875"/>
              <a:ext cx="181225" cy="104650"/>
            </a:xfrm>
            <a:custGeom>
              <a:rect b="b" l="l" r="r" t="t"/>
              <a:pathLst>
                <a:path extrusionOk="0" h="4186" w="7249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3749100" y="4156200"/>
              <a:ext cx="90425" cy="159450"/>
            </a:xfrm>
            <a:custGeom>
              <a:rect b="b" l="l" r="r" t="t"/>
              <a:pathLst>
                <a:path extrusionOk="0" h="6378" w="3617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3658300" y="4156200"/>
              <a:ext cx="91250" cy="159450"/>
            </a:xfrm>
            <a:custGeom>
              <a:rect b="b" l="l" r="r" t="t"/>
              <a:pathLst>
                <a:path extrusionOk="0" h="6378" w="365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4228650" y="3433075"/>
              <a:ext cx="181225" cy="104650"/>
            </a:xfrm>
            <a:custGeom>
              <a:rect b="b" l="l" r="r" t="t"/>
              <a:pathLst>
                <a:path extrusionOk="0" h="4186" w="7249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4319050" y="3485400"/>
              <a:ext cx="90825" cy="159450"/>
            </a:xfrm>
            <a:custGeom>
              <a:rect b="b" l="l" r="r" t="t"/>
              <a:pathLst>
                <a:path extrusionOk="0" h="6378" w="3633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228250" y="3485400"/>
              <a:ext cx="91250" cy="159450"/>
            </a:xfrm>
            <a:custGeom>
              <a:rect b="b" l="l" r="r" t="t"/>
              <a:pathLst>
                <a:path extrusionOk="0" h="6378" w="365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4319475" y="2688225"/>
              <a:ext cx="181200" cy="105050"/>
            </a:xfrm>
            <a:custGeom>
              <a:rect b="b" l="l" r="r" t="t"/>
              <a:pathLst>
                <a:path extrusionOk="0" h="4202" w="7248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4409850" y="2740525"/>
              <a:ext cx="90825" cy="159875"/>
            </a:xfrm>
            <a:custGeom>
              <a:rect b="b" l="l" r="r" t="t"/>
              <a:pathLst>
                <a:path extrusionOk="0" h="6395" w="3633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4319050" y="2740525"/>
              <a:ext cx="91250" cy="159875"/>
            </a:xfrm>
            <a:custGeom>
              <a:rect b="b" l="l" r="r" t="t"/>
              <a:pathLst>
                <a:path extrusionOk="0" h="6395" w="365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3705575" y="1585975"/>
              <a:ext cx="181225" cy="105075"/>
            </a:xfrm>
            <a:custGeom>
              <a:rect b="b" l="l" r="r" t="t"/>
              <a:pathLst>
                <a:path extrusionOk="0" h="4203" w="7249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3795975" y="1638700"/>
              <a:ext cx="90825" cy="159475"/>
            </a:xfrm>
            <a:custGeom>
              <a:rect b="b" l="l" r="r" t="t"/>
              <a:pathLst>
                <a:path extrusionOk="0" h="6379" w="3633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3705150" y="1638700"/>
              <a:ext cx="91250" cy="159475"/>
            </a:xfrm>
            <a:custGeom>
              <a:rect b="b" l="l" r="r" t="t"/>
              <a:pathLst>
                <a:path extrusionOk="0" h="6379" w="365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3386300" y="2027050"/>
              <a:ext cx="181200" cy="105050"/>
            </a:xfrm>
            <a:custGeom>
              <a:rect b="b" l="l" r="r" t="t"/>
              <a:pathLst>
                <a:path extrusionOk="0" h="4202" w="7248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3477100" y="2079775"/>
              <a:ext cx="90400" cy="159450"/>
            </a:xfrm>
            <a:custGeom>
              <a:rect b="b" l="l" r="r" t="t"/>
              <a:pathLst>
                <a:path extrusionOk="0" h="6378" w="3616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3385875" y="2079775"/>
              <a:ext cx="91250" cy="159450"/>
            </a:xfrm>
            <a:custGeom>
              <a:rect b="b" l="l" r="r" t="t"/>
              <a:pathLst>
                <a:path extrusionOk="0" h="6378" w="365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3613100" y="3433925"/>
              <a:ext cx="362825" cy="210100"/>
            </a:xfrm>
            <a:custGeom>
              <a:rect b="b" l="l" r="r" t="t"/>
              <a:pathLst>
                <a:path extrusionOk="0" h="8404" w="14513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3794725" y="3538950"/>
              <a:ext cx="181200" cy="319325"/>
            </a:xfrm>
            <a:custGeom>
              <a:rect b="b" l="l" r="r" t="t"/>
              <a:pathLst>
                <a:path extrusionOk="0" h="12773" w="7248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3612675" y="3538950"/>
              <a:ext cx="182475" cy="319325"/>
            </a:xfrm>
            <a:custGeom>
              <a:rect b="b" l="l" r="r" t="t"/>
              <a:pathLst>
                <a:path extrusionOk="0" h="12773" w="7299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3341100" y="3063175"/>
              <a:ext cx="362825" cy="210075"/>
            </a:xfrm>
            <a:custGeom>
              <a:rect b="b" l="l" r="r" t="t"/>
              <a:pathLst>
                <a:path extrusionOk="0" h="8403" w="14513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3522700" y="3168200"/>
              <a:ext cx="181225" cy="319725"/>
            </a:xfrm>
            <a:custGeom>
              <a:rect b="b" l="l" r="r" t="t"/>
              <a:pathLst>
                <a:path extrusionOk="0" h="12789" w="7249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3340675" y="3168200"/>
              <a:ext cx="182475" cy="319725"/>
            </a:xfrm>
            <a:custGeom>
              <a:rect b="b" l="l" r="r" t="t"/>
              <a:pathLst>
                <a:path extrusionOk="0" h="12789" w="7299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3894725" y="2958125"/>
              <a:ext cx="362825" cy="210100"/>
            </a:xfrm>
            <a:custGeom>
              <a:rect b="b" l="l" r="r" t="t"/>
              <a:pathLst>
                <a:path extrusionOk="0" h="8404" w="14513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4075925" y="3063175"/>
              <a:ext cx="181625" cy="319725"/>
            </a:xfrm>
            <a:custGeom>
              <a:rect b="b" l="l" r="r" t="t"/>
              <a:pathLst>
                <a:path extrusionOk="0" h="12789" w="7265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3893900" y="3063175"/>
              <a:ext cx="182875" cy="319725"/>
            </a:xfrm>
            <a:custGeom>
              <a:rect b="b" l="l" r="r" t="t"/>
              <a:pathLst>
                <a:path extrusionOk="0" h="12789" w="7315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3914825" y="1923275"/>
              <a:ext cx="362400" cy="210075"/>
            </a:xfrm>
            <a:custGeom>
              <a:rect b="b" l="l" r="r" t="t"/>
              <a:pathLst>
                <a:path extrusionOk="0" h="8403" w="14496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096000" y="2028300"/>
              <a:ext cx="181225" cy="319325"/>
            </a:xfrm>
            <a:custGeom>
              <a:rect b="b" l="l" r="r" t="t"/>
              <a:pathLst>
                <a:path extrusionOk="0" h="12773" w="7249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913975" y="2028300"/>
              <a:ext cx="182475" cy="319325"/>
            </a:xfrm>
            <a:custGeom>
              <a:rect b="b" l="l" r="r" t="t"/>
              <a:pathLst>
                <a:path extrusionOk="0" h="12773" w="7299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546575" y="2347600"/>
              <a:ext cx="498825" cy="289175"/>
            </a:xfrm>
            <a:custGeom>
              <a:rect b="b" l="l" r="r" t="t"/>
              <a:pathLst>
                <a:path extrusionOk="0" h="11567" w="19953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795975" y="2491950"/>
              <a:ext cx="249425" cy="439850"/>
            </a:xfrm>
            <a:custGeom>
              <a:rect b="b" l="l" r="r" t="t"/>
              <a:pathLst>
                <a:path extrusionOk="0" h="17594" w="9977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545725" y="2491950"/>
              <a:ext cx="251100" cy="439850"/>
            </a:xfrm>
            <a:custGeom>
              <a:rect b="b" l="l" r="r" t="t"/>
              <a:pathLst>
                <a:path extrusionOk="0" h="17594" w="10044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3295475" y="3622650"/>
              <a:ext cx="362850" cy="210100"/>
            </a:xfrm>
            <a:custGeom>
              <a:rect b="b" l="l" r="r" t="t"/>
              <a:pathLst>
                <a:path extrusionOk="0" h="8404" w="14514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3476675" y="3727675"/>
              <a:ext cx="181650" cy="319325"/>
            </a:xfrm>
            <a:custGeom>
              <a:rect b="b" l="l" r="r" t="t"/>
              <a:pathLst>
                <a:path extrusionOk="0" h="12773" w="7266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3294650" y="3727675"/>
              <a:ext cx="182900" cy="319325"/>
            </a:xfrm>
            <a:custGeom>
              <a:rect b="b" l="l" r="r" t="t"/>
              <a:pathLst>
                <a:path extrusionOk="0" h="12773" w="7316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4076350" y="3661150"/>
              <a:ext cx="40600" cy="191675"/>
            </a:xfrm>
            <a:custGeom>
              <a:rect b="b" l="l" r="r" t="t"/>
              <a:pathLst>
                <a:path extrusionOk="0" h="7667" w="1624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3295475" y="2516650"/>
              <a:ext cx="40200" cy="191675"/>
            </a:xfrm>
            <a:custGeom>
              <a:rect b="b" l="l" r="r" t="t"/>
              <a:pathLst>
                <a:path extrusionOk="0" h="7667" w="1608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076350" y="1490150"/>
              <a:ext cx="40600" cy="298825"/>
            </a:xfrm>
            <a:custGeom>
              <a:rect b="b" l="l" r="r" t="t"/>
              <a:pathLst>
                <a:path extrusionOk="0" h="11953" w="1624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4113175" y="2675250"/>
              <a:ext cx="40175" cy="191675"/>
            </a:xfrm>
            <a:custGeom>
              <a:rect b="b" l="l" r="r" t="t"/>
              <a:pathLst>
                <a:path extrusionOk="0" h="7667" w="1607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456600" y="1309800"/>
              <a:ext cx="40600" cy="191675"/>
            </a:xfrm>
            <a:custGeom>
              <a:rect b="b" l="l" r="r" t="t"/>
              <a:pathLst>
                <a:path extrusionOk="0" h="7667" w="1624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703500" y="1842075"/>
              <a:ext cx="40600" cy="310525"/>
            </a:xfrm>
            <a:custGeom>
              <a:rect b="b" l="l" r="r" t="t"/>
              <a:pathLst>
                <a:path extrusionOk="0" h="12421" w="1624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286275" y="2820450"/>
              <a:ext cx="69500" cy="69500"/>
            </a:xfrm>
            <a:custGeom>
              <a:rect b="b" l="l" r="r" t="t"/>
              <a:pathLst>
                <a:path extrusionOk="0" h="2780" w="278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193925" y="2577750"/>
              <a:ext cx="69500" cy="69475"/>
            </a:xfrm>
            <a:custGeom>
              <a:rect b="b" l="l" r="r" t="t"/>
              <a:pathLst>
                <a:path extrusionOk="0" h="2779" w="278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442775" y="1729511"/>
              <a:ext cx="69500" cy="69475"/>
            </a:xfrm>
            <a:custGeom>
              <a:rect b="b" l="l" r="r" t="t"/>
              <a:pathLst>
                <a:path extrusionOk="0" h="2779" w="278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4284545" y="1348702"/>
              <a:ext cx="69475" cy="69500"/>
            </a:xfrm>
            <a:custGeom>
              <a:rect b="b" l="l" r="r" t="t"/>
              <a:pathLst>
                <a:path extrusionOk="0" h="2780" w="2779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29"/>
          <p:cNvSpPr txBox="1"/>
          <p:nvPr>
            <p:ph type="title"/>
          </p:nvPr>
        </p:nvSpPr>
        <p:spPr>
          <a:xfrm>
            <a:off x="5173575" y="1271375"/>
            <a:ext cx="2860800" cy="14892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r>
              <a:rPr lang="en">
                <a:solidFill>
                  <a:srgbClr val="FFFFFF"/>
                </a:solidFill>
              </a:rPr>
              <a:t>unctionality &amp; Components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"/>
          <p:cNvSpPr txBox="1"/>
          <p:nvPr>
            <p:ph type="title"/>
          </p:nvPr>
        </p:nvSpPr>
        <p:spPr>
          <a:xfrm>
            <a:off x="606525" y="555300"/>
            <a:ext cx="5125800" cy="5727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 GRAVEYARD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8" name="Google Shape;608;p30"/>
          <p:cNvSpPr txBox="1"/>
          <p:nvPr>
            <p:ph idx="2" type="title"/>
          </p:nvPr>
        </p:nvSpPr>
        <p:spPr>
          <a:xfrm>
            <a:off x="852688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Monthly Data Insight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09" name="Google Shape;609;p30"/>
          <p:cNvSpPr txBox="1"/>
          <p:nvPr>
            <p:ph idx="3" type="title"/>
          </p:nvPr>
        </p:nvSpPr>
        <p:spPr>
          <a:xfrm>
            <a:off x="3411601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% Growth &amp; Target plots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0" name="Google Shape;610;p30"/>
          <p:cNvSpPr txBox="1"/>
          <p:nvPr>
            <p:ph idx="5" type="title"/>
          </p:nvPr>
        </p:nvSpPr>
        <p:spPr>
          <a:xfrm>
            <a:off x="5970500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Map out user hotspots outside of catchments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3973849" y="1809030"/>
            <a:ext cx="1196293" cy="960539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612" name="Google Shape;612;p30"/>
          <p:cNvGrpSpPr/>
          <p:nvPr/>
        </p:nvGrpSpPr>
        <p:grpSpPr>
          <a:xfrm>
            <a:off x="1636043" y="1852640"/>
            <a:ext cx="998406" cy="1000005"/>
            <a:chOff x="3919864" y="2317575"/>
            <a:chExt cx="296175" cy="296175"/>
          </a:xfrm>
        </p:grpSpPr>
        <p:sp>
          <p:nvSpPr>
            <p:cNvPr id="613" name="Google Shape;613;p30"/>
            <p:cNvSpPr/>
            <p:nvPr/>
          </p:nvSpPr>
          <p:spPr>
            <a:xfrm>
              <a:off x="3919864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137671" y="2534378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0"/>
          <p:cNvGrpSpPr/>
          <p:nvPr/>
        </p:nvGrpSpPr>
        <p:grpSpPr>
          <a:xfrm>
            <a:off x="6456143" y="1912244"/>
            <a:ext cx="1349513" cy="940241"/>
            <a:chOff x="3597785" y="3065882"/>
            <a:chExt cx="2241344" cy="1330656"/>
          </a:xfrm>
        </p:grpSpPr>
        <p:grpSp>
          <p:nvGrpSpPr>
            <p:cNvPr id="630" name="Google Shape;630;p30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631" name="Google Shape;631;p30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rect b="b" l="l" r="r" t="t"/>
                <a:pathLst>
                  <a:path extrusionOk="0" fill="none" h="1" w="14227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cap="flat" cmpd="sng" w="1825">
                <a:solidFill>
                  <a:srgbClr val="A5B7C5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2" name="Google Shape;632;p30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633" name="Google Shape;633;p30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0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rect b="b" l="l" r="r" t="t"/>
                  <a:pathLst>
                    <a:path extrusionOk="0" h="1661" w="1948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5" name="Google Shape;635;p30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636" name="Google Shape;636;p30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0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38" name="Google Shape;638;p30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639" name="Google Shape;639;p30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640" name="Google Shape;640;p30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rect b="b" l="l" r="r" t="t"/>
                  <a:pathLst>
                    <a:path extrusionOk="0" fill="none" h="7174" w="11045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0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rect b="b" l="l" r="r" t="t"/>
                  <a:pathLst>
                    <a:path extrusionOk="0" fill="none" h="1719" w="6291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2" name="Google Shape;642;p30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643" name="Google Shape;643;p30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5" name="Google Shape;645;p30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646" name="Google Shape;646;p30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rect b="b" l="l" r="r" t="t"/>
                  <a:pathLst>
                    <a:path extrusionOk="0" h="4127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8" name="Google Shape;648;p30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649" name="Google Shape;649;p30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rect b="b" l="l" r="r" t="t"/>
                  <a:pathLst>
                    <a:path extrusionOk="0" h="3534" w="4114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rect b="b" l="l" r="r" t="t"/>
                  <a:pathLst>
                    <a:path extrusionOk="0" h="1067" w="1259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30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652" name="Google Shape;652;p30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rect b="b" l="l" r="r" t="t"/>
                  <a:pathLst>
                    <a:path extrusionOk="0" h="3535" w="4126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30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rect b="b" l="l" r="r" t="t"/>
                  <a:pathLst>
                    <a:path extrusionOk="0" h="1065" w="1078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4" name="Google Shape;654;p30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655" name="Google Shape;655;p30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656" name="Google Shape;656;p30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rect b="b" l="l" r="r" t="t"/>
                  <a:pathLst>
                    <a:path extrusionOk="0" fill="none" h="22102" w="18436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30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rect b="b" l="l" r="r" t="t"/>
                  <a:pathLst>
                    <a:path extrusionOk="0" fill="none" h="17239" w="17082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30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rect b="b" l="l" r="r" t="t"/>
                  <a:pathLst>
                    <a:path extrusionOk="0" fill="none" h="10380" w="12606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30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rect b="b" l="l" r="r" t="t"/>
                  <a:pathLst>
                    <a:path extrusionOk="0" fill="none" h="6594" w="13186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0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rect b="b" l="l" r="r" t="t"/>
                  <a:pathLst>
                    <a:path extrusionOk="0" fill="none" h="6376" w="13476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30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rect b="b" l="l" r="r" t="t"/>
                  <a:pathLst>
                    <a:path extrusionOk="0" fill="none" h="835" w="12291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" name="Google Shape;662;p30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663" name="Google Shape;663;p30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30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5" name="Google Shape;665;p30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666" name="Google Shape;666;p30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30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8" name="Google Shape;668;p30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669" name="Google Shape;669;p30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rect b="b" l="l" r="r" t="t"/>
                  <a:pathLst>
                    <a:path extrusionOk="0" h="4102" w="4235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0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rect b="b" l="l" r="r" t="t"/>
                  <a:pathLst>
                    <a:path extrusionOk="0" h="1661" w="1971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1" name="Google Shape;671;p30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672" name="Google Shape;672;p30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rect b="b" l="l" r="r" t="t"/>
                  <a:pathLst>
                    <a:path extrusionOk="0" h="4103" w="4259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30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rect b="b" l="l" r="r" t="t"/>
                  <a:pathLst>
                    <a:path extrusionOk="0" h="1659" w="1959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4" name="Google Shape;674;p30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675" name="Google Shape;675;p30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rect b="b" l="l" r="r" t="t"/>
                  <a:pathLst>
                    <a:path extrusionOk="0" h="4114" w="421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30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rect b="b" l="l" r="r" t="t"/>
                  <a:pathLst>
                    <a:path extrusionOk="0" h="1660" w="197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7" name="Google Shape;677;p30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678" name="Google Shape;678;p30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0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0" name="Google Shape;680;p30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681" name="Google Shape;681;p30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30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3" name="Google Shape;683;p30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684" name="Google Shape;684;p30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685" name="Google Shape;685;p30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rect b="b" l="l" r="r" t="t"/>
                  <a:pathLst>
                    <a:path extrusionOk="0" fill="none" h="7259" w="7574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30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rect b="b" l="l" r="r" t="t"/>
                  <a:pathLst>
                    <a:path extrusionOk="0" fill="none" h="6787" w="1997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30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rect b="b" l="l" r="r" t="t"/>
                  <a:pathLst>
                    <a:path extrusionOk="0" fill="none" h="1791" w="7223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8" name="Google Shape;688;p30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689" name="Google Shape;689;p30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30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1" name="Google Shape;691;p30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692" name="Google Shape;692;p30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30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4" name="Google Shape;694;p30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695" name="Google Shape;695;p30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30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7" name="Google Shape;697;p30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698" name="Google Shape;698;p30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rect b="b" l="l" r="r" t="t"/>
                  <a:pathLst>
                    <a:path extrusionOk="0" h="3426" w="4005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30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00" name="Google Shape;700;p30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701" name="Google Shape;701;p30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02" name="Google Shape;702;p30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rect b="b" l="l" r="r" t="t"/>
                  <a:pathLst>
                    <a:path extrusionOk="0" fill="none" h="14021" w="19513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30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rect b="b" l="l" r="r" t="t"/>
                  <a:pathLst>
                    <a:path extrusionOk="0" fill="none" h="2614" w="2819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30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rect b="b" l="l" r="r" t="t"/>
                  <a:pathLst>
                    <a:path extrusionOk="0" fill="none" h="1695" w="5384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0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rect b="b" l="l" r="r" t="t"/>
                  <a:pathLst>
                    <a:path extrusionOk="0" fill="none" h="9122" w="1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6" name="Google Shape;706;p30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07" name="Google Shape;707;p30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30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9" name="Google Shape;709;p30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10" name="Google Shape;710;p30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30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2" name="Google Shape;712;p30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13" name="Google Shape;713;p30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30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5" name="Google Shape;715;p30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16" name="Google Shape;716;p30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rect b="b" l="l" r="r" t="t"/>
                  <a:pathLst>
                    <a:path extrusionOk="0" h="3418" w="3993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30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rect b="b" l="l" r="r" t="t"/>
                  <a:pathLst>
                    <a:path extrusionOk="0" h="964" w="1134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8" name="Google Shape;718;p30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19" name="Google Shape;719;p30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0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rect b="b" l="l" r="r" t="t"/>
                  <a:pathLst>
                    <a:path extrusionOk="0" h="965" w="1134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1" name="Google Shape;721;p30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22" name="Google Shape;722;p30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30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4" name="Google Shape;724;p30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725" name="Google Shape;725;p30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rect b="b" l="l" r="r" t="t"/>
                <a:pathLst>
                  <a:path extrusionOk="0" fill="none" h="1319" w="6352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cap="flat" cmpd="sng" w="1825">
                <a:solidFill>
                  <a:srgbClr val="A5B7C5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6" name="Google Shape;726;p30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27" name="Google Shape;727;p30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30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9" name="Google Shape;729;p30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30" name="Google Shape;730;p30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30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32" name="Google Shape;732;p30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733" name="Google Shape;733;p30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34" name="Google Shape;734;p30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rect b="b" l="l" r="r" t="t"/>
                  <a:pathLst>
                    <a:path extrusionOk="0" fill="none" h="20432" w="44166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30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rect b="b" l="l" r="r" t="t"/>
                  <a:pathLst>
                    <a:path extrusionOk="0" fill="none" h="8916" w="9279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30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rect b="b" l="l" r="r" t="t"/>
                  <a:pathLst>
                    <a:path extrusionOk="0" fill="none" h="2493" w="10114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30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rect b="b" l="l" r="r" t="t"/>
                  <a:pathLst>
                    <a:path extrusionOk="0" fill="none" h="5360" w="13792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30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rect b="b" l="l" r="r" t="t"/>
                  <a:pathLst>
                    <a:path extrusionOk="0" fill="none" h="10549" w="219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30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rect b="b" l="l" r="r" t="t"/>
                  <a:pathLst>
                    <a:path extrusionOk="0" fill="none" h="8081" w="328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0" name="Google Shape;740;p30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41" name="Google Shape;741;p30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30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3" name="Google Shape;743;p30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44" name="Google Shape;744;p30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30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6" name="Google Shape;746;p30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47" name="Google Shape;747;p30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30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9" name="Google Shape;749;p30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50" name="Google Shape;750;p30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30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2" name="Google Shape;752;p30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53" name="Google Shape;753;p30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30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5" name="Google Shape;755;p30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56" name="Google Shape;756;p30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8" name="Google Shape;758;p30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59" name="Google Shape;759;p30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30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1" name="Google Shape;761;p30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62" name="Google Shape;762;p30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4" name="Google Shape;764;p30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65" name="Google Shape;765;p30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30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7" name="Google Shape;767;p30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768" name="Google Shape;768;p30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769" name="Google Shape;769;p30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rect b="b" l="l" r="r" t="t"/>
                  <a:pathLst>
                    <a:path extrusionOk="0" fill="none" h="39666" w="34247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rect b="b" l="l" r="r" t="t"/>
                  <a:pathLst>
                    <a:path extrusionOk="0" fill="none" h="8856" w="7949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30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rect b="b" l="l" r="r" t="t"/>
                  <a:pathLst>
                    <a:path extrusionOk="0" fill="none" h="12545" w="3315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rect b="b" l="l" r="r" t="t"/>
                  <a:pathLst>
                    <a:path extrusionOk="0" fill="none" h="14057" w="7634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rect b="b" l="l" r="r" t="t"/>
                  <a:pathLst>
                    <a:path extrusionOk="0" fill="none" h="2553" w="10464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rect b="b" l="l" r="r" t="t"/>
                  <a:pathLst>
                    <a:path extrusionOk="0" fill="none" h="11505" w="3799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30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rect b="b" l="l" r="r" t="t"/>
                  <a:pathLst>
                    <a:path extrusionOk="0" fill="none" h="5227" w="9606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30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rect b="b" l="l" r="r" t="t"/>
                  <a:pathLst>
                    <a:path extrusionOk="0" fill="none" h="3437" w="5771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30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rect b="b" l="l" r="r" t="t"/>
                  <a:pathLst>
                    <a:path extrusionOk="0" fill="none" h="9667" w="4937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30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rect b="b" l="l" r="r" t="t"/>
                  <a:pathLst>
                    <a:path extrusionOk="0" fill="none" h="15509" w="4464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30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rect b="b" l="l" r="r" t="t"/>
                  <a:pathLst>
                    <a:path extrusionOk="0" fill="none" h="7319" w="1292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30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rect b="b" l="l" r="r" t="t"/>
                  <a:pathLst>
                    <a:path extrusionOk="0" fill="none" h="10138" w="8445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30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rect b="b" l="l" r="r" t="t"/>
                  <a:pathLst>
                    <a:path extrusionOk="0" fill="none" h="15690" w="5324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30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rect b="b" l="l" r="r" t="t"/>
                  <a:pathLst>
                    <a:path extrusionOk="0" fill="none" h="5759" w="13441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30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rect b="b" l="l" r="r" t="t"/>
                  <a:pathLst>
                    <a:path extrusionOk="0" fill="none" h="11420" w="5904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30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rect b="b" l="l" r="r" t="t"/>
                  <a:pathLst>
                    <a:path extrusionOk="0" fill="none" h="10803" w="7428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30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rect b="b" l="l" r="r" t="t"/>
                  <a:pathLst>
                    <a:path extrusionOk="0" fill="none" h="4671" w="11009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6" name="Google Shape;786;p30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787" name="Google Shape;787;p30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30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9" name="Google Shape;789;p30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790" name="Google Shape;790;p30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30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2" name="Google Shape;792;p30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793" name="Google Shape;793;p30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30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5" name="Google Shape;795;p30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796" name="Google Shape;796;p30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30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8" name="Google Shape;798;p30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799" name="Google Shape;799;p30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30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1" name="Google Shape;801;p30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802" name="Google Shape;802;p30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30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4" name="Google Shape;804;p30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805" name="Google Shape;805;p30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30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7" name="Google Shape;807;p30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808" name="Google Shape;808;p30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30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0" name="Google Shape;810;p30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811" name="Google Shape;811;p30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30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3" name="Google Shape;813;p30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814" name="Google Shape;814;p30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30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30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817" name="Google Shape;817;p30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30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30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820" name="Google Shape;820;p30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30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2" name="Google Shape;822;p30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823" name="Google Shape;823;p30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rect b="b" l="l" r="r" t="t"/>
                  <a:pathLst>
                    <a:path extrusionOk="0" h="3425" w="3993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30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rect b="b" l="l" r="r" t="t"/>
                  <a:pathLst>
                    <a:path extrusionOk="0" h="976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5" name="Google Shape;825;p30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826" name="Google Shape;826;p30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noFill/>
              <a:ln cap="flat" cmpd="sng" w="1825">
                <a:solidFill>
                  <a:srgbClr val="A5B7C5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7" name="Google Shape;827;p30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828" name="Google Shape;828;p30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rect b="b" l="l" r="r" t="t"/>
                  <a:pathLst>
                    <a:path extrusionOk="0" fill="none" h="630" w="7501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30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rect b="b" l="l" r="r" t="t"/>
                  <a:pathLst>
                    <a:path extrusionOk="0" fill="none" h="9836" w="8409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30" name="Google Shape;830;p30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831" name="Google Shape;831;p30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rect b="b" l="l" r="r" t="t"/>
                    <a:pathLst>
                      <a:path extrusionOk="0" fill="none" h="2831" w="8807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cap="flat" cmpd="sng" w="1825">
                    <a:solidFill>
                      <a:srgbClr val="A5B7C5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2" name="Google Shape;832;p30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rect b="b" l="l" r="r" t="t"/>
                    <a:pathLst>
                      <a:path extrusionOk="0" fill="none" h="1803" w="8892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cap="flat" cmpd="sng" w="1825">
                    <a:solidFill>
                      <a:srgbClr val="A5B7C5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33" name="Google Shape;833;p30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834" name="Google Shape;834;p30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rect b="b" l="l" r="r" t="t"/>
                      <a:pathLst>
                        <a:path extrusionOk="0" fill="none" h="13066" w="3038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5" name="Google Shape;835;p30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rect b="b" l="l" r="r" t="t"/>
                      <a:pathLst>
                        <a:path extrusionOk="0" fill="none" h="10077" w="13234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6" name="Google Shape;836;p30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rect b="b" l="l" r="r" t="t"/>
                      <a:pathLst>
                        <a:path extrusionOk="0" fill="none" h="10090" w="5832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7" name="Google Shape;837;p30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rect b="b" l="l" r="r" t="t"/>
                      <a:pathLst>
                        <a:path extrusionOk="0" fill="none" h="3135" w="10719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8" name="Google Shape;838;p30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rect b="b" l="l" r="r" t="t"/>
                      <a:pathLst>
                        <a:path extrusionOk="0" fill="none" h="6956" w="2505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9" name="Google Shape;839;p30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rect b="b" l="l" r="r" t="t"/>
                      <a:pathLst>
                        <a:path extrusionOk="0" fill="none" h="1307" w="9521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0" name="Google Shape;840;p30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rect b="b" l="l" r="r" t="t"/>
                      <a:pathLst>
                        <a:path extrusionOk="0" fill="none" h="8081" w="12593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1" name="Google Shape;841;p30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rect b="b" l="l" r="r" t="t"/>
                      <a:pathLst>
                        <a:path extrusionOk="0" fill="none" h="6473" w="11118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842" name="Google Shape;842;p30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843" name="Google Shape;843;p30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rect b="b" l="l" r="r" t="t"/>
                        <a:pathLst>
                          <a:path extrusionOk="0" fill="none" h="2674" w="6739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44" name="Google Shape;844;p30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rect b="b" l="l" r="r" t="t"/>
                        <a:pathLst>
                          <a:path extrusionOk="0" fill="none" h="8033" w="5554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45" name="Google Shape;845;p30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rect b="b" l="l" r="r" t="t"/>
                        <a:pathLst>
                          <a:path extrusionOk="0" fill="none" h="9049" w="14263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46" name="Google Shape;846;p30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rect b="b" l="l" r="r" t="t"/>
                        <a:pathLst>
                          <a:path extrusionOk="0" fill="none" h="10162" w="9848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47" name="Google Shape;847;p30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rect b="b" l="l" r="r" t="t"/>
                        <a:pathLst>
                          <a:path extrusionOk="0" fill="none" h="6714" w="259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48" name="Google Shape;848;p30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rect b="b" l="l" r="r" t="t"/>
                        <a:pathLst>
                          <a:path extrusionOk="0" fill="none" h="12388" w="5831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49" name="Google Shape;849;p30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rect b="b" l="l" r="r" t="t"/>
                        <a:pathLst>
                          <a:path extrusionOk="0" fill="none" h="4755" w="5711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50" name="Google Shape;850;p30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rect b="b" l="l" r="r" t="t"/>
                        <a:pathLst>
                          <a:path extrusionOk="0" fill="none" h="2384" w="9945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51" name="Google Shape;851;p30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rect b="b" l="l" r="r" t="t"/>
                        <a:pathLst>
                          <a:path extrusionOk="0" fill="none" h="2457" w="14723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52" name="Google Shape;852;p30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rect b="b" l="l" r="r" t="t"/>
                        <a:pathLst>
                          <a:path extrusionOk="0" fill="none" h="6509" w="513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53" name="Google Shape;853;p30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rect b="b" l="l" r="r" t="t"/>
                        <a:pathLst>
                          <a:path extrusionOk="0" fill="none" h="6993" w="3219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54" name="Google Shape;854;p30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rect b="b" l="l" r="r" t="t"/>
                        <a:pathLst>
                          <a:path extrusionOk="0" fill="none" h="884" w="9194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55" name="Google Shape;855;p30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rect b="b" l="l" r="r" t="t"/>
                        <a:pathLst>
                          <a:path extrusionOk="0" fill="none" h="7525" w="3328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56" name="Google Shape;856;p30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rect b="b" l="l" r="r" t="t"/>
                        <a:pathLst>
                          <a:path extrusionOk="0" fill="none" h="12763" w="3339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857" name="Google Shape;857;p30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858" name="Google Shape;858;p30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rect b="b" l="l" r="r" t="t"/>
                          <a:pathLst>
                            <a:path extrusionOk="0" fill="none" h="13549" w="9461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59" name="Google Shape;859;p30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rect b="b" l="l" r="r" t="t"/>
                          <a:pathLst>
                            <a:path extrusionOk="0" fill="none" h="7465" w="13476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0" name="Google Shape;860;p30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rect b="b" l="l" r="r" t="t"/>
                          <a:pathLst>
                            <a:path extrusionOk="0" fill="none" h="6969" w="15231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1" name="Google Shape;861;p30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rect b="b" l="l" r="r" t="t"/>
                          <a:pathLst>
                            <a:path extrusionOk="0" fill="none" h="9134" w="3425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2" name="Google Shape;862;p30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rect b="b" l="l" r="r" t="t"/>
                          <a:pathLst>
                            <a:path extrusionOk="0" fill="none" h="10320" w="340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3" name="Google Shape;863;p30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rect b="b" l="l" r="r" t="t"/>
                          <a:pathLst>
                            <a:path extrusionOk="0" fill="none" h="66195" w="88235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4" name="Google Shape;864;p30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rect b="b" l="l" r="r" t="t"/>
                          <a:pathLst>
                            <a:path extrusionOk="0" fill="none" h="40223" w="69242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5" name="Google Shape;865;p30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rect b="b" l="l" r="r" t="t"/>
                          <a:pathLst>
                            <a:path extrusionOk="0" fill="none" h="34054" w="1586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6" name="Google Shape;866;p30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rect b="b" l="l" r="r" t="t"/>
                          <a:pathLst>
                            <a:path extrusionOk="0" fill="none" h="10017" w="12666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7" name="Google Shape;867;p30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rect b="b" l="l" r="r" t="t"/>
                          <a:pathLst>
                            <a:path extrusionOk="0" fill="none" h="823" w="1990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8" name="Google Shape;868;p30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rect b="b" l="l" r="r" t="t"/>
                          <a:pathLst>
                            <a:path extrusionOk="0" fill="none" h="19816" w="9267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9" name="Google Shape;869;p30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rect b="b" l="l" r="r" t="t"/>
                          <a:pathLst>
                            <a:path extrusionOk="0" fill="none" h="14964" w="16054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0" name="Google Shape;870;p30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rect b="b" l="l" r="r" t="t"/>
                          <a:pathLst>
                            <a:path extrusionOk="0" fill="none" h="32384" w="7828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1" name="Google Shape;871;p30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rect b="b" l="l" r="r" t="t"/>
                          <a:pathLst>
                            <a:path extrusionOk="0" fill="none" h="1344" w="17989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2" name="Google Shape;872;p30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rect b="b" l="l" r="r" t="t"/>
                          <a:pathLst>
                            <a:path extrusionOk="0" fill="none" h="17384" w="230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3" name="Google Shape;873;p30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rect b="b" l="l" r="r" t="t"/>
                          <a:pathLst>
                            <a:path extrusionOk="0" fill="none" h="12570" w="13017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4" name="Google Shape;874;p30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rect b="b" l="l" r="r" t="t"/>
                          <a:pathLst>
                            <a:path extrusionOk="0" fill="none" h="12872" w="2034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5" name="Google Shape;875;p30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rect b="b" l="l" r="r" t="t"/>
                          <a:pathLst>
                            <a:path extrusionOk="0" fill="none" h="17106" w="11807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6" name="Google Shape;876;p30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rect b="b" l="l" r="r" t="t"/>
                          <a:pathLst>
                            <a:path extrusionOk="0" fill="none" h="7247" w="1915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7" name="Google Shape;877;p30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rect b="b" l="l" r="r" t="t"/>
                          <a:pathLst>
                            <a:path extrusionOk="0" fill="none" h="509" w="7549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8" name="Google Shape;878;p30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rect b="b" l="l" r="r" t="t"/>
                          <a:pathLst>
                            <a:path extrusionOk="0" fill="none" h="17360" w="9969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9" name="Google Shape;879;p30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rect b="b" l="l" r="r" t="t"/>
                          <a:pathLst>
                            <a:path extrusionOk="0" fill="none" h="15557" w="5179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80" name="Google Shape;880;p30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rect b="b" l="l" r="r" t="t"/>
                          <a:pathLst>
                            <a:path extrusionOk="0" fill="none" h="2481" w="14166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81" name="Google Shape;881;p30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rect b="b" l="l" r="r" t="t"/>
                          <a:pathLst>
                            <a:path extrusionOk="0" fill="none" h="5421" w="1009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grpSp>
                      <p:nvGrpSpPr>
                        <p:cNvPr id="882" name="Google Shape;882;p30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883" name="Google Shape;883;p30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rect b="b" l="l" r="r" t="t"/>
                            <a:pathLst>
                              <a:path extrusionOk="0" fill="none" h="485" w="4828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cap="flat" cmpd="sng" w="1825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grpSp>
                        <p:nvGrpSpPr>
                          <p:cNvPr id="884" name="Google Shape;884;p30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885" name="Google Shape;885;p30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rect b="b" l="l" r="r" t="t"/>
                              <a:pathLst>
                                <a:path extrusionOk="0" fill="none" h="15497" w="18727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86" name="Google Shape;886;p30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14384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87" name="Google Shape;887;p30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rect b="b" l="l" r="r" t="t"/>
                              <a:pathLst>
                                <a:path extrusionOk="0" fill="none" h="5771" w="5082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88" name="Google Shape;888;p30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rect b="b" l="l" r="r" t="t"/>
                              <a:pathLst>
                                <a:path extrusionOk="0" fill="none" h="3316" w="7707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89" name="Google Shape;889;p30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4102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90" name="Google Shape;890;p30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rect b="b" l="l" r="r" t="t"/>
                              <a:pathLst>
                                <a:path extrusionOk="0" fill="none" h="9267" w="2904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91" name="Google Shape;891;p30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rect b="b" l="l" r="r" t="t"/>
                              <a:pathLst>
                                <a:path extrusionOk="0" fill="none" h="3666" w="767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grpSp>
                          <p:nvGrpSpPr>
                            <p:cNvPr id="892" name="Google Shape;892;p30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893" name="Google Shape;893;p30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rect b="b" l="l" r="r" t="t"/>
                                <a:pathLst>
                                  <a:path extrusionOk="0" fill="none" h="11662" w="11819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94" name="Google Shape;894;p30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rect b="b" l="l" r="r" t="t"/>
                                <a:pathLst>
                                  <a:path extrusionOk="0" fill="none" h="22610" w="4271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95" name="Google Shape;895;p30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rect b="b" l="l" r="r" t="t"/>
                                <a:pathLst>
                                  <a:path extrusionOk="0" fill="none" h="26409" w="9025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96" name="Google Shape;896;p30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rect b="b" l="l" r="r" t="t"/>
                                <a:pathLst>
                                  <a:path extrusionOk="0" fill="none" h="17711" w="5614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97" name="Google Shape;897;p30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rect b="b" l="l" r="r" t="t"/>
                                <a:pathLst>
                                  <a:path extrusionOk="0" fill="none" h="21026" w="3219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98" name="Google Shape;898;p30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rect b="b" l="l" r="r" t="t"/>
                                <a:pathLst>
                                  <a:path extrusionOk="0" fill="none" h="3207" w="13525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99" name="Google Shape;899;p30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rect b="b" l="l" r="r" t="t"/>
                                <a:pathLst>
                                  <a:path extrusionOk="0" fill="none" h="10078" w="1561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900" name="Google Shape;900;p30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rect b="b" l="l" r="r" t="t"/>
                                <a:pathLst>
                                  <a:path extrusionOk="0" fill="none" h="4392" w="12642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901" name="Google Shape;901;p30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rect b="b" l="l" r="r" t="t"/>
                                <a:pathLst>
                                  <a:path extrusionOk="0" fill="none" h="15001" w="640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902" name="Google Shape;902;p30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rect b="b" l="l" r="r" t="t"/>
                                <a:pathLst>
                                  <a:path extrusionOk="0" fill="none" h="11795" w="7126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903" name="Google Shape;903;p30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rect b="b" l="l" r="r" t="t"/>
                                <a:pathLst>
                                  <a:path extrusionOk="0" fill="none" h="11348" w="4441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904" name="Google Shape;904;p30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rect b="b" l="l" r="r" t="t"/>
                                <a:pathLst>
                                  <a:path extrusionOk="0" fill="none" h="9013" w="6327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905" name="Google Shape;905;p30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rect b="b" l="l" r="r" t="t"/>
                                <a:pathLst>
                                  <a:path extrusionOk="0" fill="none" h="2577" w="10247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906" name="Google Shape;906;p30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907" name="Google Shape;907;p30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836" w="1182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908" name="Google Shape;908;p30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70" w="13162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909" name="Google Shape;909;p30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283" w="8239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910" name="Google Shape;910;p30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20952" w="485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911" name="Google Shape;911;p30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739" w="4779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912" name="Google Shape;912;p30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594" w="9086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913" name="Google Shape;913;p30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4186" w="8723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914" name="Google Shape;914;p30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915" name="Google Shape;915;p30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4081" w="732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916" name="Google Shape;916;p30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803" w="1428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917" name="Google Shape;917;p30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20977" w="3339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918" name="Google Shape;918;p30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8594" w="9412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919" name="Google Shape;919;p30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465" w="2844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920" name="Google Shape;920;p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921" name="Google Shape;921;p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72703" w="53735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922" name="Google Shape;922;p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87013" w="153339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923" name="Google Shape;923;p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45630" w="24703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924" name="Google Shape;924;p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3182" w="3231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925" name="Google Shape;925;p30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rect b="b" l="l" r="r" t="t"/>
                              <a:pathLst>
                                <a:path extrusionOk="0" fill="none" h="5565" w="654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926" name="Google Shape;926;p30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rect b="b" l="l" r="r" t="t"/>
                              <a:pathLst>
                                <a:path extrusionOk="0" fill="none" h="2565" w="6872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927" name="Google Shape;927;p30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rect b="b" l="l" r="r" t="t"/>
                              <a:pathLst>
                                <a:path extrusionOk="0" fill="none" h="3969" w="3521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928" name="Google Shape;928;p30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rect b="b" l="l" r="r" t="t"/>
                          <a:pathLst>
                            <a:path extrusionOk="0" fill="none" h="21376" w="1857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929" name="Google Shape;929;p30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930" name="Google Shape;930;p30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30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2" name="Google Shape;932;p30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933" name="Google Shape;933;p30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30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5" name="Google Shape;935;p30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936" name="Google Shape;936;p30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30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8" name="Google Shape;938;p30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939" name="Google Shape;939;p30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30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1" name="Google Shape;941;p30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942" name="Google Shape;942;p30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0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4" name="Google Shape;944;p30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945" name="Google Shape;945;p30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30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rect b="b" l="l" r="r" t="t"/>
                  <a:pathLst>
                    <a:path extrusionOk="0" h="1659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7" name="Google Shape;947;p30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948" name="Google Shape;948;p30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30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0" name="Google Shape;950;p30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951" name="Google Shape;951;p30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30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3" name="Google Shape;953;p30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954" name="Google Shape;954;p30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0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6" name="Google Shape;956;p30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957" name="Google Shape;957;p30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30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9" name="Google Shape;959;p30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960" name="Google Shape;960;p30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30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2" name="Google Shape;962;p30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963" name="Google Shape;963;p30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rect b="b" l="l" r="r" t="t"/>
                  <a:pathLst>
                    <a:path extrusionOk="0" h="4114" w="4812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30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rect b="b" l="l" r="r" t="t"/>
                  <a:pathLst>
                    <a:path extrusionOk="0" h="1666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5" name="Google Shape;965;p30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966" name="Google Shape;966;p30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30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8" name="Google Shape;968;p30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969" name="Google Shape;969;p30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0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rect b="b" l="l" r="r" t="t"/>
                  <a:pathLst>
                    <a:path extrusionOk="0" h="1662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1" name="Google Shape;971;p30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972" name="Google Shape;972;p30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0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4" name="Google Shape;974;p30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975" name="Google Shape;975;p30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30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rect b="b" l="l" r="r" t="t"/>
                  <a:pathLst>
                    <a:path extrusionOk="0" h="1654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7" name="Google Shape;977;p30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978" name="Google Shape;978;p30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0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0" name="Google Shape;980;p30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3" name="Google Shape;983;p30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984" name="Google Shape;984;p30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6" name="Google Shape;986;p30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987" name="Google Shape;987;p30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30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990" name="Google Shape;990;p30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30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2" name="Google Shape;992;p30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993" name="Google Shape;993;p30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5" name="Google Shape;995;p30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996" name="Google Shape;996;p30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8" name="Google Shape;998;p30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999" name="Google Shape;999;p30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1" name="Google Shape;1001;p30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1002" name="Google Shape;1002;p30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30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4" name="Google Shape;1004;p30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1005" name="Google Shape;1005;p30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7" name="Google Shape;1007;p30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1008" name="Google Shape;1008;p30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0" name="Google Shape;1010;p30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1011" name="Google Shape;1011;p30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30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rect b="b" l="l" r="r" t="t"/>
                  <a:pathLst>
                    <a:path extrusionOk="0" h="1659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3" name="Google Shape;1013;p30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1014" name="Google Shape;1014;p30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30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6" name="Google Shape;1016;p30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1017" name="Google Shape;1017;p30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1020" name="Google Shape;1020;p30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30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2" name="Google Shape;1022;p30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1023" name="Google Shape;1023;p30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30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5" name="Google Shape;1025;p30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1026" name="Google Shape;1026;p30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rect b="b" l="l" r="r" t="t"/>
                  <a:pathLst>
                    <a:path extrusionOk="0" h="5877" w="686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30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rect b="b" l="l" r="r" t="t"/>
                  <a:pathLst>
                    <a:path extrusionOk="0" h="3413" w="3412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30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1029" name="Google Shape;1029;p30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30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1" name="Google Shape;1031;p30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1032" name="Google Shape;1032;p30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30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4" name="Google Shape;1034;p30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1035" name="Google Shape;1035;p30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rect b="b" l="l" r="r" t="t"/>
                  <a:pathLst>
                    <a:path extrusionOk="0" h="5036" w="588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30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rect b="b" l="l" r="r" t="t"/>
                  <a:pathLst>
                    <a:path extrusionOk="0" h="2571" w="3013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7" name="Google Shape;1037;p30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1038" name="Google Shape;1038;p30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30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0" name="Google Shape;1040;p30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1041" name="Google Shape;1041;p30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30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rect b="b" l="l" r="r" t="t"/>
                  <a:pathLst>
                    <a:path extrusionOk="0" h="1654" w="1933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3" name="Google Shape;1043;p30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1044" name="Google Shape;1044;p30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30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6" name="Google Shape;1046;p30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1047" name="Google Shape;1047;p30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rect b="b" l="l" r="r" t="t"/>
                  <a:pathLst>
                    <a:path extrusionOk="0" h="5762" w="6715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30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rect b="b" l="l" r="r" t="t"/>
                  <a:pathLst>
                    <a:path extrusionOk="0" h="3295" w="3848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9" name="Google Shape;1049;p30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1050" name="Google Shape;1050;p30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30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2" name="Google Shape;1052;p30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1053" name="Google Shape;1053;p30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rect b="b" l="l" r="r" t="t"/>
                  <a:pathLst>
                    <a:path extrusionOk="0" h="4383" w="5118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30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rect b="b" l="l" r="r" t="t"/>
                  <a:pathLst>
                    <a:path extrusionOk="0" h="1931" w="2251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5" name="Google Shape;1055;p30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1056" name="Google Shape;1056;p30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30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8" name="Google Shape;1058;p30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1059" name="Google Shape;1059;p30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rect b="b" l="l" r="r" t="t"/>
                  <a:pathLst>
                    <a:path extrusionOk="0" h="4167" w="4864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30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rect b="b" l="l" r="r" t="t"/>
                  <a:pathLst>
                    <a:path extrusionOk="0" h="1702" w="1985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1" name="Google Shape;1061;p30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1062" name="Google Shape;1062;p30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30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4" name="Google Shape;1064;p30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1065" name="Google Shape;1065;p30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30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7" name="Google Shape;1067;p30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1068" name="Google Shape;1068;p30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30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0" name="Google Shape;1070;p30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1071" name="Google Shape;1071;p30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30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3" name="Google Shape;1073;p30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1074" name="Google Shape;1074;p30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30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6" name="Google Shape;1076;p30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1077" name="Google Shape;1077;p30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9" name="Google Shape;1079;p30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1080" name="Google Shape;1080;p30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2" name="Google Shape;1082;p30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1083" name="Google Shape;1083;p30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30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rect b="b" l="l" r="r" t="t"/>
                  <a:pathLst>
                    <a:path extrusionOk="0" h="973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5" name="Google Shape;1085;p30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1086" name="Google Shape;1086;p30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30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8" name="Google Shape;1088;p30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1089" name="Google Shape;1089;p30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30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rect b="b" l="l" r="r" t="t"/>
                  <a:pathLst>
                    <a:path extrusionOk="0" h="972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1" name="Google Shape;1091;p30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1092" name="Google Shape;1092;p30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30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4" name="Google Shape;1094;p30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1095" name="Google Shape;1095;p30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30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7" name="Google Shape;1097;p30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1098" name="Google Shape;1098;p30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30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0" name="Google Shape;1100;p30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1101" name="Google Shape;1101;p30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rect b="b" l="l" r="r" t="t"/>
                  <a:pathLst>
                    <a:path extrusionOk="0" h="3430" w="3993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30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3" name="Google Shape;1103;p30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1104" name="Google Shape;1104;p30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30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6" name="Google Shape;1106;p30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1107" name="Google Shape;1107;p30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rect b="b" l="l" r="r" t="t"/>
                  <a:pathLst>
                    <a:path extrusionOk="0" h="3429" w="3993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30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9" name="Google Shape;1109;p30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1110" name="Google Shape;1110;p30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30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2" name="Google Shape;1112;p30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1113" name="Google Shape;1113;p30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30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5" name="Google Shape;1115;p30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rect b="b" l="l" r="r" t="t"/>
                <a:pathLst>
                  <a:path extrusionOk="0" h="4644" w="5409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rect b="b" l="l" r="r" t="t"/>
                <a:pathLst>
                  <a:path extrusionOk="0" h="2178" w="2179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7" name="Google Shape;1117;p30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1118" name="Google Shape;1118;p30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rect b="b" l="l" r="r" t="t"/>
                  <a:pathLst>
                    <a:path extrusionOk="0" h="4374" w="5118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30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rect b="b" l="l" r="r" t="t"/>
                  <a:pathLst>
                    <a:path extrusionOk="0" h="1925" w="1924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0" name="Google Shape;1120;p30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1121" name="Google Shape;1121;p30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rect b="b" l="l" r="r" t="t"/>
                  <a:pathLst>
                    <a:path extrusionOk="0" h="5432" w="634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30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rect b="b" l="l" r="r" t="t"/>
                  <a:pathLst>
                    <a:path extrusionOk="0" h="2976" w="3473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23" name="Google Shape;1123;p30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rect b="b" l="l" r="r" t="t"/>
                <a:pathLst>
                  <a:path extrusionOk="0" h="3420" w="3992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0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rect b="b" l="l" r="r" t="t"/>
                <a:pathLst>
                  <a:path extrusionOk="0" h="969" w="969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5" name="Google Shape;1125;p30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1126" name="Google Shape;1126;p30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30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8" name="Google Shape;1128;p30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1129" name="Google Shape;1129;p30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30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1" name="Google Shape;1131;p30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1132" name="Google Shape;1132;p30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30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rect b="b" l="l" r="r" t="t"/>
                  <a:pathLst>
                    <a:path extrusionOk="0" h="956" w="957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4" name="Google Shape;1134;p30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1135" name="Google Shape;1135;p30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rect b="b" l="l" r="r" t="t"/>
                  <a:pathLst>
                    <a:path extrusionOk="0" h="3424" w="3412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30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7" name="Google Shape;1137;p30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1138" name="Google Shape;1138;p30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30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0" name="Google Shape;1140;p30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1141" name="Google Shape;1141;p30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0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3" name="Google Shape;1143;p30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1144" name="Google Shape;1144;p30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rect b="b" l="l" r="r" t="t"/>
                  <a:pathLst>
                    <a:path extrusionOk="0" h="3425" w="4005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30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6" name="Google Shape;1146;p30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1147" name="Google Shape;1147;p30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30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9" name="Google Shape;1149;p30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1150" name="Google Shape;1150;p30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30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2" name="Google Shape;1152;p30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1153" name="Google Shape;1153;p30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30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rect b="b" l="l" r="r" t="t"/>
                  <a:pathLst>
                    <a:path extrusionOk="0" h="973" w="1138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5" name="Google Shape;1155;p30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1156" name="Google Shape;1156;p30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rect b="b" l="l" r="r" t="t"/>
                  <a:pathLst>
                    <a:path extrusionOk="0" h="2058" w="2069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30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rect b="b" l="l" r="r" t="t"/>
                  <a:pathLst>
                    <a:path extrusionOk="0" h="582" w="594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8" name="Google Shape;1158;p30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1159" name="Google Shape;1159;p30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30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1" name="Google Shape;1161;p30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rect b="b" l="l" r="r" t="t"/>
                <a:pathLst>
                  <a:path extrusionOk="0" h="3421" w="3993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0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rect b="b" l="l" r="r" t="t"/>
                <a:pathLst>
                  <a:path extrusionOk="0" h="969" w="968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3" name="Google Shape;1163;p30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1164" name="Google Shape;1164;p30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30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6" name="Google Shape;1166;p30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1167" name="Google Shape;1167;p30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30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9" name="Google Shape;1169;p30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1170" name="Google Shape;1170;p30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30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2" name="Google Shape;1172;p30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1173" name="Google Shape;1173;p30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rect b="b" l="l" r="r" t="t"/>
                  <a:pathLst>
                    <a:path extrusionOk="0" h="3413" w="3424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30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5" name="Google Shape;1175;p30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1176" name="Google Shape;1176;p30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30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8" name="Google Shape;1178;p30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1179" name="Google Shape;1179;p30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30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rect b="b" l="l" r="r" t="t"/>
                  <a:pathLst>
                    <a:path extrusionOk="0" h="969" w="956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1" name="Google Shape;1181;p30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1182" name="Google Shape;1182;p30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30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rect b="b" l="l" r="r" t="t"/>
                  <a:pathLst>
                    <a:path extrusionOk="0" h="957" w="957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4" name="Google Shape;1184;p30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1185" name="Google Shape;1185;p30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rect b="b" l="l" r="r" t="t"/>
                  <a:pathLst>
                    <a:path extrusionOk="0" h="3424" w="3424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30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7" name="Google Shape;1187;p30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1188" name="Google Shape;1188;p30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rect b="b" l="l" r="r" t="t"/>
                  <a:pathLst>
                    <a:path extrusionOk="0" h="3427" w="3993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30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rect b="b" l="l" r="r" t="t"/>
                  <a:pathLst>
                    <a:path extrusionOk="0" h="969" w="957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0" name="Google Shape;1190;p30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1191" name="Google Shape;1191;p30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30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3" name="Google Shape;1193;p30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1194" name="Google Shape;1194;p30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30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6" name="Google Shape;1196;p30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1197" name="Google Shape;1197;p30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30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9" name="Google Shape;1199;p30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1200" name="Google Shape;1200;p30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30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2" name="Google Shape;1202;p30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1203" name="Google Shape;1203;p30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rect b="b" l="l" r="r" t="t"/>
                  <a:pathLst>
                    <a:path extrusionOk="0" h="3425" w="3425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30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5" name="Google Shape;1205;p30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1206" name="Google Shape;1206;p30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30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8" name="Google Shape;1208;p30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1209" name="Google Shape;1209;p30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rect b="b" l="l" r="r" t="t"/>
                  <a:pathLst>
                    <a:path extrusionOk="0" h="4073" w="4755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30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rect b="b" l="l" r="r" t="t"/>
                  <a:pathLst>
                    <a:path extrusionOk="0" h="1617" w="1888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1" name="Google Shape;1211;p30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1212" name="Google Shape;1212;p30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30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4" name="Google Shape;1214;p30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1215" name="Google Shape;1215;p30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30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7" name="Google Shape;1217;p30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1218" name="Google Shape;1218;p30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rect b="b" l="l" r="r" t="t"/>
                  <a:pathLst>
                    <a:path extrusionOk="0" h="4008" w="4682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30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rect b="b" l="l" r="r" t="t"/>
                  <a:pathLst>
                    <a:path extrusionOk="0" h="1549" w="1549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0" name="Google Shape;1220;p30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1221" name="Google Shape;1221;p30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30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3" name="Google Shape;1223;p30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1224" name="Google Shape;1224;p30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rect b="b" l="l" r="r" t="t"/>
                  <a:pathLst>
                    <a:path extrusionOk="0" h="3661" w="4271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30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6" name="Google Shape;1226;p30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1227" name="Google Shape;1227;p30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30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rect b="b" l="l" r="r" t="t"/>
                  <a:pathLst>
                    <a:path extrusionOk="0" h="1186" w="1199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9" name="Google Shape;1229;p30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1230" name="Google Shape;1230;p30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30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2" name="Google Shape;1232;p30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1233" name="Google Shape;1233;p30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30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rect b="b" l="l" r="r" t="t"/>
                  <a:pathLst>
                    <a:path extrusionOk="0" h="1186" w="1187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5" name="Google Shape;1235;p30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rect b="b" l="l" r="r" t="t"/>
                <a:pathLst>
                  <a:path extrusionOk="0" h="3648" w="4259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0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rect b="b" l="l" r="r" t="t"/>
                <a:pathLst>
                  <a:path extrusionOk="0" h="1199" w="1186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7" name="Google Shape;1237;p30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1238" name="Google Shape;1238;p30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rect b="b" l="l" r="r" t="t"/>
                  <a:pathLst>
                    <a:path extrusionOk="0" h="4612" w="5393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30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rect b="b" l="l" r="r" t="t"/>
                  <a:pathLst>
                    <a:path extrusionOk="0" h="2156" w="2517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0" name="Google Shape;1240;p30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1241" name="Google Shape;1241;p30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30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rect b="b" l="l" r="r" t="t"/>
                  <a:pathLst>
                    <a:path extrusionOk="0" h="1192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3" name="Google Shape;1243;p30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1244" name="Google Shape;1244;p30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30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rect b="b" l="l" r="r" t="t"/>
                  <a:pathLst>
                    <a:path extrusionOk="0" h="1187" w="1187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6" name="Google Shape;1246;p30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1247" name="Google Shape;1247;p30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248" name="Google Shape;1248;p30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rect b="b" l="l" r="r" t="t"/>
                  <a:pathLst>
                    <a:path extrusionOk="0" fill="none" h="65420" w="36823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30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rect b="b" l="l" r="r" t="t"/>
                  <a:pathLst>
                    <a:path extrusionOk="0" fill="none" h="87218" w="84292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30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rect b="b" l="l" r="r" t="t"/>
                  <a:pathLst>
                    <a:path extrusionOk="0" fill="none" h="9909" w="1985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30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rect b="b" l="l" r="r" t="t"/>
                  <a:pathLst>
                    <a:path extrusionOk="0" fill="none" h="14868" w="1765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30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rect b="b" l="l" r="r" t="t"/>
                  <a:pathLst>
                    <a:path extrusionOk="0" fill="none" h="2819" w="18303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30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rect b="b" l="l" r="r" t="t"/>
                  <a:pathLst>
                    <a:path extrusionOk="0" fill="none" h="14323" w="3085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30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rect b="b" l="l" r="r" t="t"/>
                  <a:pathLst>
                    <a:path extrusionOk="0" fill="none" h="17820" w="5155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30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rect b="b" l="l" r="r" t="t"/>
                  <a:pathLst>
                    <a:path extrusionOk="0" fill="none" h="6678" w="13259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30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rect b="b" l="l" r="r" t="t"/>
                  <a:pathLst>
                    <a:path extrusionOk="0" fill="none" h="3799" w="14421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30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rect b="b" l="l" r="r" t="t"/>
                  <a:pathLst>
                    <a:path extrusionOk="0" fill="none" h="9787" w="3037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30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rect b="b" l="l" r="r" t="t"/>
                  <a:pathLst>
                    <a:path extrusionOk="0" fill="none" h="14807" w="6655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30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rect b="b" l="l" r="r" t="t"/>
                  <a:pathLst>
                    <a:path extrusionOk="0" fill="none" h="15134" w="835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30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rect b="b" l="l" r="r" t="t"/>
                  <a:pathLst>
                    <a:path extrusionOk="0" fill="none" h="7694" w="10851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30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rect b="b" l="l" r="r" t="t"/>
                  <a:pathLst>
                    <a:path extrusionOk="0" fill="none" h="1924" w="10417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30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rect b="b" l="l" r="r" t="t"/>
                  <a:pathLst>
                    <a:path extrusionOk="0" fill="none" h="3038" w="7622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30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rect b="b" l="l" r="r" t="t"/>
                  <a:pathLst>
                    <a:path extrusionOk="0" fill="none" h="9811" w="5082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30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rect b="b" l="l" r="r" t="t"/>
                  <a:pathLst>
                    <a:path extrusionOk="0" fill="none" h="1175" w="13114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30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rect b="b" l="l" r="r" t="t"/>
                  <a:pathLst>
                    <a:path extrusionOk="0" fill="none" h="13344" w="657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30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rect b="b" l="l" r="r" t="t"/>
                  <a:pathLst>
                    <a:path extrusionOk="0" fill="none" h="1" w="9739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30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rect b="b" l="l" r="r" t="t"/>
                  <a:pathLst>
                    <a:path extrusionOk="0" fill="none" h="8046" w="10695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30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rect b="b" l="l" r="r" t="t"/>
                  <a:pathLst>
                    <a:path extrusionOk="0" fill="none" h="8118" w="5953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30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rect b="b" l="l" r="r" t="t"/>
                  <a:pathLst>
                    <a:path extrusionOk="0" fill="none" h="4670" w="10901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30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rect b="b" l="l" r="r" t="t"/>
                  <a:pathLst>
                    <a:path extrusionOk="0" fill="none" h="10089" w="8953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30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rect b="b" l="l" r="r" t="t"/>
                  <a:pathLst>
                    <a:path extrusionOk="0" fill="none" h="8601" w="438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30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rect b="b" l="l" r="r" t="t"/>
                  <a:pathLst>
                    <a:path extrusionOk="0" fill="none" h="1622" w="14795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30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rect b="b" l="l" r="r" t="t"/>
                  <a:pathLst>
                    <a:path extrusionOk="0" fill="none" h="5167" w="28888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30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rect b="b" l="l" r="r" t="t"/>
                  <a:pathLst>
                    <a:path extrusionOk="0" fill="none" h="14554" w="513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30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rect b="b" l="l" r="r" t="t"/>
                  <a:pathLst>
                    <a:path extrusionOk="0" fill="none" h="7767" w="9449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30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rect b="b" l="l" r="r" t="t"/>
                  <a:pathLst>
                    <a:path extrusionOk="0" fill="none" h="8614" w="6388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30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rect b="b" l="l" r="r" t="t"/>
                  <a:pathLst>
                    <a:path extrusionOk="0" fill="none" h="6788" w="14578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30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rect b="b" l="l" r="r" t="t"/>
                  <a:pathLst>
                    <a:path extrusionOk="0" fill="none" h="9690" w="7041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30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rect b="b" l="l" r="r" t="t"/>
                  <a:pathLst>
                    <a:path extrusionOk="0" fill="none" h="12400" w="5166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30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rect b="b" l="l" r="r" t="t"/>
                  <a:pathLst>
                    <a:path extrusionOk="0" fill="none" h="6194" w="703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30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rect b="b" l="l" r="r" t="t"/>
                  <a:pathLst>
                    <a:path extrusionOk="0" fill="none" h="2711" w="12206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30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rect b="b" l="l" r="r" t="t"/>
                  <a:pathLst>
                    <a:path extrusionOk="0" fill="none" h="17336" w="5372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30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rect b="b" l="l" r="r" t="t"/>
                  <a:pathLst>
                    <a:path extrusionOk="0" fill="none" h="14626" w="4526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30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rect b="b" l="l" r="r" t="t"/>
                  <a:pathLst>
                    <a:path extrusionOk="0" fill="none" h="6618" w="1915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30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rect b="b" l="l" r="r" t="t"/>
                  <a:pathLst>
                    <a:path extrusionOk="0" fill="none" h="12593" w="2565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30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rect b="b" l="l" r="r" t="t"/>
                  <a:pathLst>
                    <a:path extrusionOk="0" fill="none" h="5312" w="12437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30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rect b="b" l="l" r="r" t="t"/>
                  <a:pathLst>
                    <a:path extrusionOk="0" fill="none" h="11336" w="8698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30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rect b="b" l="l" r="r" t="t"/>
                  <a:pathLst>
                    <a:path extrusionOk="0" fill="none" h="4598" w="11372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30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rect b="b" l="l" r="r" t="t"/>
                  <a:pathLst>
                    <a:path extrusionOk="0" fill="none" h="6267" w="16888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30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rect b="b" l="l" r="r" t="t"/>
                  <a:pathLst>
                    <a:path extrusionOk="0" fill="none" h="12146" w="934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rect b="b" l="l" r="r" t="t"/>
                  <a:pathLst>
                    <a:path extrusionOk="0" fill="none" h="5082" w="26953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rect b="b" l="l" r="r" t="t"/>
                  <a:pathLst>
                    <a:path extrusionOk="0" fill="none" h="22235" w="12679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rect b="b" l="l" r="r" t="t"/>
                  <a:pathLst>
                    <a:path extrusionOk="0" fill="none" h="14203" w="20312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30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rect b="b" l="l" r="r" t="t"/>
                  <a:pathLst>
                    <a:path extrusionOk="0" fill="none" h="9304" w="15352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30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rect b="b" l="l" r="r" t="t"/>
                  <a:pathLst>
                    <a:path extrusionOk="0" fill="none" h="17832" w="5057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30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rect b="b" l="l" r="r" t="t"/>
                  <a:pathLst>
                    <a:path extrusionOk="0" fill="none" h="1307" w="6594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30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rect b="b" l="l" r="r" t="t"/>
                  <a:pathLst>
                    <a:path extrusionOk="0" fill="none" h="8759" w="605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30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rect b="b" l="l" r="r" t="t"/>
                  <a:pathLst>
                    <a:path extrusionOk="0" fill="none" h="8251" w="1307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30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rect b="b" l="l" r="r" t="t"/>
                  <a:pathLst>
                    <a:path extrusionOk="0" fill="none" h="2021" w="5807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30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rect b="b" l="l" r="r" t="t"/>
                  <a:pathLst>
                    <a:path extrusionOk="0" fill="none" h="12932" w="2094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30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rect b="b" l="l" r="r" t="t"/>
                  <a:pathLst>
                    <a:path extrusionOk="0" fill="none" h="6194" w="1667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30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rect b="b" l="l" r="r" t="t"/>
                  <a:pathLst>
                    <a:path extrusionOk="0" fill="none" h="11844" w="3364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30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rect b="b" l="l" r="r" t="t"/>
                  <a:pathLst>
                    <a:path extrusionOk="0" fill="none" h="6703" w="11009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4" name="Google Shape;1304;p30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305" name="Google Shape;1305;p30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Google Shape;1306;p30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7" name="Google Shape;1307;p30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308" name="Google Shape;1308;p30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30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0" name="Google Shape;1310;p30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311" name="Google Shape;1311;p30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30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3" name="Google Shape;1313;p30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314" name="Google Shape;1314;p30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rect b="b" l="l" r="r" t="t"/>
                  <a:pathLst>
                    <a:path extrusionOk="0" h="4115" w="4815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30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6" name="Google Shape;1316;p30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317" name="Google Shape;1317;p30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30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9" name="Google Shape;1319;p30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320" name="Google Shape;1320;p30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30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2" name="Google Shape;1322;p30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323" name="Google Shape;1323;p30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30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5" name="Google Shape;1325;p30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326" name="Google Shape;1326;p30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8" name="Google Shape;1328;p30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329" name="Google Shape;1329;p30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rect b="b" l="l" r="r" t="t"/>
                  <a:pathLst>
                    <a:path extrusionOk="0" h="4122" w="4803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1" name="Google Shape;1331;p30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332" name="Google Shape;1332;p30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30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335" name="Google Shape;1335;p30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7" name="Google Shape;1337;p30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rect b="b" l="l" r="r" t="t"/>
                <a:pathLst>
                  <a:path extrusionOk="0" h="5204" w="6073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rect b="b" l="l" r="r" t="t"/>
                <a:pathLst>
                  <a:path extrusionOk="0" h="2727" w="3182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9" name="Google Shape;1339;p30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40" name="Google Shape;1340;p30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2" name="Google Shape;1342;p30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343" name="Google Shape;1343;p30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5" name="Google Shape;1345;p30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346" name="Google Shape;1346;p30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8" name="Google Shape;1348;p30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4" name="Google Shape;1354;p30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355" name="Google Shape;1355;p30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7" name="Google Shape;1357;p30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358" name="Google Shape;1358;p30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0" name="Google Shape;1360;p30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361" name="Google Shape;1361;p30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rect b="b" l="l" r="r" t="t"/>
                  <a:pathLst>
                    <a:path extrusionOk="0" h="4115" w="480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3" name="Google Shape;1363;p30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364" name="Google Shape;1364;p30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30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rect b="b" l="l" r="r" t="t"/>
                  <a:pathLst>
                    <a:path extrusionOk="0" h="1655" w="1936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6" name="Google Shape;1366;p30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367" name="Google Shape;1367;p30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30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9" name="Google Shape;1369;p30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370" name="Google Shape;1370;p30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30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2" name="Google Shape;1372;p30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373" name="Google Shape;1373;p30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30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5" name="Google Shape;1375;p30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376" name="Google Shape;1376;p30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rect b="b" l="l" r="r" t="t"/>
                  <a:pathLst>
                    <a:path extrusionOk="0" h="4237" w="4948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30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rect b="b" l="l" r="r" t="t"/>
                  <a:pathLst>
                    <a:path extrusionOk="0" h="1780" w="2094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8" name="Google Shape;1378;p30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379" name="Google Shape;1379;p30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rect b="b" l="l" r="r" t="t"/>
                  <a:pathLst>
                    <a:path extrusionOk="0" h="3988" w="4647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30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rect b="b" l="l" r="r" t="t"/>
                  <a:pathLst>
                    <a:path extrusionOk="0" h="1525" w="1525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1" name="Google Shape;1381;p30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382" name="Google Shape;1382;p30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30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4" name="Google Shape;1384;p30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385" name="Google Shape;1385;p30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6" name="Google Shape;1386;p30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7" name="Google Shape;1387;p30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388" name="Google Shape;1388;p30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p30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0" name="Google Shape;1390;p30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391" name="Google Shape;1391;p30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30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rect b="b" l="l" r="r" t="t"/>
                  <a:pathLst>
                    <a:path extrusionOk="0" h="969" w="981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3" name="Google Shape;1393;p30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394" name="Google Shape;1394;p30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0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6" name="Google Shape;1396;p30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397" name="Google Shape;1397;p30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0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9" name="Google Shape;1399;p30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400" name="Google Shape;1400;p30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30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rect b="b" l="l" r="r" t="t"/>
                  <a:pathLst>
                    <a:path extrusionOk="0" h="972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2" name="Google Shape;1402;p30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403" name="Google Shape;1403;p30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0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5" name="Google Shape;1405;p30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1406" name="Google Shape;1406;p30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rect b="b" l="l" r="r" t="t"/>
                  <a:pathLst>
                    <a:path extrusionOk="0" h="4236" w="4949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0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rect b="b" l="l" r="r" t="t"/>
                  <a:pathLst>
                    <a:path extrusionOk="0" h="1779" w="1767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0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1409" name="Google Shape;1409;p30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rect b="b" l="l" r="r" t="t"/>
                  <a:pathLst>
                    <a:path extrusionOk="0" h="3658" w="4267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0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rect b="b" l="l" r="r" t="t"/>
                  <a:pathLst>
                    <a:path extrusionOk="0" h="1193" w="1392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1" name="Google Shape;1411;p30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1412" name="Google Shape;1412;p30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0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rect b="b" l="l" r="r" t="t"/>
                  <a:pathLst>
                    <a:path extrusionOk="0" h="1187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4" name="Google Shape;1414;p30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1415" name="Google Shape;1415;p30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rect b="b" l="l" r="r" t="t"/>
                  <a:pathLst>
                    <a:path extrusionOk="0" h="3648" w="4271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0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7" name="Google Shape;1417;p30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1418" name="Google Shape;1418;p30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30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rect b="b" l="l" r="r" t="t"/>
                  <a:pathLst>
                    <a:path extrusionOk="0" h="1192" w="1393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0" name="Google Shape;1420;p30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1421" name="Google Shape;1421;p30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rect b="b" l="l" r="r" t="t"/>
                  <a:pathLst>
                    <a:path extrusionOk="0" h="4085" w="4767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30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rect b="b" l="l" r="r" t="t"/>
                  <a:pathLst>
                    <a:path extrusionOk="0" h="1629" w="190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3" name="Google Shape;1423;p30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1424" name="Google Shape;1424;p30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30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6" name="Google Shape;1426;p30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1427" name="Google Shape;1427;p30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rect b="b" l="l" r="r" t="t"/>
                  <a:pathLst>
                    <a:path extrusionOk="0" h="3657" w="4259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30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rect b="b" l="l" r="r" t="t"/>
                  <a:pathLst>
                    <a:path extrusionOk="0" h="1199" w="1187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9" name="Google Shape;1429;p30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1430" name="Google Shape;1430;p30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1" name="Google Shape;1431;p30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rect b="b" l="l" r="r" t="t"/>
                  <a:pathLst>
                    <a:path extrusionOk="0" h="1193" w="1393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2" name="Google Shape;1432;p30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1433" name="Google Shape;1433;p30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rect b="b" l="l" r="r" t="t"/>
                  <a:pathLst>
                    <a:path extrusionOk="0" h="4738" w="5541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4" name="Google Shape;1434;p30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rect b="b" l="l" r="r" t="t"/>
                  <a:pathLst>
                    <a:path extrusionOk="0" h="2282" w="2663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5" name="Google Shape;1435;p30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1436" name="Google Shape;1436;p30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rect b="b" l="l" r="r" t="t"/>
                  <a:pathLst>
                    <a:path extrusionOk="0" h="4744" w="5541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7" name="Google Shape;1437;p30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rect b="b" l="l" r="r" t="t"/>
                  <a:pathLst>
                    <a:path extrusionOk="0" h="2275" w="2275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8" name="Google Shape;1438;p30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1439" name="Google Shape;1439;p30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30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1"/>
          <p:cNvSpPr txBox="1"/>
          <p:nvPr>
            <p:ph type="title"/>
          </p:nvPr>
        </p:nvSpPr>
        <p:spPr>
          <a:xfrm>
            <a:off x="2685425" y="398675"/>
            <a:ext cx="3773100" cy="9981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 out user hotspots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46" name="Google Shape;1446;p31"/>
          <p:cNvCxnSpPr/>
          <p:nvPr/>
        </p:nvCxnSpPr>
        <p:spPr>
          <a:xfrm>
            <a:off x="6439500" y="843080"/>
            <a:ext cx="2786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31"/>
          <p:cNvCxnSpPr/>
          <p:nvPr/>
        </p:nvCxnSpPr>
        <p:spPr>
          <a:xfrm>
            <a:off x="-17150" y="973475"/>
            <a:ext cx="2702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31"/>
          <p:cNvCxnSpPr/>
          <p:nvPr/>
        </p:nvCxnSpPr>
        <p:spPr>
          <a:xfrm>
            <a:off x="-17150" y="709750"/>
            <a:ext cx="2702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31"/>
          <p:cNvCxnSpPr/>
          <p:nvPr/>
        </p:nvCxnSpPr>
        <p:spPr>
          <a:xfrm>
            <a:off x="-17150" y="845212"/>
            <a:ext cx="2702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0" name="Google Shape;14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475" y="1609225"/>
            <a:ext cx="2753540" cy="344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8960000" dist="180975">
              <a:srgbClr val="000000">
                <a:alpha val="50000"/>
              </a:srgbClr>
            </a:outerShdw>
          </a:effectLst>
        </p:spPr>
      </p:pic>
      <p:pic>
        <p:nvPicPr>
          <p:cNvPr id="1451" name="Google Shape;14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290" y="1609225"/>
            <a:ext cx="2896068" cy="3441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8780000" dist="1714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2"/>
          <p:cNvSpPr txBox="1"/>
          <p:nvPr>
            <p:ph type="title"/>
          </p:nvPr>
        </p:nvSpPr>
        <p:spPr>
          <a:xfrm>
            <a:off x="711600" y="554700"/>
            <a:ext cx="3690300" cy="5754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Improvements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7" name="Google Shape;1457;p32"/>
          <p:cNvSpPr txBox="1"/>
          <p:nvPr>
            <p:ph idx="4294967295" type="subTitle"/>
          </p:nvPr>
        </p:nvSpPr>
        <p:spPr>
          <a:xfrm>
            <a:off x="625650" y="1453400"/>
            <a:ext cx="29469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would be a fully functional Pro View tab which allows for further drilling down of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check-ins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Overcomplicating plots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 more proactive with git commits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458" name="Google Shape;1458;p32"/>
          <p:cNvGrpSpPr/>
          <p:nvPr/>
        </p:nvGrpSpPr>
        <p:grpSpPr>
          <a:xfrm>
            <a:off x="4894885" y="510247"/>
            <a:ext cx="3538980" cy="3921965"/>
            <a:chOff x="4894885" y="510247"/>
            <a:chExt cx="3538980" cy="3921965"/>
          </a:xfrm>
        </p:grpSpPr>
        <p:sp>
          <p:nvSpPr>
            <p:cNvPr id="1459" name="Google Shape;1459;p32"/>
            <p:cNvSpPr/>
            <p:nvPr/>
          </p:nvSpPr>
          <p:spPr>
            <a:xfrm>
              <a:off x="7609521" y="510247"/>
              <a:ext cx="824344" cy="477472"/>
            </a:xfrm>
            <a:custGeom>
              <a:rect b="b" l="l" r="r" t="t"/>
              <a:pathLst>
                <a:path extrusionOk="0" h="47557" w="82106">
                  <a:moveTo>
                    <a:pt x="40902" y="0"/>
                  </a:moveTo>
                  <a:lnTo>
                    <a:pt x="0" y="23795"/>
                  </a:lnTo>
                  <a:lnTo>
                    <a:pt x="41171" y="47557"/>
                  </a:lnTo>
                  <a:lnTo>
                    <a:pt x="82106" y="23795"/>
                  </a:lnTo>
                  <a:lnTo>
                    <a:pt x="40902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8019494" y="748808"/>
              <a:ext cx="414371" cy="2107607"/>
            </a:xfrm>
            <a:custGeom>
              <a:rect b="b" l="l" r="r" t="t"/>
              <a:pathLst>
                <a:path extrusionOk="0" h="209921" w="41272">
                  <a:moveTo>
                    <a:pt x="41272" y="1"/>
                  </a:moveTo>
                  <a:lnTo>
                    <a:pt x="337" y="23796"/>
                  </a:lnTo>
                  <a:lnTo>
                    <a:pt x="0" y="209920"/>
                  </a:lnTo>
                  <a:lnTo>
                    <a:pt x="40936" y="186125"/>
                  </a:lnTo>
                  <a:lnTo>
                    <a:pt x="41272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7606137" y="749149"/>
              <a:ext cx="416740" cy="2107265"/>
            </a:xfrm>
            <a:custGeom>
              <a:rect b="b" l="l" r="r" t="t"/>
              <a:pathLst>
                <a:path extrusionOk="0" h="209887" w="41508">
                  <a:moveTo>
                    <a:pt x="337" y="0"/>
                  </a:moveTo>
                  <a:lnTo>
                    <a:pt x="1" y="186125"/>
                  </a:lnTo>
                  <a:lnTo>
                    <a:pt x="41171" y="209886"/>
                  </a:lnTo>
                  <a:lnTo>
                    <a:pt x="41508" y="2376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7067260" y="1127075"/>
              <a:ext cx="824023" cy="477472"/>
            </a:xfrm>
            <a:custGeom>
              <a:rect b="b" l="l" r="r" t="t"/>
              <a:pathLst>
                <a:path extrusionOk="0" h="47557" w="82074">
                  <a:moveTo>
                    <a:pt x="40903" y="0"/>
                  </a:moveTo>
                  <a:lnTo>
                    <a:pt x="1" y="23761"/>
                  </a:lnTo>
                  <a:lnTo>
                    <a:pt x="41172" y="47556"/>
                  </a:lnTo>
                  <a:lnTo>
                    <a:pt x="82073" y="23761"/>
                  </a:lnTo>
                  <a:lnTo>
                    <a:pt x="40903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7477244" y="1365635"/>
              <a:ext cx="414040" cy="1805935"/>
            </a:xfrm>
            <a:custGeom>
              <a:rect b="b" l="l" r="r" t="t"/>
              <a:pathLst>
                <a:path extrusionOk="0" h="179874" w="41239">
                  <a:moveTo>
                    <a:pt x="41238" y="0"/>
                  </a:moveTo>
                  <a:lnTo>
                    <a:pt x="337" y="23795"/>
                  </a:lnTo>
                  <a:lnTo>
                    <a:pt x="0" y="179874"/>
                  </a:lnTo>
                  <a:lnTo>
                    <a:pt x="40936" y="156079"/>
                  </a:lnTo>
                  <a:lnTo>
                    <a:pt x="41238" y="0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7063887" y="1365635"/>
              <a:ext cx="416740" cy="1805935"/>
            </a:xfrm>
            <a:custGeom>
              <a:rect b="b" l="l" r="r" t="t"/>
              <a:pathLst>
                <a:path extrusionOk="0" h="179874" w="41508">
                  <a:moveTo>
                    <a:pt x="337" y="0"/>
                  </a:moveTo>
                  <a:lnTo>
                    <a:pt x="1" y="156113"/>
                  </a:lnTo>
                  <a:lnTo>
                    <a:pt x="41171" y="179874"/>
                  </a:lnTo>
                  <a:lnTo>
                    <a:pt x="41508" y="2379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6525010" y="1733430"/>
              <a:ext cx="824023" cy="477482"/>
            </a:xfrm>
            <a:custGeom>
              <a:rect b="b" l="l" r="r" t="t"/>
              <a:pathLst>
                <a:path extrusionOk="0" h="47558" w="82074">
                  <a:moveTo>
                    <a:pt x="40903" y="1"/>
                  </a:moveTo>
                  <a:lnTo>
                    <a:pt x="1" y="23796"/>
                  </a:lnTo>
                  <a:lnTo>
                    <a:pt x="41171" y="47557"/>
                  </a:lnTo>
                  <a:lnTo>
                    <a:pt x="82073" y="23796"/>
                  </a:lnTo>
                  <a:lnTo>
                    <a:pt x="40903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6934993" y="1972332"/>
              <a:ext cx="414040" cy="1514403"/>
            </a:xfrm>
            <a:custGeom>
              <a:rect b="b" l="l" r="r" t="t"/>
              <a:pathLst>
                <a:path extrusionOk="0" h="150837" w="41239">
                  <a:moveTo>
                    <a:pt x="41238" y="1"/>
                  </a:moveTo>
                  <a:lnTo>
                    <a:pt x="336" y="23762"/>
                  </a:lnTo>
                  <a:lnTo>
                    <a:pt x="0" y="150836"/>
                  </a:lnTo>
                  <a:lnTo>
                    <a:pt x="40936" y="127041"/>
                  </a:lnTo>
                  <a:lnTo>
                    <a:pt x="41238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6521636" y="1972332"/>
              <a:ext cx="416740" cy="1514403"/>
            </a:xfrm>
            <a:custGeom>
              <a:rect b="b" l="l" r="r" t="t"/>
              <a:pathLst>
                <a:path extrusionOk="0" h="150837" w="41508">
                  <a:moveTo>
                    <a:pt x="337" y="1"/>
                  </a:moveTo>
                  <a:lnTo>
                    <a:pt x="1" y="127075"/>
                  </a:lnTo>
                  <a:lnTo>
                    <a:pt x="41171" y="150836"/>
                  </a:lnTo>
                  <a:lnTo>
                    <a:pt x="41507" y="2376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5982428" y="2337437"/>
              <a:ext cx="824344" cy="477472"/>
            </a:xfrm>
            <a:custGeom>
              <a:rect b="b" l="l" r="r" t="t"/>
              <a:pathLst>
                <a:path extrusionOk="0" h="47557" w="82106">
                  <a:moveTo>
                    <a:pt x="40936" y="0"/>
                  </a:moveTo>
                  <a:lnTo>
                    <a:pt x="0" y="23795"/>
                  </a:lnTo>
                  <a:lnTo>
                    <a:pt x="41171" y="47557"/>
                  </a:lnTo>
                  <a:lnTo>
                    <a:pt x="82106" y="23762"/>
                  </a:lnTo>
                  <a:lnTo>
                    <a:pt x="40936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6392743" y="2575997"/>
              <a:ext cx="414030" cy="1225894"/>
            </a:xfrm>
            <a:custGeom>
              <a:rect b="b" l="l" r="r" t="t"/>
              <a:pathLst>
                <a:path extrusionOk="0" h="122101" w="41238">
                  <a:moveTo>
                    <a:pt x="41238" y="1"/>
                  </a:moveTo>
                  <a:lnTo>
                    <a:pt x="303" y="23796"/>
                  </a:lnTo>
                  <a:lnTo>
                    <a:pt x="0" y="122101"/>
                  </a:lnTo>
                  <a:lnTo>
                    <a:pt x="40936" y="98306"/>
                  </a:lnTo>
                  <a:lnTo>
                    <a:pt x="41238" y="1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5979386" y="2576339"/>
              <a:ext cx="416399" cy="1225553"/>
            </a:xfrm>
            <a:custGeom>
              <a:rect b="b" l="l" r="r" t="t"/>
              <a:pathLst>
                <a:path extrusionOk="0" h="122067" w="41474">
                  <a:moveTo>
                    <a:pt x="303" y="0"/>
                  </a:moveTo>
                  <a:lnTo>
                    <a:pt x="1" y="98306"/>
                  </a:lnTo>
                  <a:lnTo>
                    <a:pt x="41171" y="122067"/>
                  </a:lnTo>
                  <a:lnTo>
                    <a:pt x="41474" y="2376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5440178" y="2921524"/>
              <a:ext cx="824344" cy="477482"/>
            </a:xfrm>
            <a:custGeom>
              <a:rect b="b" l="l" r="r" t="t"/>
              <a:pathLst>
                <a:path extrusionOk="0" h="47558" w="82106">
                  <a:moveTo>
                    <a:pt x="40935" y="1"/>
                  </a:moveTo>
                  <a:lnTo>
                    <a:pt x="0" y="23762"/>
                  </a:lnTo>
                  <a:lnTo>
                    <a:pt x="41171" y="47557"/>
                  </a:lnTo>
                  <a:lnTo>
                    <a:pt x="82106" y="23762"/>
                  </a:lnTo>
                  <a:lnTo>
                    <a:pt x="40935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5850493" y="3160094"/>
              <a:ext cx="414030" cy="956963"/>
            </a:xfrm>
            <a:custGeom>
              <a:rect b="b" l="l" r="r" t="t"/>
              <a:pathLst>
                <a:path extrusionOk="0" h="95315" w="41238">
                  <a:moveTo>
                    <a:pt x="41238" y="0"/>
                  </a:moveTo>
                  <a:lnTo>
                    <a:pt x="303" y="23795"/>
                  </a:lnTo>
                  <a:lnTo>
                    <a:pt x="0" y="95314"/>
                  </a:lnTo>
                  <a:lnTo>
                    <a:pt x="40902" y="71519"/>
                  </a:lnTo>
                  <a:lnTo>
                    <a:pt x="41238" y="0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5437136" y="3160094"/>
              <a:ext cx="416399" cy="956963"/>
            </a:xfrm>
            <a:custGeom>
              <a:rect b="b" l="l" r="r" t="t"/>
              <a:pathLst>
                <a:path extrusionOk="0" h="95315" w="41474">
                  <a:moveTo>
                    <a:pt x="303" y="0"/>
                  </a:moveTo>
                  <a:lnTo>
                    <a:pt x="1" y="71553"/>
                  </a:lnTo>
                  <a:lnTo>
                    <a:pt x="41171" y="95314"/>
                  </a:lnTo>
                  <a:lnTo>
                    <a:pt x="41474" y="2376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4897927" y="3488412"/>
              <a:ext cx="824013" cy="477472"/>
            </a:xfrm>
            <a:custGeom>
              <a:rect b="b" l="l" r="r" t="t"/>
              <a:pathLst>
                <a:path extrusionOk="0" h="47557" w="82073">
                  <a:moveTo>
                    <a:pt x="40902" y="0"/>
                  </a:moveTo>
                  <a:lnTo>
                    <a:pt x="0" y="23762"/>
                  </a:lnTo>
                  <a:lnTo>
                    <a:pt x="41171" y="47557"/>
                  </a:lnTo>
                  <a:lnTo>
                    <a:pt x="82072" y="23762"/>
                  </a:lnTo>
                  <a:lnTo>
                    <a:pt x="40902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5308242" y="3726973"/>
              <a:ext cx="413698" cy="705240"/>
            </a:xfrm>
            <a:custGeom>
              <a:rect b="b" l="l" r="r" t="t"/>
              <a:pathLst>
                <a:path extrusionOk="0" h="70243" w="41205">
                  <a:moveTo>
                    <a:pt x="41204" y="1"/>
                  </a:moveTo>
                  <a:lnTo>
                    <a:pt x="303" y="23796"/>
                  </a:lnTo>
                  <a:lnTo>
                    <a:pt x="0" y="70243"/>
                  </a:lnTo>
                  <a:lnTo>
                    <a:pt x="40902" y="46482"/>
                  </a:lnTo>
                  <a:lnTo>
                    <a:pt x="41204" y="1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4894885" y="3726973"/>
              <a:ext cx="416399" cy="705240"/>
            </a:xfrm>
            <a:custGeom>
              <a:rect b="b" l="l" r="r" t="t"/>
              <a:pathLst>
                <a:path extrusionOk="0" h="70243" w="41474">
                  <a:moveTo>
                    <a:pt x="303" y="1"/>
                  </a:moveTo>
                  <a:lnTo>
                    <a:pt x="1" y="46482"/>
                  </a:lnTo>
                  <a:lnTo>
                    <a:pt x="41171" y="70243"/>
                  </a:lnTo>
                  <a:lnTo>
                    <a:pt x="41474" y="237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2"/>
          <p:cNvGrpSpPr/>
          <p:nvPr/>
        </p:nvGrpSpPr>
        <p:grpSpPr>
          <a:xfrm>
            <a:off x="4671505" y="3621804"/>
            <a:ext cx="296016" cy="916840"/>
            <a:chOff x="4671505" y="3621804"/>
            <a:chExt cx="296016" cy="916840"/>
          </a:xfrm>
        </p:grpSpPr>
        <p:sp>
          <p:nvSpPr>
            <p:cNvPr id="1478" name="Google Shape;1478;p32"/>
            <p:cNvSpPr/>
            <p:nvPr/>
          </p:nvSpPr>
          <p:spPr>
            <a:xfrm>
              <a:off x="4671505" y="3774894"/>
              <a:ext cx="288519" cy="340808"/>
            </a:xfrm>
            <a:custGeom>
              <a:rect b="b" l="l" r="r" t="t"/>
              <a:pathLst>
                <a:path extrusionOk="0" h="33945" w="28737">
                  <a:moveTo>
                    <a:pt x="10554" y="0"/>
                  </a:moveTo>
                  <a:lnTo>
                    <a:pt x="9814" y="1176"/>
                  </a:lnTo>
                  <a:lnTo>
                    <a:pt x="8672" y="1176"/>
                  </a:lnTo>
                  <a:cubicBezTo>
                    <a:pt x="6084" y="1176"/>
                    <a:pt x="3832" y="2958"/>
                    <a:pt x="3227" y="5478"/>
                  </a:cubicBezTo>
                  <a:lnTo>
                    <a:pt x="740" y="16065"/>
                  </a:lnTo>
                  <a:cubicBezTo>
                    <a:pt x="102" y="18888"/>
                    <a:pt x="1" y="21812"/>
                    <a:pt x="438" y="24669"/>
                  </a:cubicBezTo>
                  <a:lnTo>
                    <a:pt x="1312" y="30282"/>
                  </a:lnTo>
                  <a:lnTo>
                    <a:pt x="4403" y="30282"/>
                  </a:lnTo>
                  <a:lnTo>
                    <a:pt x="3698" y="22215"/>
                  </a:lnTo>
                  <a:cubicBezTo>
                    <a:pt x="3631" y="21207"/>
                    <a:pt x="3664" y="20233"/>
                    <a:pt x="3866" y="19258"/>
                  </a:cubicBezTo>
                  <a:lnTo>
                    <a:pt x="5277" y="12200"/>
                  </a:lnTo>
                  <a:lnTo>
                    <a:pt x="7025" y="27391"/>
                  </a:lnTo>
                  <a:cubicBezTo>
                    <a:pt x="7025" y="27391"/>
                    <a:pt x="10002" y="32061"/>
                    <a:pt x="15797" y="32061"/>
                  </a:cubicBezTo>
                  <a:cubicBezTo>
                    <a:pt x="17442" y="32061"/>
                    <a:pt x="19314" y="31684"/>
                    <a:pt x="21409" y="30718"/>
                  </a:cubicBezTo>
                  <a:lnTo>
                    <a:pt x="21409" y="24904"/>
                  </a:lnTo>
                  <a:lnTo>
                    <a:pt x="25611" y="33945"/>
                  </a:lnTo>
                  <a:lnTo>
                    <a:pt x="28736" y="33004"/>
                  </a:lnTo>
                  <a:lnTo>
                    <a:pt x="25442" y="24568"/>
                  </a:lnTo>
                  <a:cubicBezTo>
                    <a:pt x="24804" y="23224"/>
                    <a:pt x="24501" y="21711"/>
                    <a:pt x="24602" y="20233"/>
                  </a:cubicBezTo>
                  <a:lnTo>
                    <a:pt x="25140" y="9478"/>
                  </a:lnTo>
                  <a:cubicBezTo>
                    <a:pt x="25207" y="7865"/>
                    <a:pt x="24770" y="6251"/>
                    <a:pt x="23863" y="4873"/>
                  </a:cubicBezTo>
                  <a:cubicBezTo>
                    <a:pt x="22653" y="3092"/>
                    <a:pt x="20704" y="1882"/>
                    <a:pt x="18553" y="1580"/>
                  </a:cubicBezTo>
                  <a:lnTo>
                    <a:pt x="17040" y="1378"/>
                  </a:lnTo>
                  <a:lnTo>
                    <a:pt x="16301" y="504"/>
                  </a:lnTo>
                  <a:lnTo>
                    <a:pt x="10554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4777458" y="3678721"/>
              <a:ext cx="100902" cy="109235"/>
            </a:xfrm>
            <a:custGeom>
              <a:rect b="b" l="l" r="r" t="t"/>
              <a:pathLst>
                <a:path extrusionOk="0" h="10880" w="10050">
                  <a:moveTo>
                    <a:pt x="7899" y="1"/>
                  </a:moveTo>
                  <a:lnTo>
                    <a:pt x="6555" y="1547"/>
                  </a:lnTo>
                  <a:cubicBezTo>
                    <a:pt x="6555" y="1547"/>
                    <a:pt x="6261" y="1422"/>
                    <a:pt x="5946" y="1422"/>
                  </a:cubicBezTo>
                  <a:cubicBezTo>
                    <a:pt x="5442" y="1422"/>
                    <a:pt x="4882" y="1741"/>
                    <a:pt x="5378" y="3395"/>
                  </a:cubicBezTo>
                  <a:cubicBezTo>
                    <a:pt x="5614" y="4101"/>
                    <a:pt x="5445" y="4908"/>
                    <a:pt x="4908" y="5445"/>
                  </a:cubicBezTo>
                  <a:cubicBezTo>
                    <a:pt x="4316" y="6059"/>
                    <a:pt x="3411" y="6686"/>
                    <a:pt x="2220" y="6686"/>
                  </a:cubicBezTo>
                  <a:cubicBezTo>
                    <a:pt x="1583" y="6686"/>
                    <a:pt x="864" y="6507"/>
                    <a:pt x="68" y="6050"/>
                  </a:cubicBezTo>
                  <a:lnTo>
                    <a:pt x="1" y="9579"/>
                  </a:lnTo>
                  <a:cubicBezTo>
                    <a:pt x="1" y="9579"/>
                    <a:pt x="1182" y="10880"/>
                    <a:pt x="3104" y="10880"/>
                  </a:cubicBezTo>
                  <a:cubicBezTo>
                    <a:pt x="3875" y="10880"/>
                    <a:pt x="4766" y="10670"/>
                    <a:pt x="5748" y="10083"/>
                  </a:cubicBezTo>
                  <a:lnTo>
                    <a:pt x="5748" y="8235"/>
                  </a:lnTo>
                  <a:cubicBezTo>
                    <a:pt x="5748" y="8235"/>
                    <a:pt x="10050" y="7731"/>
                    <a:pt x="7899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4747307" y="3621804"/>
              <a:ext cx="145560" cy="124054"/>
            </a:xfrm>
            <a:custGeom>
              <a:rect b="b" l="l" r="r" t="t"/>
              <a:pathLst>
                <a:path extrusionOk="0" h="12356" w="14498">
                  <a:moveTo>
                    <a:pt x="5741" y="1"/>
                  </a:moveTo>
                  <a:cubicBezTo>
                    <a:pt x="3311" y="1"/>
                    <a:pt x="1" y="855"/>
                    <a:pt x="651" y="5670"/>
                  </a:cubicBezTo>
                  <a:cubicBezTo>
                    <a:pt x="651" y="5670"/>
                    <a:pt x="1021" y="8930"/>
                    <a:pt x="3071" y="11719"/>
                  </a:cubicBezTo>
                  <a:cubicBezTo>
                    <a:pt x="3867" y="12176"/>
                    <a:pt x="4586" y="12355"/>
                    <a:pt x="5223" y="12355"/>
                  </a:cubicBezTo>
                  <a:cubicBezTo>
                    <a:pt x="6414" y="12355"/>
                    <a:pt x="7319" y="11728"/>
                    <a:pt x="7911" y="11114"/>
                  </a:cubicBezTo>
                  <a:cubicBezTo>
                    <a:pt x="8448" y="10577"/>
                    <a:pt x="8617" y="9770"/>
                    <a:pt x="8381" y="9064"/>
                  </a:cubicBezTo>
                  <a:cubicBezTo>
                    <a:pt x="7885" y="7410"/>
                    <a:pt x="8445" y="7091"/>
                    <a:pt x="8949" y="7091"/>
                  </a:cubicBezTo>
                  <a:cubicBezTo>
                    <a:pt x="9264" y="7091"/>
                    <a:pt x="9558" y="7216"/>
                    <a:pt x="9558" y="7216"/>
                  </a:cubicBezTo>
                  <a:lnTo>
                    <a:pt x="10902" y="5670"/>
                  </a:lnTo>
                  <a:cubicBezTo>
                    <a:pt x="10902" y="5670"/>
                    <a:pt x="14498" y="1637"/>
                    <a:pt x="8146" y="259"/>
                  </a:cubicBezTo>
                  <a:cubicBezTo>
                    <a:pt x="8146" y="259"/>
                    <a:pt x="7077" y="1"/>
                    <a:pt x="5741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4855749" y="3905815"/>
              <a:ext cx="31044" cy="163321"/>
            </a:xfrm>
            <a:custGeom>
              <a:rect b="b" l="l" r="r" t="t"/>
              <a:pathLst>
                <a:path extrusionOk="0" h="16267" w="3092">
                  <a:moveTo>
                    <a:pt x="1714" y="0"/>
                  </a:moveTo>
                  <a:cubicBezTo>
                    <a:pt x="1714" y="0"/>
                    <a:pt x="0" y="6050"/>
                    <a:pt x="269" y="9612"/>
                  </a:cubicBezTo>
                  <a:cubicBezTo>
                    <a:pt x="437" y="12267"/>
                    <a:pt x="2218" y="15023"/>
                    <a:pt x="3092" y="16267"/>
                  </a:cubicBezTo>
                  <a:lnTo>
                    <a:pt x="3092" y="11864"/>
                  </a:lnTo>
                  <a:cubicBezTo>
                    <a:pt x="3092" y="11864"/>
                    <a:pt x="1714" y="9612"/>
                    <a:pt x="1714" y="6756"/>
                  </a:cubicBezTo>
                  <a:lnTo>
                    <a:pt x="1714" y="0"/>
                  </a:lnTo>
                  <a:close/>
                </a:path>
              </a:pathLst>
            </a:custGeom>
            <a:solidFill>
              <a:srgbClr val="A16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4686953" y="4052834"/>
              <a:ext cx="49732" cy="65506"/>
            </a:xfrm>
            <a:custGeom>
              <a:rect b="b" l="l" r="r" t="t"/>
              <a:pathLst>
                <a:path extrusionOk="0" h="6686" w="5076">
                  <a:moveTo>
                    <a:pt x="1708" y="1"/>
                  </a:moveTo>
                  <a:cubicBezTo>
                    <a:pt x="792" y="1"/>
                    <a:pt x="1" y="703"/>
                    <a:pt x="1" y="703"/>
                  </a:cubicBezTo>
                  <a:cubicBezTo>
                    <a:pt x="1" y="703"/>
                    <a:pt x="1097" y="6685"/>
                    <a:pt x="3060" y="6685"/>
                  </a:cubicBezTo>
                  <a:cubicBezTo>
                    <a:pt x="3071" y="6685"/>
                    <a:pt x="3082" y="6685"/>
                    <a:pt x="3092" y="6685"/>
                  </a:cubicBezTo>
                  <a:cubicBezTo>
                    <a:pt x="5075" y="6618"/>
                    <a:pt x="4403" y="5576"/>
                    <a:pt x="3765" y="3795"/>
                  </a:cubicBezTo>
                  <a:cubicBezTo>
                    <a:pt x="3572" y="3257"/>
                    <a:pt x="3548" y="3081"/>
                    <a:pt x="3622" y="3081"/>
                  </a:cubicBezTo>
                  <a:lnTo>
                    <a:pt x="3622" y="3081"/>
                  </a:lnTo>
                  <a:cubicBezTo>
                    <a:pt x="3765" y="3081"/>
                    <a:pt x="4269" y="3725"/>
                    <a:pt x="4652" y="3725"/>
                  </a:cubicBezTo>
                  <a:cubicBezTo>
                    <a:pt x="4733" y="3725"/>
                    <a:pt x="4808" y="3696"/>
                    <a:pt x="4874" y="3627"/>
                  </a:cubicBezTo>
                  <a:cubicBezTo>
                    <a:pt x="5075" y="3391"/>
                    <a:pt x="4302" y="2181"/>
                    <a:pt x="3092" y="703"/>
                  </a:cubicBezTo>
                  <a:cubicBezTo>
                    <a:pt x="2656" y="176"/>
                    <a:pt x="2166" y="1"/>
                    <a:pt x="170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4737012" y="4441803"/>
              <a:ext cx="97142" cy="56208"/>
            </a:xfrm>
            <a:custGeom>
              <a:rect b="b" l="l" r="r" t="t"/>
              <a:pathLst>
                <a:path extrusionOk="0" h="5737" w="9915">
                  <a:moveTo>
                    <a:pt x="6928" y="0"/>
                  </a:moveTo>
                  <a:cubicBezTo>
                    <a:pt x="6075" y="0"/>
                    <a:pt x="4880" y="197"/>
                    <a:pt x="3394" y="932"/>
                  </a:cubicBezTo>
                  <a:cubicBezTo>
                    <a:pt x="762" y="2234"/>
                    <a:pt x="163" y="2348"/>
                    <a:pt x="34" y="2348"/>
                  </a:cubicBezTo>
                  <a:cubicBezTo>
                    <a:pt x="6" y="2348"/>
                    <a:pt x="0" y="2343"/>
                    <a:pt x="0" y="2343"/>
                  </a:cubicBezTo>
                  <a:lnTo>
                    <a:pt x="0" y="5066"/>
                  </a:lnTo>
                  <a:cubicBezTo>
                    <a:pt x="0" y="5066"/>
                    <a:pt x="430" y="5737"/>
                    <a:pt x="1549" y="5737"/>
                  </a:cubicBezTo>
                  <a:cubicBezTo>
                    <a:pt x="1994" y="5737"/>
                    <a:pt x="2548" y="5631"/>
                    <a:pt x="3226" y="5334"/>
                  </a:cubicBezTo>
                  <a:cubicBezTo>
                    <a:pt x="5579" y="4326"/>
                    <a:pt x="9915" y="2343"/>
                    <a:pt x="8436" y="259"/>
                  </a:cubicBezTo>
                  <a:cubicBezTo>
                    <a:pt x="8436" y="259"/>
                    <a:pt x="7907" y="0"/>
                    <a:pt x="6928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4839090" y="4482504"/>
              <a:ext cx="97152" cy="56140"/>
            </a:xfrm>
            <a:custGeom>
              <a:rect b="b" l="l" r="r" t="t"/>
              <a:pathLst>
                <a:path extrusionOk="0" h="5730" w="9916">
                  <a:moveTo>
                    <a:pt x="6907" y="0"/>
                  </a:moveTo>
                  <a:cubicBezTo>
                    <a:pt x="6056" y="0"/>
                    <a:pt x="4869" y="201"/>
                    <a:pt x="3395" y="945"/>
                  </a:cubicBezTo>
                  <a:cubicBezTo>
                    <a:pt x="762" y="2248"/>
                    <a:pt x="164" y="2362"/>
                    <a:pt x="34" y="2362"/>
                  </a:cubicBezTo>
                  <a:cubicBezTo>
                    <a:pt x="7" y="2362"/>
                    <a:pt x="1" y="2357"/>
                    <a:pt x="1" y="2357"/>
                  </a:cubicBezTo>
                  <a:lnTo>
                    <a:pt x="1" y="5045"/>
                  </a:lnTo>
                  <a:cubicBezTo>
                    <a:pt x="1" y="5045"/>
                    <a:pt x="439" y="5729"/>
                    <a:pt x="1581" y="5729"/>
                  </a:cubicBezTo>
                  <a:cubicBezTo>
                    <a:pt x="2021" y="5729"/>
                    <a:pt x="2564" y="5628"/>
                    <a:pt x="3227" y="5348"/>
                  </a:cubicBezTo>
                  <a:cubicBezTo>
                    <a:pt x="5580" y="4340"/>
                    <a:pt x="9915" y="2323"/>
                    <a:pt x="8436" y="273"/>
                  </a:cubicBezTo>
                  <a:cubicBezTo>
                    <a:pt x="8436" y="273"/>
                    <a:pt x="7901" y="0"/>
                    <a:pt x="6907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4737012" y="4031396"/>
              <a:ext cx="151146" cy="479656"/>
            </a:xfrm>
            <a:custGeom>
              <a:rect b="b" l="l" r="r" t="t"/>
              <a:pathLst>
                <a:path extrusionOk="0" h="48957" w="15427">
                  <a:moveTo>
                    <a:pt x="605" y="0"/>
                  </a:moveTo>
                  <a:lnTo>
                    <a:pt x="0" y="44229"/>
                  </a:lnTo>
                  <a:cubicBezTo>
                    <a:pt x="560" y="44801"/>
                    <a:pt x="1199" y="44991"/>
                    <a:pt x="1801" y="44991"/>
                  </a:cubicBezTo>
                  <a:cubicBezTo>
                    <a:pt x="3006" y="44991"/>
                    <a:pt x="4067" y="44229"/>
                    <a:pt x="4067" y="44229"/>
                  </a:cubicBezTo>
                  <a:lnTo>
                    <a:pt x="7461" y="12133"/>
                  </a:lnTo>
                  <a:lnTo>
                    <a:pt x="10419" y="48464"/>
                  </a:lnTo>
                  <a:cubicBezTo>
                    <a:pt x="10900" y="48834"/>
                    <a:pt x="11513" y="48957"/>
                    <a:pt x="12115" y="48957"/>
                  </a:cubicBezTo>
                  <a:cubicBezTo>
                    <a:pt x="13320" y="48957"/>
                    <a:pt x="14485" y="48464"/>
                    <a:pt x="14485" y="48464"/>
                  </a:cubicBezTo>
                  <a:cubicBezTo>
                    <a:pt x="14485" y="48464"/>
                    <a:pt x="15426" y="13410"/>
                    <a:pt x="15023" y="3327"/>
                  </a:cubicBezTo>
                  <a:cubicBezTo>
                    <a:pt x="4940" y="3327"/>
                    <a:pt x="605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4925373" y="4086383"/>
              <a:ext cx="42149" cy="64027"/>
            </a:xfrm>
            <a:custGeom>
              <a:rect b="b" l="l" r="r" t="t"/>
              <a:pathLst>
                <a:path extrusionOk="0" h="6535" w="4302">
                  <a:moveTo>
                    <a:pt x="3126" y="1"/>
                  </a:moveTo>
                  <a:lnTo>
                    <a:pt x="0" y="942"/>
                  </a:lnTo>
                  <a:cubicBezTo>
                    <a:pt x="135" y="1648"/>
                    <a:pt x="303" y="2353"/>
                    <a:pt x="437" y="3059"/>
                  </a:cubicBezTo>
                  <a:cubicBezTo>
                    <a:pt x="639" y="3967"/>
                    <a:pt x="403" y="4941"/>
                    <a:pt x="605" y="5815"/>
                  </a:cubicBezTo>
                  <a:cubicBezTo>
                    <a:pt x="709" y="6336"/>
                    <a:pt x="1238" y="6534"/>
                    <a:pt x="1783" y="6534"/>
                  </a:cubicBezTo>
                  <a:cubicBezTo>
                    <a:pt x="1941" y="6534"/>
                    <a:pt x="2101" y="6518"/>
                    <a:pt x="2252" y="6487"/>
                  </a:cubicBezTo>
                  <a:cubicBezTo>
                    <a:pt x="2823" y="6353"/>
                    <a:pt x="3865" y="5950"/>
                    <a:pt x="4134" y="5378"/>
                  </a:cubicBezTo>
                  <a:cubicBezTo>
                    <a:pt x="4201" y="5244"/>
                    <a:pt x="4235" y="5076"/>
                    <a:pt x="4235" y="4908"/>
                  </a:cubicBezTo>
                  <a:cubicBezTo>
                    <a:pt x="4302" y="4068"/>
                    <a:pt x="4302" y="3093"/>
                    <a:pt x="4100" y="2286"/>
                  </a:cubicBezTo>
                  <a:cubicBezTo>
                    <a:pt x="3899" y="1480"/>
                    <a:pt x="3428" y="740"/>
                    <a:pt x="3126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Visualization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0E372"/>
      </a:accent1>
      <a:accent2>
        <a:srgbClr val="3B9AF0"/>
      </a:accent2>
      <a:accent3>
        <a:srgbClr val="F1CF67"/>
      </a:accent3>
      <a:accent4>
        <a:srgbClr val="00A9FF"/>
      </a:accent4>
      <a:accent5>
        <a:srgbClr val="B32A9A"/>
      </a:accent5>
      <a:accent6>
        <a:srgbClr val="6D195D"/>
      </a:accent6>
      <a:hlink>
        <a:srgbClr val="00A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