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09" r:id="rId5"/>
  </p:sldMasterIdLst>
  <p:notesMasterIdLst>
    <p:notesMasterId r:id="rId17"/>
  </p:notesMasterIdLst>
  <p:handoutMasterIdLst>
    <p:handoutMasterId r:id="rId18"/>
  </p:handoutMasterIdLst>
  <p:sldIdLst>
    <p:sldId id="256" r:id="rId6"/>
    <p:sldId id="314" r:id="rId7"/>
    <p:sldId id="355" r:id="rId8"/>
    <p:sldId id="384" r:id="rId9"/>
    <p:sldId id="311" r:id="rId10"/>
    <p:sldId id="327" r:id="rId11"/>
    <p:sldId id="344" r:id="rId12"/>
    <p:sldId id="380" r:id="rId13"/>
    <p:sldId id="358" r:id="rId14"/>
    <p:sldId id="375" r:id="rId15"/>
    <p:sldId id="377" r:id="rId16"/>
  </p:sldIdLst>
  <p:sldSz cx="9144000" cy="6858000" type="screen4x3"/>
  <p:notesSz cx="6797675" cy="99266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A3"/>
    <a:srgbClr val="3092D0"/>
    <a:srgbClr val="604696"/>
    <a:srgbClr val="3AAA35"/>
    <a:srgbClr val="D1318A"/>
    <a:srgbClr val="FFEF18"/>
    <a:srgbClr val="E30613"/>
    <a:srgbClr val="ED682F"/>
    <a:srgbClr val="62983D"/>
    <a:srgbClr val="A6B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9424" autoAdjust="0"/>
  </p:normalViewPr>
  <p:slideViewPr>
    <p:cSldViewPr snapToObjects="1">
      <p:cViewPr varScale="1">
        <p:scale>
          <a:sx n="74" d="100"/>
          <a:sy n="74" d="100"/>
        </p:scale>
        <p:origin x="10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28CE8-2EF8-4022-BB1A-2DE30B13F7C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44177BB-DB73-4033-8D3B-5CE9F4CBD44F}">
      <dgm:prSet phldrT="[Text]"/>
      <dgm:spPr>
        <a:solidFill>
          <a:srgbClr val="E30613"/>
        </a:solidFill>
        <a:ln>
          <a:noFill/>
        </a:ln>
      </dgm:spPr>
      <dgm:t>
        <a:bodyPr/>
        <a:lstStyle/>
        <a:p>
          <a:r>
            <a:rPr lang="en-GB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EC9E18-5695-4A05-98C5-AA48BCB5C42D}" type="parTrans" cxnId="{DD2318B6-0996-4FBF-91F9-03B356BD37FE}">
      <dgm:prSet/>
      <dgm:spPr/>
      <dgm:t>
        <a:bodyPr/>
        <a:lstStyle/>
        <a:p>
          <a:endParaRPr lang="en-GB"/>
        </a:p>
      </dgm:t>
    </dgm:pt>
    <dgm:pt modelId="{B2B12002-2BD2-4674-B2F6-2F6619316072}" type="sibTrans" cxnId="{DD2318B6-0996-4FBF-91F9-03B356BD37FE}">
      <dgm:prSet/>
      <dgm:spPr/>
      <dgm:t>
        <a:bodyPr/>
        <a:lstStyle/>
        <a:p>
          <a:endParaRPr lang="en-GB"/>
        </a:p>
      </dgm:t>
    </dgm:pt>
    <dgm:pt modelId="{79B8326E-1DF2-4E55-B178-7E8BCCBB0BA9}">
      <dgm:prSet phldrT="[Text]"/>
      <dgm:spPr>
        <a:solidFill>
          <a:srgbClr val="FFEF18"/>
        </a:solidFill>
        <a:ln>
          <a:noFill/>
        </a:ln>
      </dgm:spPr>
      <dgm:t>
        <a:bodyPr/>
        <a:lstStyle/>
        <a:p>
          <a:r>
            <a:rPr lang="en-GB" dirty="0" smtClean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en-GB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91462B-7981-4BEE-BCA0-4EFEBC4F37D3}" type="parTrans" cxnId="{A84975E1-8D8B-4A05-B6B6-8C079D517231}">
      <dgm:prSet/>
      <dgm:spPr/>
      <dgm:t>
        <a:bodyPr/>
        <a:lstStyle/>
        <a:p>
          <a:endParaRPr lang="en-GB"/>
        </a:p>
      </dgm:t>
    </dgm:pt>
    <dgm:pt modelId="{1346D325-0EB0-43FE-8B4A-96B75937314F}" type="sibTrans" cxnId="{A84975E1-8D8B-4A05-B6B6-8C079D517231}">
      <dgm:prSet/>
      <dgm:spPr/>
      <dgm:t>
        <a:bodyPr/>
        <a:lstStyle/>
        <a:p>
          <a:endParaRPr lang="en-GB"/>
        </a:p>
      </dgm:t>
    </dgm:pt>
    <dgm:pt modelId="{F9877FEF-0F45-4936-8599-6613018E397C}">
      <dgm:prSet phldrT="[Text]"/>
      <dgm:spPr>
        <a:ln>
          <a:noFill/>
        </a:ln>
      </dgm:spPr>
      <dgm:t>
        <a:bodyPr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Assumptions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9E7408-E4C0-461C-9A4C-54C35DDCC6FA}" type="parTrans" cxnId="{2793036D-F706-40C4-961C-23D1AB7FB154}">
      <dgm:prSet/>
      <dgm:spPr/>
      <dgm:t>
        <a:bodyPr/>
        <a:lstStyle/>
        <a:p>
          <a:endParaRPr lang="en-GB"/>
        </a:p>
      </dgm:t>
    </dgm:pt>
    <dgm:pt modelId="{EC516363-10A5-4248-9242-881D974D083D}" type="sibTrans" cxnId="{2793036D-F706-40C4-961C-23D1AB7FB154}">
      <dgm:prSet/>
      <dgm:spPr/>
      <dgm:t>
        <a:bodyPr/>
        <a:lstStyle/>
        <a:p>
          <a:endParaRPr lang="en-GB"/>
        </a:p>
      </dgm:t>
    </dgm:pt>
    <dgm:pt modelId="{BDA058BF-257C-43B3-90C3-FF4C25611283}">
      <dgm:prSet phldrT="[Text]"/>
      <dgm:spPr>
        <a:solidFill>
          <a:srgbClr val="D1318A"/>
        </a:solidFill>
        <a:ln>
          <a:noFill/>
        </a:ln>
      </dgm:spPr>
      <dgm:t>
        <a:bodyPr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BBCD78-0856-4908-B709-262675867D63}" type="parTrans" cxnId="{4A5E413A-E3F7-4868-BBC9-DA846377FEF7}">
      <dgm:prSet/>
      <dgm:spPr/>
      <dgm:t>
        <a:bodyPr/>
        <a:lstStyle/>
        <a:p>
          <a:endParaRPr lang="en-GB"/>
        </a:p>
      </dgm:t>
    </dgm:pt>
    <dgm:pt modelId="{E9701C9D-9521-4D56-82EB-94E786B35150}" type="sibTrans" cxnId="{4A5E413A-E3F7-4868-BBC9-DA846377FEF7}">
      <dgm:prSet/>
      <dgm:spPr/>
      <dgm:t>
        <a:bodyPr/>
        <a:lstStyle/>
        <a:p>
          <a:endParaRPr lang="en-GB"/>
        </a:p>
      </dgm:t>
    </dgm:pt>
    <dgm:pt modelId="{3AF8F0D3-9AD7-471D-A977-D32B47956914}">
      <dgm:prSet phldrT="[Text]"/>
      <dgm:spPr>
        <a:solidFill>
          <a:srgbClr val="3AAA35"/>
        </a:solidFill>
        <a:ln>
          <a:noFill/>
        </a:ln>
      </dgm:spPr>
      <dgm:t>
        <a:bodyPr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1EDCF3-7D9C-4954-BE29-31CD27459D24}" type="parTrans" cxnId="{0063717A-8329-4870-A3D7-1E08A677EF69}">
      <dgm:prSet/>
      <dgm:spPr/>
      <dgm:t>
        <a:bodyPr/>
        <a:lstStyle/>
        <a:p>
          <a:endParaRPr lang="en-GB"/>
        </a:p>
      </dgm:t>
    </dgm:pt>
    <dgm:pt modelId="{0DFB1700-CEC3-45A8-B4FD-30FDA137C000}" type="sibTrans" cxnId="{0063717A-8329-4870-A3D7-1E08A677EF69}">
      <dgm:prSet/>
      <dgm:spPr/>
      <dgm:t>
        <a:bodyPr/>
        <a:lstStyle/>
        <a:p>
          <a:endParaRPr lang="en-GB"/>
        </a:p>
      </dgm:t>
    </dgm:pt>
    <dgm:pt modelId="{23B7E655-6701-4E83-AAD4-D9B52E050428}">
      <dgm:prSet phldrT="[Text]"/>
      <dgm:spPr>
        <a:ln>
          <a:noFill/>
        </a:ln>
      </dgm:spPr>
      <dgm:t>
        <a:bodyPr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High-Level Scope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4F5379-09BD-42EA-A7BC-474C48A87460}" type="parTrans" cxnId="{1B1715A3-98BB-4621-9872-88F09480C3C5}">
      <dgm:prSet/>
      <dgm:spPr/>
      <dgm:t>
        <a:bodyPr/>
        <a:lstStyle/>
        <a:p>
          <a:endParaRPr lang="en-GB"/>
        </a:p>
      </dgm:t>
    </dgm:pt>
    <dgm:pt modelId="{8C88AD7A-6ABA-4840-B651-7FFA623D730B}" type="sibTrans" cxnId="{1B1715A3-98BB-4621-9872-88F09480C3C5}">
      <dgm:prSet/>
      <dgm:spPr/>
      <dgm:t>
        <a:bodyPr/>
        <a:lstStyle/>
        <a:p>
          <a:endParaRPr lang="en-GB"/>
        </a:p>
      </dgm:t>
    </dgm:pt>
    <dgm:pt modelId="{B7F095ED-78B1-4F6F-8D88-A283226AA887}">
      <dgm:prSet phldrT="[Text]"/>
      <dgm:spPr>
        <a:solidFill>
          <a:srgbClr val="604696"/>
        </a:solidFill>
        <a:ln>
          <a:noFill/>
        </a:ln>
      </dgm:spPr>
      <dgm:t>
        <a:bodyPr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BB2972-7558-4ED0-B495-340AC6D4536F}" type="parTrans" cxnId="{B3779D7C-79B6-400D-99BE-55E8F80F5164}">
      <dgm:prSet/>
      <dgm:spPr/>
      <dgm:t>
        <a:bodyPr/>
        <a:lstStyle/>
        <a:p>
          <a:endParaRPr lang="en-GB"/>
        </a:p>
      </dgm:t>
    </dgm:pt>
    <dgm:pt modelId="{93BBE844-269F-4443-B2AE-B63E9567CB93}" type="sibTrans" cxnId="{B3779D7C-79B6-400D-99BE-55E8F80F5164}">
      <dgm:prSet/>
      <dgm:spPr/>
      <dgm:t>
        <a:bodyPr/>
        <a:lstStyle/>
        <a:p>
          <a:endParaRPr lang="en-GB"/>
        </a:p>
      </dgm:t>
    </dgm:pt>
    <dgm:pt modelId="{C6EF717B-923F-4E59-9F6E-6FB1438D110C}">
      <dgm:prSet phldrT="[Text]"/>
      <dgm:spPr>
        <a:ln>
          <a:noFill/>
        </a:ln>
      </dgm:spPr>
      <dgm:t>
        <a:bodyPr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Current state – PBM process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7A22E8-90B9-4994-8F8B-EC385A31654F}" type="parTrans" cxnId="{F0CFD276-7A2C-46E2-8C35-1C0D2267506C}">
      <dgm:prSet/>
      <dgm:spPr/>
      <dgm:t>
        <a:bodyPr/>
        <a:lstStyle/>
        <a:p>
          <a:endParaRPr lang="en-GB"/>
        </a:p>
      </dgm:t>
    </dgm:pt>
    <dgm:pt modelId="{B80BBB84-2F30-44CB-96A0-EB2EC72D5375}" type="sibTrans" cxnId="{F0CFD276-7A2C-46E2-8C35-1C0D2267506C}">
      <dgm:prSet/>
      <dgm:spPr/>
      <dgm:t>
        <a:bodyPr/>
        <a:lstStyle/>
        <a:p>
          <a:endParaRPr lang="en-GB"/>
        </a:p>
      </dgm:t>
    </dgm:pt>
    <dgm:pt modelId="{FB9045EE-FE67-401C-8E28-B320F956A384}">
      <dgm:prSet phldrT="[Text]"/>
      <dgm:spPr>
        <a:solidFill>
          <a:srgbClr val="ED682F"/>
        </a:solidFill>
        <a:ln>
          <a:noFill/>
        </a:ln>
      </dgm:spPr>
      <dgm:t>
        <a:bodyPr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D58186-E80D-4DAF-AE63-99429156BF78}" type="parTrans" cxnId="{1D9062F3-6D2A-42EA-BC86-8D8C1FCA9190}">
      <dgm:prSet/>
      <dgm:spPr/>
      <dgm:t>
        <a:bodyPr/>
        <a:lstStyle/>
        <a:p>
          <a:endParaRPr lang="en-GB"/>
        </a:p>
      </dgm:t>
    </dgm:pt>
    <dgm:pt modelId="{4D3BBB0F-0C28-4202-8050-51AD9A6D2A3E}" type="sibTrans" cxnId="{1D9062F3-6D2A-42EA-BC86-8D8C1FCA9190}">
      <dgm:prSet/>
      <dgm:spPr/>
      <dgm:t>
        <a:bodyPr/>
        <a:lstStyle/>
        <a:p>
          <a:endParaRPr lang="en-GB"/>
        </a:p>
      </dgm:t>
    </dgm:pt>
    <dgm:pt modelId="{7790F213-9ECA-4AF0-88AF-578E5D964A8C}">
      <dgm:prSet phldrT="[Text]"/>
      <dgm:spPr>
        <a:ln>
          <a:noFill/>
        </a:ln>
      </dgm:spPr>
      <dgm:t>
        <a:bodyPr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Proposed change &amp; ‘to-be’ process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435741-5B59-48FE-B250-96D3ADE98A48}" type="parTrans" cxnId="{50F655B2-B0D0-435B-8005-C982C104690B}">
      <dgm:prSet/>
      <dgm:spPr/>
      <dgm:t>
        <a:bodyPr/>
        <a:lstStyle/>
        <a:p>
          <a:endParaRPr lang="en-GB"/>
        </a:p>
      </dgm:t>
    </dgm:pt>
    <dgm:pt modelId="{4CBA191A-41D0-4BBE-A8A5-C4459DD60695}" type="sibTrans" cxnId="{50F655B2-B0D0-435B-8005-C982C104690B}">
      <dgm:prSet/>
      <dgm:spPr/>
      <dgm:t>
        <a:bodyPr/>
        <a:lstStyle/>
        <a:p>
          <a:endParaRPr lang="en-GB"/>
        </a:p>
      </dgm:t>
    </dgm:pt>
    <dgm:pt modelId="{BA65CF35-B2FF-425F-8044-E6DE50399C09}">
      <dgm:prSet phldrT="[Text]"/>
      <dgm:spPr>
        <a:ln>
          <a:noFill/>
        </a:ln>
      </dgm:spPr>
      <dgm:t>
        <a:bodyPr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Problem \ Opportunity statement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6B74B1-6B04-423E-A257-14E54A4F7242}" type="sibTrans" cxnId="{0E6664C2-35CD-408D-8E5E-0D6F8DECB447}">
      <dgm:prSet/>
      <dgm:spPr/>
      <dgm:t>
        <a:bodyPr/>
        <a:lstStyle/>
        <a:p>
          <a:endParaRPr lang="en-GB"/>
        </a:p>
      </dgm:t>
    </dgm:pt>
    <dgm:pt modelId="{B42E3858-4F46-4133-845E-9DD639F751EA}" type="parTrans" cxnId="{0E6664C2-35CD-408D-8E5E-0D6F8DECB447}">
      <dgm:prSet/>
      <dgm:spPr/>
      <dgm:t>
        <a:bodyPr/>
        <a:lstStyle/>
        <a:p>
          <a:endParaRPr lang="en-GB"/>
        </a:p>
      </dgm:t>
    </dgm:pt>
    <dgm:pt modelId="{21D74DC0-713C-4F68-BC98-CF9F0AA3AC71}">
      <dgm:prSet phldrT="[Text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GB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9</a:t>
          </a:r>
          <a:endParaRPr lang="en-GB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949F8B-9BBF-4D5C-8B33-E084657BEF7B}" type="parTrans" cxnId="{982B7E2C-948E-4497-B407-6DCCCE2FC9B4}">
      <dgm:prSet/>
      <dgm:spPr/>
      <dgm:t>
        <a:bodyPr/>
        <a:lstStyle/>
        <a:p>
          <a:endParaRPr lang="en-GB"/>
        </a:p>
      </dgm:t>
    </dgm:pt>
    <dgm:pt modelId="{94143334-3495-4CB3-BCB3-4647473776A9}" type="sibTrans" cxnId="{982B7E2C-948E-4497-B407-6DCCCE2FC9B4}">
      <dgm:prSet/>
      <dgm:spPr/>
      <dgm:t>
        <a:bodyPr/>
        <a:lstStyle/>
        <a:p>
          <a:endParaRPr lang="en-GB"/>
        </a:p>
      </dgm:t>
    </dgm:pt>
    <dgm:pt modelId="{1DD34843-E9D6-4C13-B951-C56E5580B67B}">
      <dgm:prSet phldrT="[Text]"/>
      <dgm:spPr>
        <a:ln>
          <a:noFill/>
        </a:ln>
      </dgm:spPr>
      <dgm:t>
        <a:bodyPr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Document management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2D2042-5D9A-47D9-B977-9E0482FCEC05}" type="parTrans" cxnId="{A1978A6B-C897-487F-9A63-C6A27314490F}">
      <dgm:prSet/>
      <dgm:spPr/>
      <dgm:t>
        <a:bodyPr/>
        <a:lstStyle/>
        <a:p>
          <a:endParaRPr lang="en-GB"/>
        </a:p>
      </dgm:t>
    </dgm:pt>
    <dgm:pt modelId="{046E1168-E430-4700-A936-A78D7221CBCE}" type="sibTrans" cxnId="{A1978A6B-C897-487F-9A63-C6A27314490F}">
      <dgm:prSet/>
      <dgm:spPr/>
      <dgm:t>
        <a:bodyPr/>
        <a:lstStyle/>
        <a:p>
          <a:endParaRPr lang="en-GB"/>
        </a:p>
      </dgm:t>
    </dgm:pt>
    <dgm:pt modelId="{0E7B1DBF-D851-45AB-92A0-11F8D143FDD0}">
      <dgm:prSet phldrT="[Text]"/>
      <dgm:spPr>
        <a:ln>
          <a:noFill/>
        </a:ln>
      </dgm:spPr>
      <dgm:t>
        <a:bodyPr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Appendix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202B68-7EB2-477B-8D41-D7AC21ABF23B}" type="parTrans" cxnId="{79598F12-5793-4BAD-81B7-B592291C0E2D}">
      <dgm:prSet/>
      <dgm:spPr/>
      <dgm:t>
        <a:bodyPr/>
        <a:lstStyle/>
        <a:p>
          <a:endParaRPr lang="en-GB"/>
        </a:p>
      </dgm:t>
    </dgm:pt>
    <dgm:pt modelId="{0FDE42C7-6F6C-4C99-BAD3-A86702EF7ABC}" type="sibTrans" cxnId="{79598F12-5793-4BAD-81B7-B592291C0E2D}">
      <dgm:prSet/>
      <dgm:spPr/>
      <dgm:t>
        <a:bodyPr/>
        <a:lstStyle/>
        <a:p>
          <a:endParaRPr lang="en-GB"/>
        </a:p>
      </dgm:t>
    </dgm:pt>
    <dgm:pt modelId="{C0E45F1C-615E-45C5-A636-69B7BF2BD810}">
      <dgm:prSet phldrT="[Text]"/>
      <dgm:spPr>
        <a:ln>
          <a:noFill/>
        </a:ln>
      </dgm:spPr>
      <dgm:t>
        <a:bodyPr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Objectives &amp; Success criteria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ACE188-C3F5-4AE4-93E2-AE0467E707E2}" type="parTrans" cxnId="{4EBE0F5A-E097-49FC-BA44-38ACA9C4437C}">
      <dgm:prSet/>
      <dgm:spPr/>
      <dgm:t>
        <a:bodyPr/>
        <a:lstStyle/>
        <a:p>
          <a:endParaRPr lang="en-GB"/>
        </a:p>
      </dgm:t>
    </dgm:pt>
    <dgm:pt modelId="{2EFBF7A7-0555-4F40-841E-0745C4944894}" type="sibTrans" cxnId="{4EBE0F5A-E097-49FC-BA44-38ACA9C4437C}">
      <dgm:prSet/>
      <dgm:spPr/>
      <dgm:t>
        <a:bodyPr/>
        <a:lstStyle/>
        <a:p>
          <a:endParaRPr lang="en-GB"/>
        </a:p>
      </dgm:t>
    </dgm:pt>
    <dgm:pt modelId="{462EB4FA-1A84-4C56-9133-B3CE9DC5B7B5}">
      <dgm:prSet phldrT="[Text]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8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4C387C-B867-415E-A0FA-B9F7BAC5B55D}" type="parTrans" cxnId="{B7FF0E5B-E0AF-43CA-97A0-C990EE1A38D5}">
      <dgm:prSet/>
      <dgm:spPr/>
      <dgm:t>
        <a:bodyPr/>
        <a:lstStyle/>
        <a:p>
          <a:endParaRPr lang="en-GB"/>
        </a:p>
      </dgm:t>
    </dgm:pt>
    <dgm:pt modelId="{9561984C-EF5E-48D1-B4FF-000BB5A2D994}" type="sibTrans" cxnId="{B7FF0E5B-E0AF-43CA-97A0-C990EE1A38D5}">
      <dgm:prSet/>
      <dgm:spPr/>
      <dgm:t>
        <a:bodyPr/>
        <a:lstStyle/>
        <a:p>
          <a:endParaRPr lang="en-GB"/>
        </a:p>
      </dgm:t>
    </dgm:pt>
    <dgm:pt modelId="{6E5964AE-5A9B-4ECC-A987-A80AD87B23A6}">
      <dgm:prSet phldrT="[Text]"/>
      <dgm:spPr>
        <a:solidFill>
          <a:srgbClr val="3092D0"/>
        </a:solidFill>
        <a:ln>
          <a:noFill/>
        </a:ln>
      </dgm:spPr>
      <dgm:t>
        <a:bodyPr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7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4A8450-0342-4880-9D20-C8C8C1BA7FFB}" type="parTrans" cxnId="{A812D648-DD1F-4F9D-959C-A819D607FDF5}">
      <dgm:prSet/>
      <dgm:spPr/>
      <dgm:t>
        <a:bodyPr/>
        <a:lstStyle/>
        <a:p>
          <a:endParaRPr lang="en-GB"/>
        </a:p>
      </dgm:t>
    </dgm:pt>
    <dgm:pt modelId="{F2CDE04C-DF4A-4063-937C-91A5710B1FA5}" type="sibTrans" cxnId="{A812D648-DD1F-4F9D-959C-A819D607FDF5}">
      <dgm:prSet/>
      <dgm:spPr/>
      <dgm:t>
        <a:bodyPr/>
        <a:lstStyle/>
        <a:p>
          <a:endParaRPr lang="en-GB"/>
        </a:p>
      </dgm:t>
    </dgm:pt>
    <dgm:pt modelId="{58774825-3612-4125-8873-B4E26EF45B46}">
      <dgm:prSet phldrT="[Text]"/>
      <dgm:spPr>
        <a:ln>
          <a:noFill/>
        </a:ln>
      </dgm:spPr>
      <dgm:t>
        <a:bodyPr/>
        <a:lstStyle/>
        <a:p>
          <a:r>
            <a:rPr lang="en-GB" dirty="0" smtClean="0">
              <a:latin typeface="Arial" panose="020B0604020202020204" pitchFamily="34" charset="0"/>
              <a:cs typeface="Arial" panose="020B0604020202020204" pitchFamily="34" charset="0"/>
            </a:rPr>
            <a:t>High-level user stories</a:t>
          </a:r>
          <a:endParaRPr lang="en-GB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30720F-C74A-4036-B341-41E1DBCBE43D}" type="parTrans" cxnId="{4154F2DD-4099-4FF9-A538-8A4CCAD61AC6}">
      <dgm:prSet/>
      <dgm:spPr/>
      <dgm:t>
        <a:bodyPr/>
        <a:lstStyle/>
        <a:p>
          <a:endParaRPr lang="en-GB"/>
        </a:p>
      </dgm:t>
    </dgm:pt>
    <dgm:pt modelId="{88368831-C18C-48C7-AB6A-6B09DD421068}" type="sibTrans" cxnId="{4154F2DD-4099-4FF9-A538-8A4CCAD61AC6}">
      <dgm:prSet/>
      <dgm:spPr/>
      <dgm:t>
        <a:bodyPr/>
        <a:lstStyle/>
        <a:p>
          <a:endParaRPr lang="en-GB"/>
        </a:p>
      </dgm:t>
    </dgm:pt>
    <dgm:pt modelId="{649425E7-9703-4E2B-AB63-B6A3E6BABC0D}" type="pres">
      <dgm:prSet presAssocID="{C8728CE8-2EF8-4022-BB1A-2DE30B13F7C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57DFF59-2024-48D6-8A88-BC061C8E9195}" type="pres">
      <dgm:prSet presAssocID="{E44177BB-DB73-4033-8D3B-5CE9F4CBD44F}" presName="composite" presStyleCnt="0"/>
      <dgm:spPr/>
    </dgm:pt>
    <dgm:pt modelId="{A031D46D-8413-4EEC-8E06-C7F1251B876E}" type="pres">
      <dgm:prSet presAssocID="{E44177BB-DB73-4033-8D3B-5CE9F4CBD44F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713949A-C564-4689-9193-3701C1758BCD}" type="pres">
      <dgm:prSet presAssocID="{E44177BB-DB73-4033-8D3B-5CE9F4CBD44F}" presName="descendantText" presStyleLbl="alignAcc1" presStyleIdx="0" presStyleCnt="9" custLinFactNeighborX="0" custLinFactNeighborY="-10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339F6AE-552D-470B-B362-E382A06980D0}" type="pres">
      <dgm:prSet presAssocID="{B2B12002-2BD2-4674-B2F6-2F6619316072}" presName="sp" presStyleCnt="0"/>
      <dgm:spPr/>
    </dgm:pt>
    <dgm:pt modelId="{A7C11850-1A6E-4E0C-A753-6C0EAB896C16}" type="pres">
      <dgm:prSet presAssocID="{79B8326E-1DF2-4E55-B178-7E8BCCBB0BA9}" presName="composite" presStyleCnt="0"/>
      <dgm:spPr/>
    </dgm:pt>
    <dgm:pt modelId="{BF8E9B87-BAFA-48A9-A6AD-9616A2C4DA4B}" type="pres">
      <dgm:prSet presAssocID="{79B8326E-1DF2-4E55-B178-7E8BCCBB0BA9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FD4CA1F-8AE0-48CE-8A92-F2458311B770}" type="pres">
      <dgm:prSet presAssocID="{79B8326E-1DF2-4E55-B178-7E8BCCBB0BA9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5FEF48-218C-4C28-937E-832525A29FDC}" type="pres">
      <dgm:prSet presAssocID="{1346D325-0EB0-43FE-8B4A-96B75937314F}" presName="sp" presStyleCnt="0"/>
      <dgm:spPr/>
    </dgm:pt>
    <dgm:pt modelId="{A6E1ACC3-5494-4141-B713-86F4303EB638}" type="pres">
      <dgm:prSet presAssocID="{BDA058BF-257C-43B3-90C3-FF4C25611283}" presName="composite" presStyleCnt="0"/>
      <dgm:spPr/>
    </dgm:pt>
    <dgm:pt modelId="{9EC36B9D-AD2C-4D06-9E9C-B36672DDC815}" type="pres">
      <dgm:prSet presAssocID="{BDA058BF-257C-43B3-90C3-FF4C25611283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1B98C04-B0CD-424B-BCD0-CA119B3BCBD7}" type="pres">
      <dgm:prSet presAssocID="{BDA058BF-257C-43B3-90C3-FF4C25611283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7AB68F-5DBC-4CF4-9FF7-76ED25804A61}" type="pres">
      <dgm:prSet presAssocID="{E9701C9D-9521-4D56-82EB-94E786B35150}" presName="sp" presStyleCnt="0"/>
      <dgm:spPr/>
    </dgm:pt>
    <dgm:pt modelId="{60019E80-D9CB-417F-A75E-BA2AD18418F9}" type="pres">
      <dgm:prSet presAssocID="{3AF8F0D3-9AD7-471D-A977-D32B47956914}" presName="composite" presStyleCnt="0"/>
      <dgm:spPr/>
    </dgm:pt>
    <dgm:pt modelId="{44EFEB9D-726F-4C82-93FA-032B56FF0217}" type="pres">
      <dgm:prSet presAssocID="{3AF8F0D3-9AD7-471D-A977-D32B47956914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30FF90-4D0D-4161-A5F8-3E72554EF4CE}" type="pres">
      <dgm:prSet presAssocID="{3AF8F0D3-9AD7-471D-A977-D32B47956914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91E7CEB-6158-4911-ACED-1D93B76C48C7}" type="pres">
      <dgm:prSet presAssocID="{0DFB1700-CEC3-45A8-B4FD-30FDA137C000}" presName="sp" presStyleCnt="0"/>
      <dgm:spPr/>
    </dgm:pt>
    <dgm:pt modelId="{5C44B4E1-1EC1-41C6-965E-F4F8E0BDA861}" type="pres">
      <dgm:prSet presAssocID="{B7F095ED-78B1-4F6F-8D88-A283226AA887}" presName="composite" presStyleCnt="0"/>
      <dgm:spPr/>
    </dgm:pt>
    <dgm:pt modelId="{3208D915-8E65-43BA-8897-99E35E4983B3}" type="pres">
      <dgm:prSet presAssocID="{B7F095ED-78B1-4F6F-8D88-A283226AA887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655177-3408-4093-AC84-C50BE4A061EE}" type="pres">
      <dgm:prSet presAssocID="{B7F095ED-78B1-4F6F-8D88-A283226AA887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BC18180-3140-4367-9CDC-42FF1C01B4F5}" type="pres">
      <dgm:prSet presAssocID="{93BBE844-269F-4443-B2AE-B63E9567CB93}" presName="sp" presStyleCnt="0"/>
      <dgm:spPr/>
    </dgm:pt>
    <dgm:pt modelId="{7D30C041-648A-461F-AE7E-8ACFE14987D6}" type="pres">
      <dgm:prSet presAssocID="{FB9045EE-FE67-401C-8E28-B320F956A384}" presName="composite" presStyleCnt="0"/>
      <dgm:spPr/>
    </dgm:pt>
    <dgm:pt modelId="{874D30A9-D2A2-47B6-AB12-42530514F729}" type="pres">
      <dgm:prSet presAssocID="{FB9045EE-FE67-401C-8E28-B320F956A384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A8EFCB7-FCE9-47B3-81D5-67D6981D0D00}" type="pres">
      <dgm:prSet presAssocID="{FB9045EE-FE67-401C-8E28-B320F956A384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B7E883-ED4E-4708-9E5B-B3CA48D65899}" type="pres">
      <dgm:prSet presAssocID="{4D3BBB0F-0C28-4202-8050-51AD9A6D2A3E}" presName="sp" presStyleCnt="0"/>
      <dgm:spPr/>
    </dgm:pt>
    <dgm:pt modelId="{CCA69CD2-ADF1-4471-B239-69CDB320B348}" type="pres">
      <dgm:prSet presAssocID="{6E5964AE-5A9B-4ECC-A987-A80AD87B23A6}" presName="composite" presStyleCnt="0"/>
      <dgm:spPr/>
    </dgm:pt>
    <dgm:pt modelId="{AD46947E-A5E3-46CF-8608-71C8FC9EA7AB}" type="pres">
      <dgm:prSet presAssocID="{6E5964AE-5A9B-4ECC-A987-A80AD87B23A6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247BEDF-23EB-4BB4-B076-3767B4FF7DDC}" type="pres">
      <dgm:prSet presAssocID="{6E5964AE-5A9B-4ECC-A987-A80AD87B23A6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EA23D3F-18B8-485B-94B0-3D234EE4D1D0}" type="pres">
      <dgm:prSet presAssocID="{F2CDE04C-DF4A-4063-937C-91A5710B1FA5}" presName="sp" presStyleCnt="0"/>
      <dgm:spPr/>
    </dgm:pt>
    <dgm:pt modelId="{C82A221D-D820-476A-9FC4-ECC2548EBEF7}" type="pres">
      <dgm:prSet presAssocID="{462EB4FA-1A84-4C56-9133-B3CE9DC5B7B5}" presName="composite" presStyleCnt="0"/>
      <dgm:spPr/>
    </dgm:pt>
    <dgm:pt modelId="{A86E2427-E9C7-4DD8-A9F0-F282237D460E}" type="pres">
      <dgm:prSet presAssocID="{462EB4FA-1A84-4C56-9133-B3CE9DC5B7B5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D07E8D7-4ABB-4BAC-9526-2B97F09CCDC6}" type="pres">
      <dgm:prSet presAssocID="{462EB4FA-1A84-4C56-9133-B3CE9DC5B7B5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429B24A-A93C-4B0B-919B-832F9CB875DE}" type="pres">
      <dgm:prSet presAssocID="{9561984C-EF5E-48D1-B4FF-000BB5A2D994}" presName="sp" presStyleCnt="0"/>
      <dgm:spPr/>
    </dgm:pt>
    <dgm:pt modelId="{6275530D-5300-4A1C-8991-415CCEA88F89}" type="pres">
      <dgm:prSet presAssocID="{21D74DC0-713C-4F68-BC98-CF9F0AA3AC71}" presName="composite" presStyleCnt="0"/>
      <dgm:spPr/>
    </dgm:pt>
    <dgm:pt modelId="{8A471C3E-81B7-4A61-983A-4EA5AE5DA904}" type="pres">
      <dgm:prSet presAssocID="{21D74DC0-713C-4F68-BC98-CF9F0AA3AC71}" presName="parentText" presStyleLbl="alignNode1" presStyleIdx="8" presStyleCnt="9" custLinFactNeighborX="-3904" custLinFactNeighborY="341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98D722-82D0-4A72-8427-DDC8AD5E1C7C}" type="pres">
      <dgm:prSet presAssocID="{21D74DC0-713C-4F68-BC98-CF9F0AA3AC71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D2318B6-0996-4FBF-91F9-03B356BD37FE}" srcId="{C8728CE8-2EF8-4022-BB1A-2DE30B13F7C7}" destId="{E44177BB-DB73-4033-8D3B-5CE9F4CBD44F}" srcOrd="0" destOrd="0" parTransId="{22EC9E18-5695-4A05-98C5-AA48BCB5C42D}" sibTransId="{B2B12002-2BD2-4674-B2F6-2F6619316072}"/>
    <dgm:cxn modelId="{9C56F9FC-A900-4FB1-898F-1416ACE33EAA}" type="presOf" srcId="{58774825-3612-4125-8873-B4E26EF45B46}" destId="{0247BEDF-23EB-4BB4-B076-3767B4FF7DDC}" srcOrd="0" destOrd="0" presId="urn:microsoft.com/office/officeart/2005/8/layout/chevron2"/>
    <dgm:cxn modelId="{1B1715A3-98BB-4621-9872-88F09480C3C5}" srcId="{3AF8F0D3-9AD7-471D-A977-D32B47956914}" destId="{23B7E655-6701-4E83-AAD4-D9B52E050428}" srcOrd="0" destOrd="0" parTransId="{6F4F5379-09BD-42EA-A7BC-474C48A87460}" sibTransId="{8C88AD7A-6ABA-4840-B651-7FFA623D730B}"/>
    <dgm:cxn modelId="{E75CC789-4838-44F6-9119-8CF1015CC4F6}" type="presOf" srcId="{F9877FEF-0F45-4936-8599-6613018E397C}" destId="{81B98C04-B0CD-424B-BCD0-CA119B3BCBD7}" srcOrd="0" destOrd="0" presId="urn:microsoft.com/office/officeart/2005/8/layout/chevron2"/>
    <dgm:cxn modelId="{4EBE0F5A-E097-49FC-BA44-38ACA9C4437C}" srcId="{79B8326E-1DF2-4E55-B178-7E8BCCBB0BA9}" destId="{C0E45F1C-615E-45C5-A636-69B7BF2BD810}" srcOrd="0" destOrd="0" parTransId="{B9ACE188-C3F5-4AE4-93E2-AE0467E707E2}" sibTransId="{2EFBF7A7-0555-4F40-841E-0745C4944894}"/>
    <dgm:cxn modelId="{F4A62395-6C2C-4662-9889-75D80BBB13EB}" type="presOf" srcId="{79B8326E-1DF2-4E55-B178-7E8BCCBB0BA9}" destId="{BF8E9B87-BAFA-48A9-A6AD-9616A2C4DA4B}" srcOrd="0" destOrd="0" presId="urn:microsoft.com/office/officeart/2005/8/layout/chevron2"/>
    <dgm:cxn modelId="{B498218C-A4FA-4E2F-BE5D-E6DFF054541C}" type="presOf" srcId="{BA65CF35-B2FF-425F-8044-E6DE50399C09}" destId="{8713949A-C564-4689-9193-3701C1758BCD}" srcOrd="0" destOrd="0" presId="urn:microsoft.com/office/officeart/2005/8/layout/chevron2"/>
    <dgm:cxn modelId="{4A5E413A-E3F7-4868-BBC9-DA846377FEF7}" srcId="{C8728CE8-2EF8-4022-BB1A-2DE30B13F7C7}" destId="{BDA058BF-257C-43B3-90C3-FF4C25611283}" srcOrd="2" destOrd="0" parTransId="{12BBCD78-0856-4908-B709-262675867D63}" sibTransId="{E9701C9D-9521-4D56-82EB-94E786B35150}"/>
    <dgm:cxn modelId="{CA173B52-F367-433A-AEBA-6432F4E1698C}" type="presOf" srcId="{C0E45F1C-615E-45C5-A636-69B7BF2BD810}" destId="{8FD4CA1F-8AE0-48CE-8A92-F2458311B770}" srcOrd="0" destOrd="0" presId="urn:microsoft.com/office/officeart/2005/8/layout/chevron2"/>
    <dgm:cxn modelId="{AAA832D9-2716-4487-AFAF-BB131CC03736}" type="presOf" srcId="{23B7E655-6701-4E83-AAD4-D9B52E050428}" destId="{9230FF90-4D0D-4161-A5F8-3E72554EF4CE}" srcOrd="0" destOrd="0" presId="urn:microsoft.com/office/officeart/2005/8/layout/chevron2"/>
    <dgm:cxn modelId="{B3779D7C-79B6-400D-99BE-55E8F80F5164}" srcId="{C8728CE8-2EF8-4022-BB1A-2DE30B13F7C7}" destId="{B7F095ED-78B1-4F6F-8D88-A283226AA887}" srcOrd="4" destOrd="0" parTransId="{92BB2972-7558-4ED0-B495-340AC6D4536F}" sibTransId="{93BBE844-269F-4443-B2AE-B63E9567CB93}"/>
    <dgm:cxn modelId="{982B7E2C-948E-4497-B407-6DCCCE2FC9B4}" srcId="{C8728CE8-2EF8-4022-BB1A-2DE30B13F7C7}" destId="{21D74DC0-713C-4F68-BC98-CF9F0AA3AC71}" srcOrd="8" destOrd="0" parTransId="{3D949F8B-9BBF-4D5C-8B33-E084657BEF7B}" sibTransId="{94143334-3495-4CB3-BCB3-4647473776A9}"/>
    <dgm:cxn modelId="{E9EF7F9D-FC8C-45F5-8A64-80B210B763E0}" type="presOf" srcId="{21D74DC0-713C-4F68-BC98-CF9F0AA3AC71}" destId="{8A471C3E-81B7-4A61-983A-4EA5AE5DA904}" srcOrd="0" destOrd="0" presId="urn:microsoft.com/office/officeart/2005/8/layout/chevron2"/>
    <dgm:cxn modelId="{79598F12-5793-4BAD-81B7-B592291C0E2D}" srcId="{21D74DC0-713C-4F68-BC98-CF9F0AA3AC71}" destId="{0E7B1DBF-D851-45AB-92A0-11F8D143FDD0}" srcOrd="0" destOrd="0" parTransId="{62202B68-7EB2-477B-8D41-D7AC21ABF23B}" sibTransId="{0FDE42C7-6F6C-4C99-BAD3-A86702EF7ABC}"/>
    <dgm:cxn modelId="{B3186D1E-0077-4B12-A66B-FE13459F5502}" type="presOf" srcId="{7790F213-9ECA-4AF0-88AF-578E5D964A8C}" destId="{6A8EFCB7-FCE9-47B3-81D5-67D6981D0D00}" srcOrd="0" destOrd="0" presId="urn:microsoft.com/office/officeart/2005/8/layout/chevron2"/>
    <dgm:cxn modelId="{724AF8EA-0A79-49FE-9A6D-CAB7367C1E4B}" type="presOf" srcId="{FB9045EE-FE67-401C-8E28-B320F956A384}" destId="{874D30A9-D2A2-47B6-AB12-42530514F729}" srcOrd="0" destOrd="0" presId="urn:microsoft.com/office/officeart/2005/8/layout/chevron2"/>
    <dgm:cxn modelId="{0E6664C2-35CD-408D-8E5E-0D6F8DECB447}" srcId="{E44177BB-DB73-4033-8D3B-5CE9F4CBD44F}" destId="{BA65CF35-B2FF-425F-8044-E6DE50399C09}" srcOrd="0" destOrd="0" parTransId="{B42E3858-4F46-4133-845E-9DD639F751EA}" sibTransId="{2F6B74B1-6B04-423E-A257-14E54A4F7242}"/>
    <dgm:cxn modelId="{50F655B2-B0D0-435B-8005-C982C104690B}" srcId="{FB9045EE-FE67-401C-8E28-B320F956A384}" destId="{7790F213-9ECA-4AF0-88AF-578E5D964A8C}" srcOrd="0" destOrd="0" parTransId="{0B435741-5B59-48FE-B250-96D3ADE98A48}" sibTransId="{4CBA191A-41D0-4BBE-A8A5-C4459DD60695}"/>
    <dgm:cxn modelId="{A812D648-DD1F-4F9D-959C-A819D607FDF5}" srcId="{C8728CE8-2EF8-4022-BB1A-2DE30B13F7C7}" destId="{6E5964AE-5A9B-4ECC-A987-A80AD87B23A6}" srcOrd="6" destOrd="0" parTransId="{904A8450-0342-4880-9D20-C8C8C1BA7FFB}" sibTransId="{F2CDE04C-DF4A-4063-937C-91A5710B1FA5}"/>
    <dgm:cxn modelId="{B7FF0E5B-E0AF-43CA-97A0-C990EE1A38D5}" srcId="{C8728CE8-2EF8-4022-BB1A-2DE30B13F7C7}" destId="{462EB4FA-1A84-4C56-9133-B3CE9DC5B7B5}" srcOrd="7" destOrd="0" parTransId="{164C387C-B867-415E-A0FA-B9F7BAC5B55D}" sibTransId="{9561984C-EF5E-48D1-B4FF-000BB5A2D994}"/>
    <dgm:cxn modelId="{D73C0F72-453C-41FD-AB17-DF70143F2AD9}" type="presOf" srcId="{E44177BB-DB73-4033-8D3B-5CE9F4CBD44F}" destId="{A031D46D-8413-4EEC-8E06-C7F1251B876E}" srcOrd="0" destOrd="0" presId="urn:microsoft.com/office/officeart/2005/8/layout/chevron2"/>
    <dgm:cxn modelId="{4C75AD36-A078-48F2-B81B-BE13B7F73A08}" type="presOf" srcId="{6E5964AE-5A9B-4ECC-A987-A80AD87B23A6}" destId="{AD46947E-A5E3-46CF-8608-71C8FC9EA7AB}" srcOrd="0" destOrd="0" presId="urn:microsoft.com/office/officeart/2005/8/layout/chevron2"/>
    <dgm:cxn modelId="{CB423657-D119-4A91-A23A-315AEB3F76F0}" type="presOf" srcId="{BDA058BF-257C-43B3-90C3-FF4C25611283}" destId="{9EC36B9D-AD2C-4D06-9E9C-B36672DDC815}" srcOrd="0" destOrd="0" presId="urn:microsoft.com/office/officeart/2005/8/layout/chevron2"/>
    <dgm:cxn modelId="{410502B0-471C-4959-AEE1-4E322AFC99B1}" type="presOf" srcId="{C6EF717B-923F-4E59-9F6E-6FB1438D110C}" destId="{39655177-3408-4093-AC84-C50BE4A061EE}" srcOrd="0" destOrd="0" presId="urn:microsoft.com/office/officeart/2005/8/layout/chevron2"/>
    <dgm:cxn modelId="{A84975E1-8D8B-4A05-B6B6-8C079D517231}" srcId="{C8728CE8-2EF8-4022-BB1A-2DE30B13F7C7}" destId="{79B8326E-1DF2-4E55-B178-7E8BCCBB0BA9}" srcOrd="1" destOrd="0" parTransId="{2791462B-7981-4BEE-BCA0-4EFEBC4F37D3}" sibTransId="{1346D325-0EB0-43FE-8B4A-96B75937314F}"/>
    <dgm:cxn modelId="{06F69F7C-F520-446E-A8F7-BA50505BE5CC}" type="presOf" srcId="{B7F095ED-78B1-4F6F-8D88-A283226AA887}" destId="{3208D915-8E65-43BA-8897-99E35E4983B3}" srcOrd="0" destOrd="0" presId="urn:microsoft.com/office/officeart/2005/8/layout/chevron2"/>
    <dgm:cxn modelId="{4154F2DD-4099-4FF9-A538-8A4CCAD61AC6}" srcId="{6E5964AE-5A9B-4ECC-A987-A80AD87B23A6}" destId="{58774825-3612-4125-8873-B4E26EF45B46}" srcOrd="0" destOrd="0" parTransId="{1630720F-C74A-4036-B341-41E1DBCBE43D}" sibTransId="{88368831-C18C-48C7-AB6A-6B09DD421068}"/>
    <dgm:cxn modelId="{0063717A-8329-4870-A3D7-1E08A677EF69}" srcId="{C8728CE8-2EF8-4022-BB1A-2DE30B13F7C7}" destId="{3AF8F0D3-9AD7-471D-A977-D32B47956914}" srcOrd="3" destOrd="0" parTransId="{461EDCF3-7D9C-4954-BE29-31CD27459D24}" sibTransId="{0DFB1700-CEC3-45A8-B4FD-30FDA137C000}"/>
    <dgm:cxn modelId="{F39B128D-C080-482E-85EA-01C7E18D0198}" type="presOf" srcId="{C8728CE8-2EF8-4022-BB1A-2DE30B13F7C7}" destId="{649425E7-9703-4E2B-AB63-B6A3E6BABC0D}" srcOrd="0" destOrd="0" presId="urn:microsoft.com/office/officeart/2005/8/layout/chevron2"/>
    <dgm:cxn modelId="{1D9062F3-6D2A-42EA-BC86-8D8C1FCA9190}" srcId="{C8728CE8-2EF8-4022-BB1A-2DE30B13F7C7}" destId="{FB9045EE-FE67-401C-8E28-B320F956A384}" srcOrd="5" destOrd="0" parTransId="{2FD58186-E80D-4DAF-AE63-99429156BF78}" sibTransId="{4D3BBB0F-0C28-4202-8050-51AD9A6D2A3E}"/>
    <dgm:cxn modelId="{2793036D-F706-40C4-961C-23D1AB7FB154}" srcId="{BDA058BF-257C-43B3-90C3-FF4C25611283}" destId="{F9877FEF-0F45-4936-8599-6613018E397C}" srcOrd="0" destOrd="0" parTransId="{FF9E7408-E4C0-461C-9A4C-54C35DDCC6FA}" sibTransId="{EC516363-10A5-4248-9242-881D974D083D}"/>
    <dgm:cxn modelId="{6E4BC90B-8AD3-4DC6-97EE-9A4A37464DF2}" type="presOf" srcId="{3AF8F0D3-9AD7-471D-A977-D32B47956914}" destId="{44EFEB9D-726F-4C82-93FA-032B56FF0217}" srcOrd="0" destOrd="0" presId="urn:microsoft.com/office/officeart/2005/8/layout/chevron2"/>
    <dgm:cxn modelId="{DD6385A2-6714-4446-9E82-F5DB0FDDDD1B}" type="presOf" srcId="{1DD34843-E9D6-4C13-B951-C56E5580B67B}" destId="{BD07E8D7-4ABB-4BAC-9526-2B97F09CCDC6}" srcOrd="0" destOrd="0" presId="urn:microsoft.com/office/officeart/2005/8/layout/chevron2"/>
    <dgm:cxn modelId="{A1978A6B-C897-487F-9A63-C6A27314490F}" srcId="{462EB4FA-1A84-4C56-9133-B3CE9DC5B7B5}" destId="{1DD34843-E9D6-4C13-B951-C56E5580B67B}" srcOrd="0" destOrd="0" parTransId="{562D2042-5D9A-47D9-B977-9E0482FCEC05}" sibTransId="{046E1168-E430-4700-A936-A78D7221CBCE}"/>
    <dgm:cxn modelId="{F0CFD276-7A2C-46E2-8C35-1C0D2267506C}" srcId="{B7F095ED-78B1-4F6F-8D88-A283226AA887}" destId="{C6EF717B-923F-4E59-9F6E-6FB1438D110C}" srcOrd="0" destOrd="0" parTransId="{217A22E8-90B9-4994-8F8B-EC385A31654F}" sibTransId="{B80BBB84-2F30-44CB-96A0-EB2EC72D5375}"/>
    <dgm:cxn modelId="{9A03870A-8BBF-4652-9327-59131A141816}" type="presOf" srcId="{0E7B1DBF-D851-45AB-92A0-11F8D143FDD0}" destId="{F298D722-82D0-4A72-8427-DDC8AD5E1C7C}" srcOrd="0" destOrd="0" presId="urn:microsoft.com/office/officeart/2005/8/layout/chevron2"/>
    <dgm:cxn modelId="{198F4646-301B-421D-994B-9A52390429DF}" type="presOf" srcId="{462EB4FA-1A84-4C56-9133-B3CE9DC5B7B5}" destId="{A86E2427-E9C7-4DD8-A9F0-F282237D460E}" srcOrd="0" destOrd="0" presId="urn:microsoft.com/office/officeart/2005/8/layout/chevron2"/>
    <dgm:cxn modelId="{FD847E52-7C2C-4692-887F-40FB1A107292}" type="presParOf" srcId="{649425E7-9703-4E2B-AB63-B6A3E6BABC0D}" destId="{F57DFF59-2024-48D6-8A88-BC061C8E9195}" srcOrd="0" destOrd="0" presId="urn:microsoft.com/office/officeart/2005/8/layout/chevron2"/>
    <dgm:cxn modelId="{56472953-8BC8-4365-832C-74B0E01B5642}" type="presParOf" srcId="{F57DFF59-2024-48D6-8A88-BC061C8E9195}" destId="{A031D46D-8413-4EEC-8E06-C7F1251B876E}" srcOrd="0" destOrd="0" presId="urn:microsoft.com/office/officeart/2005/8/layout/chevron2"/>
    <dgm:cxn modelId="{196F8760-9E6F-4C1F-BE51-FB0F2A0E65E5}" type="presParOf" srcId="{F57DFF59-2024-48D6-8A88-BC061C8E9195}" destId="{8713949A-C564-4689-9193-3701C1758BCD}" srcOrd="1" destOrd="0" presId="urn:microsoft.com/office/officeart/2005/8/layout/chevron2"/>
    <dgm:cxn modelId="{E8431CAE-010A-4A68-91CF-E1CDA547D036}" type="presParOf" srcId="{649425E7-9703-4E2B-AB63-B6A3E6BABC0D}" destId="{D339F6AE-552D-470B-B362-E382A06980D0}" srcOrd="1" destOrd="0" presId="urn:microsoft.com/office/officeart/2005/8/layout/chevron2"/>
    <dgm:cxn modelId="{EC6BCF50-1D98-4DCC-BB5C-0AC7BBF03E01}" type="presParOf" srcId="{649425E7-9703-4E2B-AB63-B6A3E6BABC0D}" destId="{A7C11850-1A6E-4E0C-A753-6C0EAB896C16}" srcOrd="2" destOrd="0" presId="urn:microsoft.com/office/officeart/2005/8/layout/chevron2"/>
    <dgm:cxn modelId="{32421C9A-BB39-4206-80AA-86B6EF0E4730}" type="presParOf" srcId="{A7C11850-1A6E-4E0C-A753-6C0EAB896C16}" destId="{BF8E9B87-BAFA-48A9-A6AD-9616A2C4DA4B}" srcOrd="0" destOrd="0" presId="urn:microsoft.com/office/officeart/2005/8/layout/chevron2"/>
    <dgm:cxn modelId="{DFFCAF65-E04E-4FB2-B7C6-177C52ECB013}" type="presParOf" srcId="{A7C11850-1A6E-4E0C-A753-6C0EAB896C16}" destId="{8FD4CA1F-8AE0-48CE-8A92-F2458311B770}" srcOrd="1" destOrd="0" presId="urn:microsoft.com/office/officeart/2005/8/layout/chevron2"/>
    <dgm:cxn modelId="{283E6FF1-8F7F-493A-B19C-7839007D8883}" type="presParOf" srcId="{649425E7-9703-4E2B-AB63-B6A3E6BABC0D}" destId="{235FEF48-218C-4C28-937E-832525A29FDC}" srcOrd="3" destOrd="0" presId="urn:microsoft.com/office/officeart/2005/8/layout/chevron2"/>
    <dgm:cxn modelId="{D77049EA-1CEF-4E3C-917E-305226E1B81B}" type="presParOf" srcId="{649425E7-9703-4E2B-AB63-B6A3E6BABC0D}" destId="{A6E1ACC3-5494-4141-B713-86F4303EB638}" srcOrd="4" destOrd="0" presId="urn:microsoft.com/office/officeart/2005/8/layout/chevron2"/>
    <dgm:cxn modelId="{C3818A45-D3C2-47D4-8D9D-3638BFCE6438}" type="presParOf" srcId="{A6E1ACC3-5494-4141-B713-86F4303EB638}" destId="{9EC36B9D-AD2C-4D06-9E9C-B36672DDC815}" srcOrd="0" destOrd="0" presId="urn:microsoft.com/office/officeart/2005/8/layout/chevron2"/>
    <dgm:cxn modelId="{C45EB5D1-100C-436A-805A-BBF7E736050B}" type="presParOf" srcId="{A6E1ACC3-5494-4141-B713-86F4303EB638}" destId="{81B98C04-B0CD-424B-BCD0-CA119B3BCBD7}" srcOrd="1" destOrd="0" presId="urn:microsoft.com/office/officeart/2005/8/layout/chevron2"/>
    <dgm:cxn modelId="{C18DF27A-A3EC-4F78-B8EA-E945821B3B67}" type="presParOf" srcId="{649425E7-9703-4E2B-AB63-B6A3E6BABC0D}" destId="{FA7AB68F-5DBC-4CF4-9FF7-76ED25804A61}" srcOrd="5" destOrd="0" presId="urn:microsoft.com/office/officeart/2005/8/layout/chevron2"/>
    <dgm:cxn modelId="{535689D5-08A3-4352-A7E6-4E71ADA1F447}" type="presParOf" srcId="{649425E7-9703-4E2B-AB63-B6A3E6BABC0D}" destId="{60019E80-D9CB-417F-A75E-BA2AD18418F9}" srcOrd="6" destOrd="0" presId="urn:microsoft.com/office/officeart/2005/8/layout/chevron2"/>
    <dgm:cxn modelId="{819E9A31-451D-41B1-96D4-67065182DBE1}" type="presParOf" srcId="{60019E80-D9CB-417F-A75E-BA2AD18418F9}" destId="{44EFEB9D-726F-4C82-93FA-032B56FF0217}" srcOrd="0" destOrd="0" presId="urn:microsoft.com/office/officeart/2005/8/layout/chevron2"/>
    <dgm:cxn modelId="{2B7A3F8D-B34B-49FF-B053-6456D9E431C1}" type="presParOf" srcId="{60019E80-D9CB-417F-A75E-BA2AD18418F9}" destId="{9230FF90-4D0D-4161-A5F8-3E72554EF4CE}" srcOrd="1" destOrd="0" presId="urn:microsoft.com/office/officeart/2005/8/layout/chevron2"/>
    <dgm:cxn modelId="{E3903E34-697A-4593-902A-0351462A7D1C}" type="presParOf" srcId="{649425E7-9703-4E2B-AB63-B6A3E6BABC0D}" destId="{491E7CEB-6158-4911-ACED-1D93B76C48C7}" srcOrd="7" destOrd="0" presId="urn:microsoft.com/office/officeart/2005/8/layout/chevron2"/>
    <dgm:cxn modelId="{82BB0FE9-3B3A-4D6D-B967-82C442C8AEF8}" type="presParOf" srcId="{649425E7-9703-4E2B-AB63-B6A3E6BABC0D}" destId="{5C44B4E1-1EC1-41C6-965E-F4F8E0BDA861}" srcOrd="8" destOrd="0" presId="urn:microsoft.com/office/officeart/2005/8/layout/chevron2"/>
    <dgm:cxn modelId="{9C5EF6B8-3E89-4F38-9F01-D95934CB7E30}" type="presParOf" srcId="{5C44B4E1-1EC1-41C6-965E-F4F8E0BDA861}" destId="{3208D915-8E65-43BA-8897-99E35E4983B3}" srcOrd="0" destOrd="0" presId="urn:microsoft.com/office/officeart/2005/8/layout/chevron2"/>
    <dgm:cxn modelId="{210EDA79-CDBA-464C-A0F9-F568592C82E2}" type="presParOf" srcId="{5C44B4E1-1EC1-41C6-965E-F4F8E0BDA861}" destId="{39655177-3408-4093-AC84-C50BE4A061EE}" srcOrd="1" destOrd="0" presId="urn:microsoft.com/office/officeart/2005/8/layout/chevron2"/>
    <dgm:cxn modelId="{EF80DAA1-56A4-42CC-BA81-D32E5F19EFF0}" type="presParOf" srcId="{649425E7-9703-4E2B-AB63-B6A3E6BABC0D}" destId="{1BC18180-3140-4367-9CDC-42FF1C01B4F5}" srcOrd="9" destOrd="0" presId="urn:microsoft.com/office/officeart/2005/8/layout/chevron2"/>
    <dgm:cxn modelId="{F3303F9D-C358-43C1-BCAC-EE8DF8CAFD8A}" type="presParOf" srcId="{649425E7-9703-4E2B-AB63-B6A3E6BABC0D}" destId="{7D30C041-648A-461F-AE7E-8ACFE14987D6}" srcOrd="10" destOrd="0" presId="urn:microsoft.com/office/officeart/2005/8/layout/chevron2"/>
    <dgm:cxn modelId="{8C1FD4B0-1310-4D90-A05B-EE921255BAE0}" type="presParOf" srcId="{7D30C041-648A-461F-AE7E-8ACFE14987D6}" destId="{874D30A9-D2A2-47B6-AB12-42530514F729}" srcOrd="0" destOrd="0" presId="urn:microsoft.com/office/officeart/2005/8/layout/chevron2"/>
    <dgm:cxn modelId="{6550AFB6-D2D3-4AE0-A620-42C0D53EE688}" type="presParOf" srcId="{7D30C041-648A-461F-AE7E-8ACFE14987D6}" destId="{6A8EFCB7-FCE9-47B3-81D5-67D6981D0D00}" srcOrd="1" destOrd="0" presId="urn:microsoft.com/office/officeart/2005/8/layout/chevron2"/>
    <dgm:cxn modelId="{C30DCB72-4001-4452-91EC-753129BF105F}" type="presParOf" srcId="{649425E7-9703-4E2B-AB63-B6A3E6BABC0D}" destId="{51B7E883-ED4E-4708-9E5B-B3CA48D65899}" srcOrd="11" destOrd="0" presId="urn:microsoft.com/office/officeart/2005/8/layout/chevron2"/>
    <dgm:cxn modelId="{E5CFCD74-CC5C-48AC-9AD7-5FDF5E47DE10}" type="presParOf" srcId="{649425E7-9703-4E2B-AB63-B6A3E6BABC0D}" destId="{CCA69CD2-ADF1-4471-B239-69CDB320B348}" srcOrd="12" destOrd="0" presId="urn:microsoft.com/office/officeart/2005/8/layout/chevron2"/>
    <dgm:cxn modelId="{A62F248C-46CB-4517-B121-DF4489623A7F}" type="presParOf" srcId="{CCA69CD2-ADF1-4471-B239-69CDB320B348}" destId="{AD46947E-A5E3-46CF-8608-71C8FC9EA7AB}" srcOrd="0" destOrd="0" presId="urn:microsoft.com/office/officeart/2005/8/layout/chevron2"/>
    <dgm:cxn modelId="{2E7E1AAE-8F4E-4470-9FE7-BEC2BEFCAF9F}" type="presParOf" srcId="{CCA69CD2-ADF1-4471-B239-69CDB320B348}" destId="{0247BEDF-23EB-4BB4-B076-3767B4FF7DDC}" srcOrd="1" destOrd="0" presId="urn:microsoft.com/office/officeart/2005/8/layout/chevron2"/>
    <dgm:cxn modelId="{7754E6B2-9CA8-4703-9357-5B3C5C0580ED}" type="presParOf" srcId="{649425E7-9703-4E2B-AB63-B6A3E6BABC0D}" destId="{BEA23D3F-18B8-485B-94B0-3D234EE4D1D0}" srcOrd="13" destOrd="0" presId="urn:microsoft.com/office/officeart/2005/8/layout/chevron2"/>
    <dgm:cxn modelId="{1DAB96CD-BD20-43DC-8D94-4AC1F4D134C4}" type="presParOf" srcId="{649425E7-9703-4E2B-AB63-B6A3E6BABC0D}" destId="{C82A221D-D820-476A-9FC4-ECC2548EBEF7}" srcOrd="14" destOrd="0" presId="urn:microsoft.com/office/officeart/2005/8/layout/chevron2"/>
    <dgm:cxn modelId="{F0C0FC7C-462C-4BDB-8BC0-736E51B68E8B}" type="presParOf" srcId="{C82A221D-D820-476A-9FC4-ECC2548EBEF7}" destId="{A86E2427-E9C7-4DD8-A9F0-F282237D460E}" srcOrd="0" destOrd="0" presId="urn:microsoft.com/office/officeart/2005/8/layout/chevron2"/>
    <dgm:cxn modelId="{CE4C489E-E109-4218-A657-58446DC444FE}" type="presParOf" srcId="{C82A221D-D820-476A-9FC4-ECC2548EBEF7}" destId="{BD07E8D7-4ABB-4BAC-9526-2B97F09CCDC6}" srcOrd="1" destOrd="0" presId="urn:microsoft.com/office/officeart/2005/8/layout/chevron2"/>
    <dgm:cxn modelId="{D7C3442E-84AE-4F95-B8A2-3E8BC480E8E4}" type="presParOf" srcId="{649425E7-9703-4E2B-AB63-B6A3E6BABC0D}" destId="{C429B24A-A93C-4B0B-919B-832F9CB875DE}" srcOrd="15" destOrd="0" presId="urn:microsoft.com/office/officeart/2005/8/layout/chevron2"/>
    <dgm:cxn modelId="{1984AD5E-8178-4048-AF7C-3ECFC6A72A7F}" type="presParOf" srcId="{649425E7-9703-4E2B-AB63-B6A3E6BABC0D}" destId="{6275530D-5300-4A1C-8991-415CCEA88F89}" srcOrd="16" destOrd="0" presId="urn:microsoft.com/office/officeart/2005/8/layout/chevron2"/>
    <dgm:cxn modelId="{7CBE7C16-1A52-4F01-B718-A84A04B635F7}" type="presParOf" srcId="{6275530D-5300-4A1C-8991-415CCEA88F89}" destId="{8A471C3E-81B7-4A61-983A-4EA5AE5DA904}" srcOrd="0" destOrd="0" presId="urn:microsoft.com/office/officeart/2005/8/layout/chevron2"/>
    <dgm:cxn modelId="{6116E42D-8859-4836-A09B-911E2321471E}" type="presParOf" srcId="{6275530D-5300-4A1C-8991-415CCEA88F89}" destId="{F298D722-82D0-4A72-8427-DDC8AD5E1C7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F343614-4719-4C22-940F-FEDD6D1E1095}" type="datetime1">
              <a:rPr lang="en-US"/>
              <a:pPr>
                <a:defRPr/>
              </a:pPr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ED78D2A-396B-40CE-A69D-F1B4D56543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16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AEF1DD-2F62-42DF-A19C-32D90BA9251F}" type="datetime1">
              <a:rPr lang="en-US"/>
              <a:pPr>
                <a:defRPr/>
              </a:pPr>
              <a:t>9/21/2020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16463"/>
            <a:ext cx="5435600" cy="4465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9C9BB65-F3EE-45BC-8EB5-F501AC6674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648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  <a:cs typeface="ＭＳ Ｐゴシック" pitchFamily="34" charset="-128"/>
              </a:rPr>
              <a:t>This Design in Principle should describe the scope of the release or a change request.</a:t>
            </a:r>
          </a:p>
          <a:p>
            <a:endParaRPr lang="en-US" altLang="en-US" smtClean="0">
              <a:ea typeface="ＭＳ Ｐゴシック" pitchFamily="34" charset="-128"/>
              <a:cs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  <a:cs typeface="ＭＳ Ｐゴシック" pitchFamily="34" charset="-128"/>
              </a:rPr>
              <a:t>It describes a work package. </a:t>
            </a:r>
          </a:p>
          <a:p>
            <a:endParaRPr lang="en-US" altLang="en-US" smtClean="0">
              <a:ea typeface="ＭＳ Ｐゴシック" pitchFamily="34" charset="-128"/>
              <a:cs typeface="ＭＳ Ｐゴシック" pitchFamily="34" charset="-128"/>
            </a:endParaRPr>
          </a:p>
          <a:p>
            <a:endParaRPr lang="en-US" altLang="en-US" smtClean="0">
              <a:ea typeface="ＭＳ Ｐゴシック" pitchFamily="34" charset="-128"/>
              <a:cs typeface="ＭＳ Ｐゴシック" pitchFamily="34" charset="-128"/>
            </a:endParaRPr>
          </a:p>
          <a:p>
            <a:endParaRPr lang="en-US" altLang="en-US" smtClean="0">
              <a:ea typeface="ＭＳ Ｐゴシック" pitchFamily="34" charset="-128"/>
              <a:cs typeface="ＭＳ Ｐゴシック" pitchFamily="34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DC5E848-7C60-41E4-8803-3A7D8863A585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2941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ea typeface="ＭＳ Ｐゴシック" pitchFamily="34" charset="-128"/>
                <a:cs typeface="ＭＳ Ｐゴシック" pitchFamily="34" charset="-128"/>
              </a:rPr>
              <a:t>Please track changes here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A3B840F-EFAE-4F58-A712-35C91CAFC22E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6293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ea typeface="ＭＳ Ｐゴシック" pitchFamily="34" charset="-128"/>
                <a:cs typeface="ＭＳ Ｐゴシック" pitchFamily="34" charset="-128"/>
              </a:rPr>
              <a:t>Please track changes here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A3B840F-EFAE-4F58-A712-35C91CAFC22E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064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ea typeface="ＭＳ Ｐゴシック" pitchFamily="34" charset="-128"/>
                <a:cs typeface="ＭＳ Ｐゴシック" pitchFamily="34" charset="-128"/>
              </a:rPr>
              <a:t>Please track changes here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B7E05B3-AE49-430F-8806-8D416857D01D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286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ea typeface="ＭＳ Ｐゴシック" pitchFamily="34" charset="-128"/>
                <a:cs typeface="ＭＳ Ｐゴシック" pitchFamily="34" charset="-128"/>
              </a:rPr>
              <a:t>Please track changes here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B7E05B3-AE49-430F-8806-8D416857D01D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97493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ea typeface="ＭＳ Ｐゴシック" pitchFamily="34" charset="-128"/>
                <a:cs typeface="ＭＳ Ｐゴシック" pitchFamily="34" charset="-128"/>
              </a:rPr>
              <a:t>Please track changes here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B7E05B3-AE49-430F-8806-8D416857D01D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691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ea typeface="ＭＳ Ｐゴシック" pitchFamily="34" charset="-128"/>
                <a:cs typeface="ＭＳ Ｐゴシック" pitchFamily="34" charset="-128"/>
              </a:rPr>
              <a:t>Please track changes here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A3B840F-EFAE-4F58-A712-35C91CAFC22E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499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ea typeface="ＭＳ Ｐゴシック" pitchFamily="34" charset="-128"/>
                <a:cs typeface="ＭＳ Ｐゴシック" pitchFamily="34" charset="-128"/>
              </a:rPr>
              <a:t>Please track changes here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8131C9B-B853-4D68-A76B-5E1A199BD439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0184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ea typeface="ＭＳ Ｐゴシック" pitchFamily="34" charset="-128"/>
                <a:cs typeface="ＭＳ Ｐゴシック" pitchFamily="34" charset="-128"/>
              </a:rPr>
              <a:t>Please track changes here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3C3EA47-C4EC-48FC-8D4F-6E34408EE432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151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ea typeface="ＭＳ Ｐゴシック" pitchFamily="34" charset="-128"/>
                <a:cs typeface="ＭＳ Ｐゴシック" pitchFamily="34" charset="-128"/>
              </a:rPr>
              <a:t>Please track changes here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3C3EA47-C4EC-48FC-8D4F-6E34408EE432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8370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>
                <a:ea typeface="ＭＳ Ｐゴシック" pitchFamily="34" charset="-128"/>
                <a:cs typeface="ＭＳ Ｐゴシック" pitchFamily="34" charset="-128"/>
              </a:rPr>
              <a:t>Please track changes here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ヒラギノ角ゴ Pro W3" charset="-128"/>
                <a:cs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85BFA9B-67F3-423E-A1A7-3DF5280AB3DA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6812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6133-905C-4D9F-85A7-551C80FB85D6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F865D8-BB13-4F3E-8504-FDF9E0CFC5F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339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6133-905C-4D9F-85A7-551C80FB85D6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Confidential, unpublished property of Cigna. Do not duplicate or distribute. Use and distribution limited solely to authorized personnel. © 2011 Cigna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D80FBB-1A79-40EC-A685-4F101A7750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0307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6133-905C-4D9F-85A7-551C80FB85D6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Confidential, unpublished property of Cigna. Do not duplicate or distribute. Use and distribution limited solely to authorized personnel. © 2011 Cigna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D80FBB-1A79-40EC-A685-4F101A7750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9097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6133-905C-4D9F-85A7-551C80FB85D6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Confidential, unpublished property of Cigna. Do not duplicate or distribute. Use and distribution limited solely to authorized personnel. © 2011 Cigna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0F574-956D-4FDE-8960-6541CD0DD8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6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6133-905C-4D9F-85A7-551C80FB85D6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Confidential, unpublished property of Cigna. Do not duplicate or distribute. Use and distribution limited solely to authorized personnel. © 2011 Cigna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D80FBB-1A79-40EC-A685-4F101A7750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7842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6133-905C-4D9F-85A7-551C80FB85D6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Confidential, unpublished property of Cigna. Do not duplicate or distribute. Use and distribution limited solely to authorized personnel. © 2011 Cigna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D80FBB-1A79-40EC-A685-4F101A7750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896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6133-905C-4D9F-85A7-551C80FB85D6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Confidential, unpublished property of Cigna. Do not duplicate or distribute. Use and distribution limited solely to authorized personnel. © 2011 Cigna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D80FBB-1A79-40EC-A685-4F101A7750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9597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6133-905C-4D9F-85A7-551C80FB85D6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Confidential, unpublished property of Cigna. Do not duplicate or distribute. Use and distribution limited solely to authorized personnel. © 2011 Cigna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D80FBB-1A79-40EC-A685-4F101A7750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2144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6133-905C-4D9F-85A7-551C80FB85D6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Confidential, unpublished property of Cigna. Do not duplicate or distribute. Use and distribution limited solely to authorized personnel. © 2011 Cigna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D80FBB-1A79-40EC-A685-4F101A7750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1285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6133-905C-4D9F-85A7-551C80FB85D6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Confidential, unpublished property of Cigna. Do not duplicate or distribute. Use and distribution limited solely to authorized personnel. © 2011 Cigna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D80FBB-1A79-40EC-A685-4F101A7750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128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6133-905C-4D9F-85A7-551C80FB85D6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D80FBB-1A79-40EC-A685-4F101A7750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4364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96133-905C-4D9F-85A7-551C80FB85D6}" type="datetimeFigureOut">
              <a:rPr lang="en-GB" smtClean="0"/>
              <a:t>21/09/2020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Confidential, unpublished property of Cigna. Do not duplicate or distribute. Use and distribution limited solely to authorized personnel. © 2011 Cigna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D80FBB-1A79-40EC-A685-4F101A7750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2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ploratory_data_analysi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rtio.com/docs/visual-sql/" TargetMode="External"/><Relationship Id="rId5" Type="http://schemas.openxmlformats.org/officeDocument/2006/relationships/hyperlink" Target="http://www.winningscotlandfoundation.org/what-we-do/our-work/mindset-in-education/?id=1814" TargetMode="External"/><Relationship Id="rId4" Type="http://schemas.openxmlformats.org/officeDocument/2006/relationships/hyperlink" Target="https://en.wikipedia.org/wiki/Mindse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/>
          </p:cNvSpPr>
          <p:nvPr>
            <p:ph type="ctrTitle"/>
          </p:nvPr>
        </p:nvSpPr>
        <p:spPr>
          <a:xfrm>
            <a:off x="762000" y="2133600"/>
            <a:ext cx="7467600" cy="177323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1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Mindset in Education</a:t>
            </a:r>
            <a: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High level scoping document</a:t>
            </a:r>
            <a:r>
              <a:rPr lang="en-US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/>
            </a:r>
            <a:br>
              <a:rPr lang="en-US" altLang="en-US" sz="2000" dirty="0" smtClean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/>
            </a:r>
            <a:br>
              <a:rPr lang="en-US" altLang="en-US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</a:br>
            <a:endParaRPr lang="en-US" altLang="en-US" sz="1600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410200"/>
            <a:ext cx="3352809" cy="12047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0" y="149754"/>
            <a:ext cx="7315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600" dirty="0" smtClean="0">
                <a:solidFill>
                  <a:srgbClr val="FF0000"/>
                </a:solidFill>
              </a:rPr>
              <a:t>DRAFT</a:t>
            </a:r>
            <a:endParaRPr lang="en-GB" sz="166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5890684"/>
            <a:ext cx="3200400" cy="243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3" name="Title 4"/>
          <p:cNvSpPr>
            <a:spLocks noGrp="1"/>
          </p:cNvSpPr>
          <p:nvPr>
            <p:ph type="title"/>
          </p:nvPr>
        </p:nvSpPr>
        <p:spPr>
          <a:xfrm>
            <a:off x="256042" y="2667000"/>
            <a:ext cx="8229600" cy="571500"/>
          </a:xfrm>
        </p:spPr>
        <p:txBody>
          <a:bodyPr/>
          <a:lstStyle/>
          <a:p>
            <a:r>
              <a:rPr lang="en-GB" alt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ＭＳ Ｐゴシック" pitchFamily="34" charset="-128"/>
                <a:cs typeface="Arial" charset="0"/>
              </a:rPr>
              <a:t>Revision History</a:t>
            </a:r>
          </a:p>
        </p:txBody>
      </p:sp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B412E1-FF66-4AC8-8E57-11D9524D3A5B}" type="slidenum">
              <a:rPr lang="en-US" altLang="en-US" sz="1000" smtClean="0">
                <a:solidFill>
                  <a:srgbClr val="99999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 smtClean="0">
              <a:solidFill>
                <a:srgbClr val="999999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 bwMode="auto">
          <a:xfrm>
            <a:off x="0" y="22860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69AA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2pPr>
            <a:lvl3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3pPr>
            <a:lvl4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4pPr>
            <a:lvl5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b="1" dirty="0" smtClean="0">
                <a:solidFill>
                  <a:schemeClr val="tx2"/>
                </a:solidFill>
                <a:latin typeface="Arial" charset="0"/>
                <a:ea typeface="ＭＳ Ｐゴシック" pitchFamily="34" charset="-128"/>
                <a:cs typeface="Arial" charset="0"/>
              </a:rPr>
              <a:t>Document management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55526"/>
              </p:ext>
            </p:extLst>
          </p:nvPr>
        </p:nvGraphicFramePr>
        <p:xfrm>
          <a:off x="247650" y="1219200"/>
          <a:ext cx="8362950" cy="824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154"/>
                <a:gridCol w="820344"/>
                <a:gridCol w="5195511"/>
                <a:gridCol w="1184941"/>
              </a:tblGrid>
              <a:tr h="274972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Date</a:t>
                      </a:r>
                      <a:endParaRPr lang="en-GB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Version</a:t>
                      </a:r>
                      <a:endParaRPr lang="en-GB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Change</a:t>
                      </a:r>
                      <a:r>
                        <a:rPr lang="en-GB" sz="1200" b="1" baseline="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 Description</a:t>
                      </a:r>
                      <a:endParaRPr lang="en-GB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Name</a:t>
                      </a:r>
                      <a:endParaRPr lang="en-GB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59404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29</a:t>
                      </a:r>
                      <a:r>
                        <a:rPr lang="en-GB" sz="1200" baseline="30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th</a:t>
                      </a:r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 July 2020</a:t>
                      </a:r>
                      <a:endParaRPr lang="en-GB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0.1</a:t>
                      </a:r>
                      <a:endParaRPr lang="en-GB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Draft circulated for review</a:t>
                      </a:r>
                    </a:p>
                  </a:txBody>
                  <a:tcPr marT="45830" marB="4583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Peter Jefferies</a:t>
                      </a:r>
                    </a:p>
                  </a:txBody>
                  <a:tcPr marT="45830" marB="4583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404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06</a:t>
                      </a:r>
                      <a:r>
                        <a:rPr lang="en-GB" sz="1200" baseline="30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th</a:t>
                      </a:r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 Aug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 2020</a:t>
                      </a:r>
                      <a:endParaRPr lang="en-GB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0.2</a:t>
                      </a:r>
                      <a:endParaRPr lang="en-GB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Updated following review with WSF</a:t>
                      </a:r>
                    </a:p>
                  </a:txBody>
                  <a:tcPr marT="45830" marB="4583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Peter Jefferies</a:t>
                      </a:r>
                    </a:p>
                  </a:txBody>
                  <a:tcPr marT="45830" marB="4583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258763" y="800100"/>
            <a:ext cx="80137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69AA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2pPr>
            <a:lvl3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3pPr>
            <a:lvl4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4pPr>
            <a:lvl5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sz="1600" b="1" dirty="0" smtClean="0">
                <a:solidFill>
                  <a:schemeClr val="tx2"/>
                </a:solidFill>
                <a:latin typeface="Calibri" panose="020F0502020204030204" pitchFamily="34" charset="0"/>
                <a:ea typeface="ＭＳ Ｐゴシック" pitchFamily="34" charset="-128"/>
                <a:cs typeface="Arial" charset="0"/>
              </a:rPr>
              <a:t>Document Change Control</a:t>
            </a:r>
          </a:p>
        </p:txBody>
      </p:sp>
      <p:sp>
        <p:nvSpPr>
          <p:cNvPr id="3" name="Rectangle 2"/>
          <p:cNvSpPr/>
          <p:nvPr/>
        </p:nvSpPr>
        <p:spPr>
          <a:xfrm>
            <a:off x="249238" y="3124200"/>
            <a:ext cx="86566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to ensure quality and accuracy this document has undergone a number of formal and informal reviews. Feedback and details of any subsequent changes have been captured and can be viewed via the embedded spreadsheet</a:t>
            </a:r>
          </a:p>
          <a:p>
            <a:pPr algn="just"/>
            <a:endParaRPr lang="en-US" altLang="en-US" sz="1800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918927"/>
              </p:ext>
            </p:extLst>
          </p:nvPr>
        </p:nvGraphicFramePr>
        <p:xfrm>
          <a:off x="533400" y="382111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Worksheet" showAsIcon="1" r:id="rId5" imgW="914400" imgH="771480" progId="Excel.Sheet.8">
                  <p:embed/>
                </p:oleObj>
              </mc:Choice>
              <mc:Fallback>
                <p:oleObj name="Worksheet" showAsIcon="1" r:id="rId5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382111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4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B412E1-FF66-4AC8-8E57-11D9524D3A5B}" type="slidenum">
              <a:rPr lang="en-US" altLang="en-US" sz="1000" smtClean="0">
                <a:solidFill>
                  <a:srgbClr val="99999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 smtClean="0">
              <a:solidFill>
                <a:srgbClr val="999999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 bwMode="auto">
          <a:xfrm>
            <a:off x="0" y="22860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69AA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2pPr>
            <a:lvl3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3pPr>
            <a:lvl4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4pPr>
            <a:lvl5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b="1" dirty="0" smtClean="0">
                <a:solidFill>
                  <a:schemeClr val="tx2"/>
                </a:solidFill>
                <a:latin typeface="Arial" charset="0"/>
                <a:ea typeface="ＭＳ Ｐゴシック" pitchFamily="34" charset="-128"/>
                <a:cs typeface="Arial" charset="0"/>
              </a:rPr>
              <a:t>Appendix A - 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800100"/>
            <a:ext cx="876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en.wikipedia.org/wiki/Exploratory_data_analysis</a:t>
            </a:r>
            <a:endParaRPr lang="en-GB" dirty="0"/>
          </a:p>
          <a:p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en.wikipedia.org/wiki/Mindset</a:t>
            </a:r>
            <a:endParaRPr lang="en-GB" dirty="0" smtClean="0"/>
          </a:p>
          <a:p>
            <a:r>
              <a:rPr lang="en-GB" dirty="0">
                <a:hlinkClick r:id="rId5"/>
              </a:rPr>
              <a:t>http://www.winningscotlandfoundation.org/what-we-do/our-work/mindset-in-education/?</a:t>
            </a:r>
            <a:r>
              <a:rPr lang="en-GB" dirty="0" smtClean="0">
                <a:hlinkClick r:id="rId5"/>
              </a:rPr>
              <a:t>id=1814</a:t>
            </a:r>
            <a:endParaRPr lang="en-GB" dirty="0"/>
          </a:p>
          <a:p>
            <a:r>
              <a:rPr lang="en-GB" dirty="0">
                <a:hlinkClick r:id="rId6"/>
              </a:rPr>
              <a:t>https://chartio.com/docs/visual-sql/</a:t>
            </a:r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8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4"/>
          <p:cNvSpPr>
            <a:spLocks noGrp="1"/>
          </p:cNvSpPr>
          <p:nvPr>
            <p:ph type="title"/>
          </p:nvPr>
        </p:nvSpPr>
        <p:spPr>
          <a:xfrm>
            <a:off x="257175" y="266700"/>
            <a:ext cx="8658225" cy="571500"/>
          </a:xfrm>
        </p:spPr>
        <p:txBody>
          <a:bodyPr>
            <a:normAutofit/>
          </a:bodyPr>
          <a:lstStyle/>
          <a:p>
            <a:r>
              <a:rPr lang="en-GB" altLang="en-US" b="1" dirty="0" smtClean="0">
                <a:solidFill>
                  <a:schemeClr val="tx2"/>
                </a:solidFill>
                <a:latin typeface="Arial" charset="0"/>
                <a:ea typeface="ＭＳ Ｐゴシック" pitchFamily="34" charset="-128"/>
                <a:cs typeface="Arial" charset="0"/>
              </a:rPr>
              <a:t>Contents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0C6BE6-F716-4729-B2E7-9EA5C1E94AF1}" type="slidenum">
              <a:rPr lang="en-US" altLang="en-US" sz="1000" smtClean="0">
                <a:solidFill>
                  <a:srgbClr val="99999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 smtClean="0">
              <a:solidFill>
                <a:srgbClr val="999999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97229426"/>
              </p:ext>
            </p:extLst>
          </p:nvPr>
        </p:nvGraphicFramePr>
        <p:xfrm>
          <a:off x="274493" y="838200"/>
          <a:ext cx="8505825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4"/>
          <p:cNvSpPr>
            <a:spLocks noGrp="1"/>
          </p:cNvSpPr>
          <p:nvPr>
            <p:ph type="title"/>
          </p:nvPr>
        </p:nvSpPr>
        <p:spPr>
          <a:xfrm>
            <a:off x="0" y="266700"/>
            <a:ext cx="9143999" cy="571500"/>
          </a:xfrm>
        </p:spPr>
        <p:txBody>
          <a:bodyPr>
            <a:normAutofit/>
          </a:bodyPr>
          <a:lstStyle/>
          <a:p>
            <a:r>
              <a:rPr lang="en-GB" altLang="en-US" b="1" dirty="0">
                <a:solidFill>
                  <a:srgbClr val="E30613"/>
                </a:solidFill>
                <a:latin typeface="Arial" charset="0"/>
                <a:ea typeface="ＭＳ Ｐゴシック" pitchFamily="34" charset="-128"/>
                <a:cs typeface="Arial" charset="0"/>
              </a:rPr>
              <a:t>Problem \ Opportunity statement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0C6BE6-F716-4729-B2E7-9EA5C1E94AF1}" type="slidenum">
              <a:rPr lang="en-US" altLang="en-US" sz="1000" smtClean="0">
                <a:solidFill>
                  <a:srgbClr val="99999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 smtClean="0">
              <a:solidFill>
                <a:srgbClr val="999999"/>
              </a:solidFill>
            </a:endParaRPr>
          </a:p>
        </p:txBody>
      </p:sp>
      <p:sp>
        <p:nvSpPr>
          <p:cNvPr id="4101" name="TextBox 1"/>
          <p:cNvSpPr txBox="1">
            <a:spLocks noChangeArrowheads="1"/>
          </p:cNvSpPr>
          <p:nvPr/>
        </p:nvSpPr>
        <p:spPr bwMode="auto">
          <a:xfrm>
            <a:off x="76200" y="856357"/>
            <a:ext cx="8915400" cy="600164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 individuals motivations, personality and cognitive outlook can be influenced by their underlying assumptions and beliefs i.e. their </a:t>
            </a:r>
            <a:r>
              <a:rPr lang="en-GB" alt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mindset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GB" alt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According to Carol </a:t>
            </a:r>
            <a:r>
              <a:rPr lang="en-GB" alt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Dweck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 Professor of Psychology at Stanford University, Individuals possess either a fixed </a:t>
            </a:r>
            <a:r>
              <a:rPr lang="en-GB" alt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mindset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(in which they hold limiting beliefs that their successes are due to inherent and fixed abilities) or a growth </a:t>
            </a:r>
            <a:r>
              <a:rPr lang="en-GB" alt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mindset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(in which they believe their abilities are not inherent but can be developed through effective learning and persistence).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GB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 individual who adopts a growth </a:t>
            </a:r>
            <a:r>
              <a:rPr lang="en-GB" alt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mindset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will typically attribute their achievements to tenacity and hard work and thus more likely, in spite of setbacks, to continue to work towards personal and professional goals and ultimately live a less stressful and more successful life.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GB" alt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Winning Scotland Foundation (WSF) mission is to </a:t>
            </a:r>
            <a:r>
              <a:rPr lang="en-GB" alt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empower all young people in Scotland to be ambitious, versatile, resilient with the self-belief to succeed.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One way in which this is being realised is by promoting the adoption of a growth </a:t>
            </a:r>
            <a:r>
              <a:rPr lang="en-GB" alt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mindset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within an education setting via three professional learning programmes: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GB" alt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GB" alt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Mindset</a:t>
            </a:r>
            <a:r>
              <a:rPr lang="en-GB" alt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Champions 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A blended training course combining online, peer and face-to-face learning, culminating in a tutor-supported delivery of a classroom project</a:t>
            </a:r>
          </a:p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endParaRPr lang="en-GB" alt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GB" alt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Mindset</a:t>
            </a:r>
            <a:r>
              <a:rPr lang="en-GB" alt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Leaders 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Supporting senior school staff and educational leaders to spread </a:t>
            </a:r>
            <a:r>
              <a:rPr lang="en-GB" alt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mindset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through their school, authority or region</a:t>
            </a:r>
          </a:p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endParaRPr lang="en-GB" alt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GB" alt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Mindset</a:t>
            </a:r>
            <a:r>
              <a:rPr lang="en-GB" alt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in the Curriculum 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 Supporting the development of growth </a:t>
            </a:r>
            <a:r>
              <a:rPr lang="en-GB" alt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mindset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into areas like numeracy, literacy and science. </a:t>
            </a:r>
          </a:p>
          <a:p>
            <a:pPr marL="342900" indent="-342900" algn="just" eaLnBrk="1" hangingPunct="1">
              <a:spcBef>
                <a:spcPct val="0"/>
              </a:spcBef>
              <a:buFont typeface="+mj-lt"/>
              <a:buAutoNum type="arabicPeriod"/>
            </a:pPr>
            <a:endParaRPr lang="en-GB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WSF 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are working with classroom teachers and 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education 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leadership in hundreds of schools across dozens of local authorities to create a growth </a:t>
            </a:r>
            <a:r>
              <a:rPr lang="en-GB" alt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mindset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culture which is 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demonstrating the development of 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resilience and perseverance in pupils as well as changing the teachers perceptions of their pupils abilities.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GB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WSF have engaged the Scottish Tech Army (STA) to support this initiative as there is a need to 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and 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report on 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 large volume of 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qualitative and quantitative data that is 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collected throughout the 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programmes. There is currently limited analytics capability and the current solution  is inefficient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manual, and does 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little  to support 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the quality 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r>
              <a:rPr lang="en-GB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required to </a:t>
            </a:r>
            <a:r>
              <a:rPr lang="en-GB" sz="1200" dirty="0" smtClean="0"/>
              <a:t>highlight and evidence the </a:t>
            </a:r>
            <a:r>
              <a:rPr lang="en-GB" sz="1200" dirty="0"/>
              <a:t>impact of Growth </a:t>
            </a:r>
            <a:r>
              <a:rPr lang="en-GB" sz="1200" dirty="0" err="1" smtClean="0"/>
              <a:t>Mindset</a:t>
            </a:r>
            <a:r>
              <a:rPr lang="en-GB" sz="1200" dirty="0"/>
              <a:t> </a:t>
            </a:r>
            <a:r>
              <a:rPr lang="en-GB" sz="1200" dirty="0" smtClean="0"/>
              <a:t>in an education setting. 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7010400" y="6629400"/>
            <a:ext cx="2133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BABBBC-E5EE-4DD4-ACF5-2385333098DF}" type="slidenum">
              <a:rPr lang="en-US" altLang="en-US" sz="1000" smtClean="0">
                <a:solidFill>
                  <a:srgbClr val="99999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 smtClean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itle 4"/>
          <p:cNvSpPr>
            <a:spLocks noGrp="1"/>
          </p:cNvSpPr>
          <p:nvPr>
            <p:ph type="title"/>
          </p:nvPr>
        </p:nvSpPr>
        <p:spPr>
          <a:xfrm>
            <a:off x="0" y="266700"/>
            <a:ext cx="9143999" cy="571500"/>
          </a:xfrm>
        </p:spPr>
        <p:txBody>
          <a:bodyPr>
            <a:normAutofit/>
          </a:bodyPr>
          <a:lstStyle/>
          <a:p>
            <a:r>
              <a:rPr lang="en-GB" altLang="en-US" b="1" dirty="0" smtClean="0">
                <a:solidFill>
                  <a:schemeClr val="accent4"/>
                </a:solidFill>
                <a:latin typeface="Arial" charset="0"/>
                <a:ea typeface="ＭＳ Ｐゴシック" pitchFamily="34" charset="-128"/>
                <a:cs typeface="Arial" charset="0"/>
              </a:rPr>
              <a:t>Objectives</a:t>
            </a:r>
            <a:endParaRPr lang="en-GB" altLang="en-US" b="1" dirty="0">
              <a:solidFill>
                <a:schemeClr val="accent4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0C6BE6-F716-4729-B2E7-9EA5C1E94AF1}" type="slidenum">
              <a:rPr lang="en-US" altLang="en-US" sz="1000" smtClean="0">
                <a:solidFill>
                  <a:srgbClr val="99999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 smtClean="0">
              <a:solidFill>
                <a:srgbClr val="999999"/>
              </a:solidFill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7010400" y="6629400"/>
            <a:ext cx="2133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algn="l" defTabSz="4572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BABBBC-E5EE-4DD4-ACF5-2385333098DF}" type="slidenum">
              <a:rPr lang="en-US" altLang="en-US" sz="1000" smtClean="0">
                <a:solidFill>
                  <a:srgbClr val="99999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 smtClean="0">
              <a:solidFill>
                <a:srgbClr val="999999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19528"/>
              </p:ext>
            </p:extLst>
          </p:nvPr>
        </p:nvGraphicFramePr>
        <p:xfrm>
          <a:off x="159326" y="2358563"/>
          <a:ext cx="8832273" cy="4360863"/>
        </p:xfrm>
        <a:graphic>
          <a:graphicData uri="http://schemas.openxmlformats.org/drawingml/2006/table">
            <a:tbl>
              <a:tblPr firstRow="1" firstCol="1" bandRow="1"/>
              <a:tblGrid>
                <a:gridCol w="956745"/>
                <a:gridCol w="7875528"/>
              </a:tblGrid>
              <a:tr h="156037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ID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0913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SC01</a:t>
                      </a:r>
                      <a:endParaRPr lang="en-GB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Qualitative and quantitative data can be collected</a:t>
                      </a:r>
                      <a:r>
                        <a:rPr lang="en-GB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, processed and </a:t>
                      </a:r>
                      <a:r>
                        <a:rPr lang="en-GB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reported on by the WSF team</a:t>
                      </a:r>
                      <a:endParaRPr lang="en-GB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13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SC02</a:t>
                      </a:r>
                      <a:endParaRPr lang="en-GB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The</a:t>
                      </a:r>
                      <a:r>
                        <a:rPr lang="en-GB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WSF team are able to perform basic exploratory data analysis to formulate and support hypotheses</a:t>
                      </a:r>
                      <a:endParaRPr lang="en-GB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13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SC03</a:t>
                      </a:r>
                      <a:endParaRPr lang="en-GB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Results from data analysis</a:t>
                      </a:r>
                      <a:r>
                        <a:rPr lang="en-GB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can be shared externally</a:t>
                      </a:r>
                      <a:endParaRPr lang="en-GB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139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SC04</a:t>
                      </a:r>
                      <a:endParaRPr lang="en-GB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The WSF team are able to track:</a:t>
                      </a:r>
                    </a:p>
                    <a:p>
                      <a:pPr marL="171450" indent="-171450" algn="l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Impact</a:t>
                      </a:r>
                      <a:r>
                        <a:rPr lang="en-GB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 on pupils</a:t>
                      </a:r>
                      <a:endParaRPr lang="en-GB" sz="1100" baseline="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628650" lvl="1" indent="-171450" algn="l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Levels of attainment in Maths / Numeracy (quantitative)</a:t>
                      </a:r>
                    </a:p>
                    <a:p>
                      <a:pPr marL="628650" lvl="1" indent="-171450" algn="l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Levels of attainment in Literacy (quantitative)</a:t>
                      </a:r>
                    </a:p>
                    <a:p>
                      <a:pPr marL="628650" lvl="1" indent="-171450" algn="l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Levels of attainment in Science (quantitative)</a:t>
                      </a:r>
                    </a:p>
                    <a:p>
                      <a:pPr marL="628650" lvl="1" indent="-171450" algn="l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Resilience (qualitative)</a:t>
                      </a:r>
                    </a:p>
                    <a:p>
                      <a:pPr marL="628650" lvl="1" indent="-171450" algn="l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Confidence (qualitative) 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Attitude to leaning (qualitative) 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Mental wellbeing (qualitative) </a:t>
                      </a:r>
                    </a:p>
                    <a:p>
                      <a:pPr marL="171450" indent="-171450" algn="l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Impact on teachers</a:t>
                      </a:r>
                      <a:endParaRPr lang="en-GB" sz="1100" baseline="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  <a:p>
                      <a:pPr marL="628650" lvl="1" indent="-171450" algn="l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Attainment scores (quantitative)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Changes in pedagogy (qualitative) 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Attitudes and expectations towards young people (qualitative) 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Attitude and expectations towards colleagues (qualitative) </a:t>
                      </a:r>
                    </a:p>
                    <a:p>
                      <a:pPr marL="628650" marR="0" lvl="1" indent="-17145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Times New Roman"/>
                        </a:rPr>
                        <a:t>Attitude towards implementing change (qualitative) </a:t>
                      </a: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100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2009" y="749468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project has two key objectives:</a:t>
            </a:r>
          </a:p>
          <a:p>
            <a:endParaRPr lang="en-GB" sz="1200" dirty="0" smtClean="0"/>
          </a:p>
          <a:p>
            <a:pPr marL="457200" indent="-457200">
              <a:buAutoNum type="arabicPeriod"/>
            </a:pPr>
            <a:r>
              <a:rPr lang="en-GB" sz="1200" dirty="0" smtClean="0"/>
              <a:t>Define and implement a system to support data management and analytics</a:t>
            </a:r>
          </a:p>
          <a:p>
            <a:pPr marL="457200" indent="-457200">
              <a:buAutoNum type="arabicPeriod"/>
            </a:pPr>
            <a:endParaRPr lang="en-GB" sz="1200" dirty="0" smtClean="0"/>
          </a:p>
          <a:p>
            <a:pPr marL="457200" indent="-457200">
              <a:buAutoNum type="arabicPeriod"/>
            </a:pPr>
            <a:r>
              <a:rPr lang="en-GB" sz="1200" dirty="0" smtClean="0"/>
              <a:t>Evaluate the processes in which data is collected and managed to support the required analytics</a:t>
            </a:r>
          </a:p>
        </p:txBody>
      </p:sp>
      <p:sp>
        <p:nvSpPr>
          <p:cNvPr id="10" name="Title 4"/>
          <p:cNvSpPr txBox="1">
            <a:spLocks/>
          </p:cNvSpPr>
          <p:nvPr/>
        </p:nvSpPr>
        <p:spPr bwMode="auto">
          <a:xfrm>
            <a:off x="1" y="1900093"/>
            <a:ext cx="914399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69AA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2pPr>
            <a:lvl3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3pPr>
            <a:lvl4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4pPr>
            <a:lvl5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b="1" dirty="0" smtClean="0">
                <a:solidFill>
                  <a:schemeClr val="accent4"/>
                </a:solidFill>
                <a:latin typeface="Arial" charset="0"/>
                <a:ea typeface="ＭＳ Ｐゴシック" pitchFamily="34" charset="-128"/>
                <a:cs typeface="Arial" charset="0"/>
              </a:rPr>
              <a:t>Success criteria</a:t>
            </a:r>
            <a:endParaRPr lang="en-GB" altLang="en-US" b="1" dirty="0">
              <a:solidFill>
                <a:schemeClr val="accent4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8800" y="5046197"/>
            <a:ext cx="3124200" cy="14927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14300" lvl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000" b="1" i="1" dirty="0" smtClean="0">
                <a:solidFill>
                  <a:schemeClr val="tx2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Notes:</a:t>
            </a:r>
          </a:p>
          <a:p>
            <a:pPr marL="342900" lvl="0" indent="-228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1000" b="1" i="1" dirty="0" smtClean="0">
                <a:solidFill>
                  <a:schemeClr val="tx2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Primary </a:t>
            </a:r>
            <a:r>
              <a:rPr lang="en-GB" sz="1000" b="1" i="1" dirty="0">
                <a:solidFill>
                  <a:schemeClr val="tx2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focus is on the ability to track </a:t>
            </a:r>
            <a:r>
              <a:rPr lang="en-GB" sz="1000" b="1" i="1" dirty="0" smtClean="0">
                <a:solidFill>
                  <a:schemeClr val="tx2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teachers</a:t>
            </a:r>
          </a:p>
          <a:p>
            <a:pPr marL="342900" lvl="0" indent="-228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1000" b="1" i="1" dirty="0" smtClean="0">
                <a:solidFill>
                  <a:schemeClr val="tx2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Quantitative </a:t>
            </a:r>
            <a:r>
              <a:rPr lang="en-GB" sz="1000" b="1" i="1" dirty="0">
                <a:solidFill>
                  <a:schemeClr val="tx2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data will not always be available and will captured only when </a:t>
            </a:r>
            <a:r>
              <a:rPr lang="en-GB" sz="1000" b="1" i="1" dirty="0" smtClean="0">
                <a:solidFill>
                  <a:schemeClr val="tx2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possible</a:t>
            </a:r>
          </a:p>
          <a:p>
            <a:pPr marL="342900" lvl="0" indent="-228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z="1000" b="1" i="1" dirty="0" smtClean="0">
                <a:solidFill>
                  <a:schemeClr val="tx2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Questionnaire </a:t>
            </a:r>
            <a:r>
              <a:rPr lang="en-GB" sz="1000" b="1" i="1" dirty="0">
                <a:solidFill>
                  <a:schemeClr val="tx2"/>
                </a:solidFill>
                <a:latin typeface="Calibri" panose="020F0502020204030204" pitchFamily="34" charset="0"/>
                <a:ea typeface="Times New Roman"/>
                <a:cs typeface="Times New Roman"/>
              </a:rPr>
              <a:t>will be issued before and after engagement to establish a benchmark for comparative analysis</a:t>
            </a:r>
          </a:p>
        </p:txBody>
      </p:sp>
    </p:spTree>
    <p:extLst>
      <p:ext uri="{BB962C8B-B14F-4D97-AF65-F5344CB8AC3E}">
        <p14:creationId xmlns:p14="http://schemas.microsoft.com/office/powerpoint/2010/main" val="27294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B412E1-FF66-4AC8-8E57-11D9524D3A5B}" type="slidenum">
              <a:rPr lang="en-US" altLang="en-US" sz="1000" smtClean="0">
                <a:solidFill>
                  <a:srgbClr val="99999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 smtClean="0">
              <a:solidFill>
                <a:srgbClr val="999999"/>
              </a:solidFill>
            </a:endParaRPr>
          </a:p>
        </p:txBody>
      </p:sp>
      <p:sp>
        <p:nvSpPr>
          <p:cNvPr id="8" name="Title 4"/>
          <p:cNvSpPr txBox="1">
            <a:spLocks/>
          </p:cNvSpPr>
          <p:nvPr/>
        </p:nvSpPr>
        <p:spPr bwMode="auto">
          <a:xfrm>
            <a:off x="0" y="22860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69AA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2pPr>
            <a:lvl3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3pPr>
            <a:lvl4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4pPr>
            <a:lvl5pPr algn="l" defTabSz="457200" rtl="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069AA"/>
                </a:solidFill>
                <a:latin typeface="Arial" charset="0"/>
                <a:ea typeface="ＭＳ Ｐゴシック" charset="-128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4F56AB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GB" altLang="en-US" sz="3300" b="1" dirty="0" smtClean="0">
                <a:solidFill>
                  <a:srgbClr val="D1318A"/>
                </a:solidFill>
                <a:latin typeface="Arial" charset="0"/>
                <a:ea typeface="ＭＳ Ｐゴシック" pitchFamily="34" charset="-128"/>
                <a:cs typeface="Arial" charset="0"/>
              </a:rPr>
              <a:t>Assumptions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9625"/>
              </p:ext>
            </p:extLst>
          </p:nvPr>
        </p:nvGraphicFramePr>
        <p:xfrm>
          <a:off x="243680" y="1371600"/>
          <a:ext cx="8656637" cy="393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2683"/>
                <a:gridCol w="993954"/>
              </a:tblGrid>
              <a:tr h="274972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Assumption</a:t>
                      </a:r>
                      <a:endParaRPr lang="en-GB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Validated</a:t>
                      </a:r>
                      <a:endParaRPr lang="en-GB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594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MS SharePoint will be used for the storage of content</a:t>
                      </a:r>
                      <a:endParaRPr lang="en-GB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4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WSF staff will be responsible for loading data into the analytics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 platform</a:t>
                      </a:r>
                      <a:endParaRPr lang="en-GB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4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There will be manual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 transformation of data so that it can be loaded into the solution in a structured way. In time, data will be collected in such a was as to minimise this effort</a:t>
                      </a:r>
                      <a:endParaRPr lang="en-GB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4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WSF will not always have access to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 pupil and teacher attainment data in order to perform the required quantitative analysis. </a:t>
                      </a:r>
                      <a:endParaRPr lang="en-GB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4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There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 will be no PII held on the analytics platform</a:t>
                      </a:r>
                      <a:endParaRPr lang="en-GB" sz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4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Data will be stored in such a way as to maintain the various relational entities i.e. pupil, teacher, school</a:t>
                      </a:r>
                      <a:endParaRPr lang="en-GB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4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A commercial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 off the shelf (COTS) product is available to support the reporting and analytics requirements which can be adapted to align to standard out of the box functionality</a:t>
                      </a:r>
                      <a:endParaRPr lang="en-GB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4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The system will be cloud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 hosted</a:t>
                      </a:r>
                      <a:endParaRPr lang="en-GB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4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WSF will be responsible for implementation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, licensing and ongoing running costs</a:t>
                      </a:r>
                      <a:endParaRPr lang="en-GB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Yes</a:t>
                      </a: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94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Training will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 be provided free of charge by STA so long as appropriate resources can be identified to support. If no resources are identified a 3</a:t>
                      </a:r>
                      <a:r>
                        <a:rPr lang="en-GB" sz="1200" baseline="30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rd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 party may be required to support training and WSF will be responsible for any costs incurred</a:t>
                      </a:r>
                      <a:endParaRPr lang="en-GB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No</a:t>
                      </a:r>
                    </a:p>
                  </a:txBody>
                  <a:tcPr marT="45830" marB="4583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43681" y="800100"/>
            <a:ext cx="86566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At the time of producing this document a number of assumptions exist. These assumptions have been listed below and should be validated as early as possible</a:t>
            </a:r>
            <a:endParaRPr lang="en-US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0" y="266700"/>
            <a:ext cx="9144000" cy="571500"/>
          </a:xfrm>
        </p:spPr>
        <p:txBody>
          <a:bodyPr>
            <a:normAutofit/>
          </a:bodyPr>
          <a:lstStyle/>
          <a:p>
            <a:r>
              <a:rPr lang="en-GB" altLang="en-US" b="1" dirty="0" smtClean="0">
                <a:solidFill>
                  <a:srgbClr val="3AAA35"/>
                </a:solidFill>
                <a:latin typeface="Arial" charset="0"/>
                <a:ea typeface="ＭＳ Ｐゴシック" pitchFamily="34" charset="-128"/>
                <a:cs typeface="Arial" charset="0"/>
              </a:rPr>
              <a:t>High-Level Scope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C59FC1-2A99-4D1A-870A-4A2109734155}" type="slidenum">
              <a:rPr lang="en-US" altLang="en-US" sz="1000" smtClean="0">
                <a:solidFill>
                  <a:srgbClr val="99999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 smtClean="0">
              <a:solidFill>
                <a:srgbClr val="999999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655592"/>
              </p:ext>
            </p:extLst>
          </p:nvPr>
        </p:nvGraphicFramePr>
        <p:xfrm>
          <a:off x="228600" y="923145"/>
          <a:ext cx="8686800" cy="243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/>
                <a:gridCol w="7772400"/>
              </a:tblGrid>
              <a:tr h="15240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Scope</a:t>
                      </a:r>
                      <a:endParaRPr lang="en-GB"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16000">
                <a:tc rowSpan="4"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People </a:t>
                      </a:r>
                      <a:endParaRPr lang="en-GB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52425" algn="l"/>
                        </a:tabLs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Participating</a:t>
                      </a:r>
                      <a:r>
                        <a:rPr lang="en-GB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teachers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52425" algn="l"/>
                        </a:tabLs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Participating school leaders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52425" algn="l"/>
                        </a:tabLs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Pupils from participating schools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en-GB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52425" algn="l"/>
                        </a:tabLs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WSF staff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</a:t>
                      </a:r>
                      <a:endParaRPr lang="en-GB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Data collection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GB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processing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en-GB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Analytics and reporting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 rowSpan="3"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Technology</a:t>
                      </a:r>
                      <a:endParaRPr lang="en-GB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Implementation of a data analytics solution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en-GB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Implementation of reporting solution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en-GB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Definition of queries and reports to support the analysis outlined in the success criteria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18129"/>
              </p:ext>
            </p:extLst>
          </p:nvPr>
        </p:nvGraphicFramePr>
        <p:xfrm>
          <a:off x="228600" y="3505200"/>
          <a:ext cx="8686800" cy="178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4400"/>
                <a:gridCol w="777240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 of Scope</a:t>
                      </a:r>
                      <a:endParaRPr lang="en-GB" sz="1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16000">
                <a:tc rowSpan="7"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Technology</a:t>
                      </a:r>
                      <a:endParaRPr lang="en-GB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Generation of specific</a:t>
                      </a:r>
                      <a:r>
                        <a:rPr lang="en-GB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studies or hypotheses 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Secure submission of</a:t>
                      </a:r>
                      <a:r>
                        <a:rPr lang="en-GB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content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Local</a:t>
                      </a:r>
                      <a:r>
                        <a:rPr lang="en-GB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storage of content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Automated</a:t>
                      </a:r>
                      <a:r>
                        <a:rPr lang="en-GB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ingestion of submitted data into the analytics platform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Definitions of specific</a:t>
                      </a:r>
                      <a:r>
                        <a:rPr lang="en-GB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d</a:t>
                      </a: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ata</a:t>
                      </a:r>
                      <a:r>
                        <a:rPr lang="en-GB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visualisations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Definition</a:t>
                      </a:r>
                      <a:r>
                        <a:rPr lang="en-GB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of complex queries and reports other than those required to support the analysis outlined in the success criteria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en-GB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Implementation of a</a:t>
                      </a:r>
                      <a:r>
                        <a:rPr lang="en-GB" sz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/>
                          <a:cs typeface="Calibri" panose="020F0502020204030204" pitchFamily="34" charset="0"/>
                        </a:rPr>
                        <a:t> content management platform for data submission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9A05D7-63AD-4113-9408-23E3B93DBF72}" type="slidenum">
              <a:rPr lang="en-US" altLang="en-US" sz="1000" smtClean="0">
                <a:solidFill>
                  <a:srgbClr val="99999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 smtClean="0">
              <a:solidFill>
                <a:srgbClr val="999999"/>
              </a:solidFill>
            </a:endParaRPr>
          </a:p>
        </p:txBody>
      </p:sp>
      <p:sp>
        <p:nvSpPr>
          <p:cNvPr id="10244" name="Title 4"/>
          <p:cNvSpPr txBox="1">
            <a:spLocks/>
          </p:cNvSpPr>
          <p:nvPr/>
        </p:nvSpPr>
        <p:spPr bwMode="auto">
          <a:xfrm>
            <a:off x="0" y="22860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454025" indent="-223838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684213" indent="-230188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915988" indent="-231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1146175" indent="-230188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1603375" indent="-230188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060575" indent="-230188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2517775" indent="-230188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2974975" indent="-230188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lang="en-GB" altLang="en-US" sz="3300" b="1" dirty="0" smtClean="0">
                <a:solidFill>
                  <a:srgbClr val="604696"/>
                </a:solidFill>
              </a:rPr>
              <a:t>Current State</a:t>
            </a:r>
            <a:endParaRPr lang="en-GB" altLang="en-US" sz="3300" b="1" dirty="0">
              <a:solidFill>
                <a:srgbClr val="60469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338" y="4697361"/>
            <a:ext cx="8939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GB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Programme participants submit content during and on completion of project via an online portal</a:t>
            </a:r>
          </a:p>
          <a:p>
            <a:pPr marL="228600" indent="-228600">
              <a:buAutoNum type="arabicPeriod"/>
            </a:pPr>
            <a:r>
              <a:rPr lang="en-GB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Content is saved to document repository</a:t>
            </a:r>
          </a:p>
          <a:p>
            <a:pPr marL="228600" indent="-228600">
              <a:buAutoNum type="arabicPeriod"/>
            </a:pPr>
            <a:r>
              <a:rPr lang="en-GB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Content is downloaded, extracted and transformed manually. Key data entered into a local spreadsheet </a:t>
            </a:r>
            <a:endParaRPr lang="en-GB" sz="12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GB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Spreadsheet entries form the basis of manual data analysis</a:t>
            </a:r>
            <a:endParaRPr lang="en-GB" sz="12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67896" y="833421"/>
            <a:ext cx="7704343" cy="3701573"/>
            <a:chOff x="767896" y="833421"/>
            <a:chExt cx="7704343" cy="3701573"/>
          </a:xfrm>
        </p:grpSpPr>
        <p:grpSp>
          <p:nvGrpSpPr>
            <p:cNvPr id="17" name="Group 16"/>
            <p:cNvGrpSpPr/>
            <p:nvPr/>
          </p:nvGrpSpPr>
          <p:grpSpPr>
            <a:xfrm>
              <a:off x="767896" y="833421"/>
              <a:ext cx="7704343" cy="3701573"/>
              <a:chOff x="16102" y="836690"/>
              <a:chExt cx="7704343" cy="370157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455" y="1261561"/>
                <a:ext cx="6996545" cy="2660765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16102" y="2274171"/>
                <a:ext cx="914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Teacher</a:t>
                </a:r>
                <a:endParaRPr lang="en-GB" sz="16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6200" y="3909393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 smtClean="0"/>
                  <a:t>School Leader</a:t>
                </a:r>
                <a:endParaRPr lang="en-GB" sz="16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869147" y="1685742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 smtClean="0"/>
                  <a:t>Submitted data</a:t>
                </a:r>
                <a:endParaRPr lang="en-GB" sz="1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69147" y="3100777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dirty="0" smtClean="0"/>
                  <a:t>Submitted data</a:t>
                </a:r>
                <a:endParaRPr lang="en-GB" sz="10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657600" y="836690"/>
                <a:ext cx="4038600" cy="37015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19700" y="4193308"/>
                <a:ext cx="25007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 smtClean="0"/>
                  <a:t>Winning Scotland Foundation</a:t>
                </a:r>
                <a:endParaRPr lang="en-GB" sz="1400" i="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200" y="836690"/>
                <a:ext cx="3124200" cy="17926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192481" y="2287119"/>
                <a:ext cx="10321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 smtClean="0"/>
                  <a:t>School A</a:t>
                </a:r>
                <a:endParaRPr lang="en-GB" sz="1400" i="1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6200" y="2745621"/>
                <a:ext cx="3124200" cy="17926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192481" y="4186391"/>
                <a:ext cx="10321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 smtClean="0"/>
                  <a:t>School B</a:t>
                </a:r>
                <a:endParaRPr lang="en-GB" sz="1400" i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324600" y="2364003"/>
                <a:ext cx="12689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 smtClean="0"/>
                  <a:t>WSF Team member</a:t>
                </a:r>
                <a:endParaRPr lang="en-GB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633354" y="3900920"/>
                <a:ext cx="14060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 smtClean="0"/>
                  <a:t>MS SharePoint?</a:t>
                </a:r>
                <a:endParaRPr lang="en-GB" sz="1600" dirty="0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1852014" y="1729742"/>
              <a:ext cx="457200" cy="4137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852014" y="3207082"/>
              <a:ext cx="457200" cy="4137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766332" y="2174425"/>
              <a:ext cx="457200" cy="4137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495759" y="3195835"/>
              <a:ext cx="457200" cy="4137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6316826" y="2477329"/>
              <a:ext cx="457200" cy="4137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3323" y="3053451"/>
              <a:ext cx="500703" cy="38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12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9A05D7-63AD-4113-9408-23E3B93DBF72}" type="slidenum">
              <a:rPr lang="en-US" altLang="en-US" sz="1000" smtClean="0">
                <a:solidFill>
                  <a:srgbClr val="99999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 smtClean="0">
              <a:solidFill>
                <a:srgbClr val="999999"/>
              </a:solidFill>
            </a:endParaRPr>
          </a:p>
        </p:txBody>
      </p:sp>
      <p:sp>
        <p:nvSpPr>
          <p:cNvPr id="10244" name="Title 4"/>
          <p:cNvSpPr txBox="1">
            <a:spLocks/>
          </p:cNvSpPr>
          <p:nvPr/>
        </p:nvSpPr>
        <p:spPr bwMode="auto">
          <a:xfrm>
            <a:off x="0" y="228600"/>
            <a:ext cx="9144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454025" indent="-223838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684213" indent="-230188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915988" indent="-231775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1146175" indent="-230188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1603375" indent="-230188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060575" indent="-230188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2517775" indent="-230188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2974975" indent="-230188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FontTx/>
              <a:buNone/>
            </a:pPr>
            <a:r>
              <a:rPr lang="en-GB" altLang="en-US" sz="3300" b="1" dirty="0" smtClean="0">
                <a:solidFill>
                  <a:srgbClr val="604696"/>
                </a:solidFill>
              </a:rPr>
              <a:t>Proposed change &amp; ‘to-be’ process</a:t>
            </a:r>
            <a:endParaRPr lang="en-GB" altLang="en-US" sz="3300" b="1" dirty="0">
              <a:solidFill>
                <a:srgbClr val="60469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14400"/>
            <a:ext cx="1091483" cy="1143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Data submission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39374" y="914400"/>
            <a:ext cx="1091483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Data transformation</a:t>
            </a:r>
            <a:endParaRPr lang="en-GB" sz="1100" dirty="0"/>
          </a:p>
        </p:txBody>
      </p:sp>
      <p:sp>
        <p:nvSpPr>
          <p:cNvPr id="22" name="Rectangle 21"/>
          <p:cNvSpPr/>
          <p:nvPr/>
        </p:nvSpPr>
        <p:spPr>
          <a:xfrm>
            <a:off x="2984680" y="914400"/>
            <a:ext cx="1091483" cy="1143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Data load</a:t>
            </a:r>
            <a:endParaRPr lang="en-GB" sz="1100" dirty="0"/>
          </a:p>
        </p:txBody>
      </p:sp>
      <p:sp>
        <p:nvSpPr>
          <p:cNvPr id="23" name="Rectangle 22"/>
          <p:cNvSpPr/>
          <p:nvPr/>
        </p:nvSpPr>
        <p:spPr>
          <a:xfrm>
            <a:off x="4334279" y="920839"/>
            <a:ext cx="1091483" cy="1143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Data processing</a:t>
            </a:r>
            <a:endParaRPr lang="en-GB" sz="1100" dirty="0"/>
          </a:p>
        </p:txBody>
      </p:sp>
      <p:sp>
        <p:nvSpPr>
          <p:cNvPr id="24" name="Rectangle 23"/>
          <p:cNvSpPr/>
          <p:nvPr/>
        </p:nvSpPr>
        <p:spPr>
          <a:xfrm>
            <a:off x="5668853" y="926205"/>
            <a:ext cx="1091483" cy="1143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Analytics &amp; reporting</a:t>
            </a:r>
            <a:endParaRPr lang="en-GB" sz="1100" dirty="0"/>
          </a:p>
        </p:txBody>
      </p:sp>
      <p:sp>
        <p:nvSpPr>
          <p:cNvPr id="9" name="Isosceles Triangle 8"/>
          <p:cNvSpPr/>
          <p:nvPr/>
        </p:nvSpPr>
        <p:spPr>
          <a:xfrm rot="5400000">
            <a:off x="6915150" y="1002405"/>
            <a:ext cx="1143000" cy="990600"/>
          </a:xfrm>
          <a:prstGeom prst="triangl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40988"/>
              </p:ext>
            </p:extLst>
          </p:nvPr>
        </p:nvGraphicFramePr>
        <p:xfrm>
          <a:off x="378854" y="2895600"/>
          <a:ext cx="8136498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083"/>
                <a:gridCol w="1356083"/>
                <a:gridCol w="1356083"/>
                <a:gridCol w="1356083"/>
                <a:gridCol w="1356083"/>
                <a:gridCol w="135608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Data submission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Data transformation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Data load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Data processing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Analytics &amp; reporting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Current state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/>
                        <a:t>Submitted</a:t>
                      </a:r>
                      <a:r>
                        <a:rPr lang="en-GB" sz="1000" baseline="0" dirty="0" smtClean="0"/>
                        <a:t> through online portal hosted by Moodle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/>
                        <a:t>Data</a:t>
                      </a:r>
                      <a:r>
                        <a:rPr lang="en-GB" sz="1000" baseline="0" dirty="0" smtClean="0"/>
                        <a:t> is manually assessed and summarised. Key words are identified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/>
                        <a:t>Transformed data is manually</a:t>
                      </a:r>
                      <a:r>
                        <a:rPr lang="en-GB" sz="1000" baseline="0" dirty="0" smtClean="0"/>
                        <a:t> keyed into a spreadsheet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/>
                        <a:t>Excel used for basic analysis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/>
                        <a:t>None</a:t>
                      </a:r>
                      <a:endParaRPr lang="en-GB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smtClean="0"/>
                        <a:t>Interim state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As</a:t>
                      </a:r>
                      <a:r>
                        <a:rPr lang="en-GB" sz="1000" baseline="0" dirty="0" smtClean="0"/>
                        <a:t> above but participants will be asked to complete standard templates for comparative analysis </a:t>
                      </a:r>
                      <a:endParaRPr lang="en-GB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/>
                        <a:t>As</a:t>
                      </a:r>
                      <a:r>
                        <a:rPr lang="en-GB" sz="1000" baseline="0" dirty="0" smtClean="0"/>
                        <a:t> above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/>
                        <a:t>Transformed</a:t>
                      </a:r>
                      <a:r>
                        <a:rPr lang="en-GB" sz="1000" baseline="0" dirty="0" smtClean="0"/>
                        <a:t> </a:t>
                      </a:r>
                      <a:r>
                        <a:rPr lang="en-GB" sz="1000" dirty="0" smtClean="0"/>
                        <a:t>data is manually keyed into a spreadsheet.</a:t>
                      </a:r>
                      <a:r>
                        <a:rPr lang="en-GB" sz="1000" baseline="0" dirty="0" smtClean="0"/>
                        <a:t> Spreadsheet is</a:t>
                      </a:r>
                      <a:r>
                        <a:rPr lang="en-GB" sz="1000" dirty="0" smtClean="0"/>
                        <a:t> connected</a:t>
                      </a:r>
                      <a:r>
                        <a:rPr lang="en-GB" sz="1000" baseline="0" dirty="0" smtClean="0"/>
                        <a:t> to Analytics Tool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/>
                        <a:t>Analytics Tool will be</a:t>
                      </a:r>
                      <a:r>
                        <a:rPr lang="en-GB" sz="1000" baseline="0" dirty="0" smtClean="0"/>
                        <a:t> used for exploratory, univariate and multivariate data analysis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/>
                        <a:t>Analytics tool will generate user defined</a:t>
                      </a:r>
                      <a:r>
                        <a:rPr lang="en-GB" sz="1000" baseline="0" dirty="0" smtClean="0"/>
                        <a:t> visualisations to support the output of the exploratory analysis</a:t>
                      </a:r>
                      <a:endParaRPr lang="en-GB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Target state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/>
                        <a:t>Online form hosted on WSF platform</a:t>
                      </a:r>
                      <a:r>
                        <a:rPr lang="en-GB" sz="1000" baseline="0" dirty="0" smtClean="0"/>
                        <a:t> </a:t>
                      </a:r>
                      <a:r>
                        <a:rPr lang="en-GB" sz="1000" dirty="0" smtClean="0"/>
                        <a:t>to capture pre and post engagement questionnaire </a:t>
                      </a:r>
                      <a:r>
                        <a:rPr lang="en-GB" sz="1000" baseline="0" dirty="0" smtClean="0"/>
                        <a:t>(not in scope for this project)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/>
                        <a:t>N/a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/>
                        <a:t>Data saved</a:t>
                      </a:r>
                      <a:r>
                        <a:rPr lang="en-GB" sz="1000" baseline="0" dirty="0" smtClean="0"/>
                        <a:t> directly to cloud hosted database connected to Analytics Tool (not in scope for this project)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/>
                        <a:t>As above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dirty="0" smtClean="0"/>
                        <a:t>As</a:t>
                      </a:r>
                      <a:r>
                        <a:rPr lang="en-GB" sz="1000" baseline="0" dirty="0" smtClean="0"/>
                        <a:t> above</a:t>
                      </a:r>
                      <a:endParaRPr lang="en-GB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69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2" name="Title 4"/>
          <p:cNvSpPr>
            <a:spLocks noGrp="1"/>
          </p:cNvSpPr>
          <p:nvPr>
            <p:ph type="title"/>
          </p:nvPr>
        </p:nvSpPr>
        <p:spPr>
          <a:xfrm>
            <a:off x="0" y="266700"/>
            <a:ext cx="9144000" cy="571500"/>
          </a:xfrm>
        </p:spPr>
        <p:txBody>
          <a:bodyPr>
            <a:normAutofit/>
          </a:bodyPr>
          <a:lstStyle/>
          <a:p>
            <a:r>
              <a:rPr lang="en-GB" altLang="en-US" b="1" dirty="0" smtClean="0">
                <a:solidFill>
                  <a:srgbClr val="3092D0"/>
                </a:solidFill>
                <a:latin typeface="Arial" charset="0"/>
                <a:ea typeface="ＭＳ Ｐゴシック" pitchFamily="34" charset="-128"/>
                <a:cs typeface="Arial" charset="0"/>
              </a:rPr>
              <a:t>High-level user stories</a:t>
            </a:r>
          </a:p>
        </p:txBody>
      </p:sp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100000"/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62F648-9F49-46EC-BA16-9B40099B3C37}" type="slidenum">
              <a:rPr lang="en-US" altLang="en-US" sz="1000" smtClean="0">
                <a:solidFill>
                  <a:srgbClr val="99999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 smtClean="0">
              <a:solidFill>
                <a:srgbClr val="99999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4308"/>
              </p:ext>
            </p:extLst>
          </p:nvPr>
        </p:nvGraphicFramePr>
        <p:xfrm>
          <a:off x="228598" y="914400"/>
          <a:ext cx="8534401" cy="4361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380"/>
                <a:gridCol w="934637"/>
                <a:gridCol w="6729384"/>
              </a:tblGrid>
              <a:tr h="39650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Success Criteria</a:t>
                      </a:r>
                      <a:endParaRPr lang="en-GB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Req</a:t>
                      </a:r>
                      <a:r>
                        <a:rPr lang="en-GB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 ID</a:t>
                      </a:r>
                      <a:endParaRPr lang="en-GB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Story</a:t>
                      </a:r>
                      <a:endParaRPr lang="en-GB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SC01</a:t>
                      </a:r>
                      <a:endParaRPr lang="en-GB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u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1.1</a:t>
                      </a:r>
                      <a:endParaRPr lang="en-GB" sz="1000" b="0" u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As a programme participant, I want to submit documents electronically to WSF so that I can complete the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pre-planning stage of the programme (unit </a:t>
                      </a:r>
                      <a:r>
                        <a:rPr lang="en-GB" sz="1000" b="0" i="0" baseline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4)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u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1.2</a:t>
                      </a:r>
                      <a:endParaRPr lang="en-GB" sz="1000" b="0" u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As a programme participant, I want to submit documents electronically to WSF so that I can complete the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project evaluation stage of the programme (unit 5)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u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1.3</a:t>
                      </a:r>
                      <a:endParaRPr lang="en-GB" sz="1000" b="0" u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As a WSF team member I want quantitative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 data that has been submitted by a </a:t>
                      </a:r>
                      <a:r>
                        <a:rPr lang="en-US" sz="1000" b="0" i="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programme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 participant to be processed so that I can </a:t>
                      </a:r>
                      <a:r>
                        <a:rPr lang="en-US" sz="1000" b="0" i="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analyse</a:t>
                      </a: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 and report on the data with minimal manual manipulation</a:t>
                      </a:r>
                      <a:endParaRPr lang="en-US" sz="1000" b="0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u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1.4</a:t>
                      </a:r>
                      <a:endParaRPr lang="en-GB" sz="1000" b="0" u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As a WSF team member I want qualitative data that has been submitted by a programme participant to be processed so that I can analyse and report on the data with minimal manual manipulation</a:t>
                      </a:r>
                    </a:p>
                  </a:txBody>
                  <a:tcPr marT="45834" marB="45834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rowSpan="4"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SC02</a:t>
                      </a:r>
                      <a:endParaRPr lang="en-GB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u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2.1</a:t>
                      </a:r>
                      <a:endParaRPr lang="en-GB" sz="1000" b="0" u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As a WSF team member I want all data submitted by programme participants to be structured so that I am</a:t>
                      </a:r>
                      <a:r>
                        <a:rPr lang="en-GB" sz="10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 able to undertake exploratory data analysis</a:t>
                      </a:r>
                      <a:endParaRPr lang="en-GB" sz="1000" b="0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u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2.2</a:t>
                      </a:r>
                      <a:endParaRPr lang="en-GB" sz="1000" b="0" u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As a WSF team member, I want to build queries from multiple data sources</a:t>
                      </a:r>
                    </a:p>
                  </a:txBody>
                  <a:tcPr marT="45834" marB="45834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u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2.3</a:t>
                      </a:r>
                      <a:endParaRPr lang="en-GB" sz="1000" b="0" u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As a WSF team member, I want to define a data sets so that I can perform multivariate analysis on all data (e.g. bar charts or box plots)</a:t>
                      </a:r>
                    </a:p>
                  </a:txBody>
                  <a:tcPr marT="45834" marB="45834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u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2.4</a:t>
                      </a:r>
                      <a:endParaRPr lang="en-GB" sz="1000" b="0" u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As a WSF team member, </a:t>
                      </a:r>
                      <a:r>
                        <a:rPr lang="en-GB" sz="10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I want to define a data sets</a:t>
                      </a:r>
                      <a:r>
                        <a:rPr lang="en-GB" sz="10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 so that I can perform multivariate analysis on all data (e.g. create 2 dimensional scatter plots)</a:t>
                      </a:r>
                      <a:endParaRPr lang="en-US" sz="1000" b="0" i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SC03</a:t>
                      </a:r>
                      <a:endParaRPr lang="en-GB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u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3.1</a:t>
                      </a:r>
                      <a:endParaRPr lang="en-GB" sz="1000" b="0" u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As a WSF team member, I want </a:t>
                      </a:r>
                      <a:r>
                        <a:rPr lang="en-GB" sz="10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to generate charts so that I can visualise the results of a query</a:t>
                      </a:r>
                      <a:endParaRPr lang="en-US" sz="1000" b="0" i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u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3.2</a:t>
                      </a:r>
                      <a:endParaRPr lang="en-GB" sz="1000" b="0" u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As a WSF team member, I want to share the outputs of data analysis externally</a:t>
                      </a:r>
                    </a:p>
                  </a:txBody>
                  <a:tcPr marT="45834" marB="45834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SC04</a:t>
                      </a:r>
                      <a:endParaRPr lang="en-GB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u="none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4.1</a:t>
                      </a:r>
                      <a:endParaRPr lang="en-GB" sz="1000" b="0" u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T="45834" marB="45834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Arial" pitchFamily="34" charset="0"/>
                        </a:rPr>
                        <a:t>As a WSF team member I want to capture pre and post course data so that I can undertake comparative analysis and track key metrics </a:t>
                      </a:r>
                    </a:p>
                  </a:txBody>
                  <a:tcPr marT="45834" marB="45834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2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65EA00CB056C4FB3E3EA4B82243351" ma:contentTypeVersion="0" ma:contentTypeDescription="Create a new document." ma:contentTypeScope="" ma:versionID="8ec3d85f658d82999af25abc1958cd7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790583F0-B60F-4871-ABFB-DCCA289299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729D44-2C1D-4D48-8682-0EC24B41C49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55440D6-CD0D-46AF-AC0C-68CFBE30017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3799FA6-9846-45A1-8442-582D2B623B1E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26042</TotalTime>
  <Words>1721</Words>
  <Application>Microsoft Office PowerPoint</Application>
  <PresentationFormat>On-screen Show (4:3)</PresentationFormat>
  <Paragraphs>265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Times New Roman</vt:lpstr>
      <vt:lpstr>ヒラギノ角ゴ Pro W3</vt:lpstr>
      <vt:lpstr>Office Theme</vt:lpstr>
      <vt:lpstr>Worksheet</vt:lpstr>
      <vt:lpstr>Mindset in Education High level scoping document  </vt:lpstr>
      <vt:lpstr>Contents</vt:lpstr>
      <vt:lpstr>Problem \ Opportunity statement</vt:lpstr>
      <vt:lpstr>Objectives</vt:lpstr>
      <vt:lpstr>PowerPoint Presentation</vt:lpstr>
      <vt:lpstr>High-Level Scope</vt:lpstr>
      <vt:lpstr>PowerPoint Presentation</vt:lpstr>
      <vt:lpstr>PowerPoint Presentation</vt:lpstr>
      <vt:lpstr>High-level user stories</vt:lpstr>
      <vt:lpstr>Revision History</vt:lpstr>
      <vt:lpstr>PowerPoint Presentation</vt:lpstr>
    </vt:vector>
  </TitlesOfParts>
  <Company>CIGNA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Design Template</dc:title>
  <dc:creator>C31858</dc:creator>
  <cp:lastModifiedBy>Jefferies, Peter      GLARC</cp:lastModifiedBy>
  <cp:revision>911</cp:revision>
  <cp:lastPrinted>2016-03-03T09:22:32Z</cp:lastPrinted>
  <dcterms:created xsi:type="dcterms:W3CDTF">2011-09-24T13:56:27Z</dcterms:created>
  <dcterms:modified xsi:type="dcterms:W3CDTF">2020-09-21T10:18:28Z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0x010100B465EA00CB056C4FB3E3EA4B82243351</vt:lpwstr>
  </property>
</Properties>
</file>