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a4899ff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a4899ff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a4899ffb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6a4899ffb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6a4899ffb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6a4899ffb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a4899ffb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a4899ffb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a4899ff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a4899ff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a4899ff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a4899ff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a4899ff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a4899ff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a4899ffb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a4899ffb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a4899ffb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a4899ffb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6a4899ff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6a4899ff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Iowa House Prices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Nobel Gautam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overfits training data. Drastically lower error for training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complex models had incredible amount of overfitting (train RMSE in the hundreds), but lower complexity models had high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result appears to be MLP with alpha=0.01.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988" y="2817063"/>
            <a:ext cx="29241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an average sale price of 185k and standard deviation of 83k,</a:t>
            </a:r>
            <a:br>
              <a:rPr lang="en"/>
            </a:br>
            <a:r>
              <a:rPr lang="en"/>
              <a:t>the best model (logistic regression) had MRSE of 32k. Not too bad.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on 845 rows, 26 columns (down from 80).</a:t>
            </a:r>
            <a:br>
              <a:rPr lang="en"/>
            </a:br>
            <a:r>
              <a:rPr lang="en"/>
              <a:t>Did not analyze most columns.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would work better if all categorical data was used,</a:t>
            </a:r>
            <a:br>
              <a:rPr lang="en"/>
            </a:br>
            <a:r>
              <a:rPr lang="en"/>
              <a:t>unfortunately didn’t have the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features of a house listing,</a:t>
            </a:r>
            <a:br>
              <a:rPr lang="en"/>
            </a:br>
            <a:r>
              <a:rPr lang="en"/>
              <a:t>predict the sale price.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924" y="1017725"/>
            <a:ext cx="4346376" cy="35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80 columns. However, a lot of them are low-info.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Lots of categorical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simplicity, only use numerical columns (and transform categorical to numerical where applicable).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00" y="3208625"/>
            <a:ext cx="8794925" cy="13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06600" y="2839325"/>
            <a:ext cx="41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Example subsection of data.describe()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House sale price average ~185k, outliers exceeding 700k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288" y="2121475"/>
            <a:ext cx="37433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38" y="2121475"/>
            <a:ext cx="37433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logistic regression and ridge regression on dataset, testing StandardScaler() and MinMaxScaler() as ways to transform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ridge regression with alpha 0.01 and 0.1.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Measured in Root Mean Squared Error.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88" y="2685338"/>
            <a:ext cx="42767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grid search to find optimal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C=1,5,10</a:t>
            </a:r>
            <a:br>
              <a:rPr lang="en"/>
            </a:br>
            <a:r>
              <a:rPr lang="en"/>
              <a:t>            kernel=linear,poly,rbf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score measured in RMSE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488" y="1788738"/>
            <a:ext cx="32289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Multi-Layer Perceptron with (6,6) hidden layers, with relu activation.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alphas 0.0001, 0.001, 0.01.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Issues: more complex model overfit drastically, with incredibly low train error but high test error. Settled at (6,6) as a compromise.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013" y="2699963"/>
            <a:ext cx="29241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StandardScaler and MinMaxScaler performed similarly. StandardScaler performed better for Logistic regression, but performed on par with MinMaxScaler for ridge regression.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Changing alpha did not change</a:t>
            </a:r>
            <a:br>
              <a:rPr lang="en"/>
            </a:br>
            <a:r>
              <a:rPr lang="en"/>
              <a:t>error much.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result with Ridge, alpha=0.01,</a:t>
            </a:r>
            <a:br>
              <a:rPr lang="en"/>
            </a:br>
            <a:r>
              <a:rPr lang="en"/>
              <a:t>StandardScaler.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63" y="2471613"/>
            <a:ext cx="42767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kernel appears to work the best.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C better for poly,rbf. Did not matter</a:t>
            </a:r>
            <a:br>
              <a:rPr lang="en"/>
            </a:br>
            <a:r>
              <a:rPr lang="en"/>
              <a:t>for linear.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results with C=1 and linear kernel.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638" y="1379525"/>
            <a:ext cx="32289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