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06BF6-6AC7-4919-9F15-7E06921E4375}" type="datetimeFigureOut">
              <a:rPr lang="de-AT" smtClean="0"/>
              <a:t>20.12.2016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CCBBF-6BC1-4E3F-9641-05B9C99FD7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84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CCBBF-6BC1-4E3F-9641-05B9C99FD7F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936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CCBBF-6BC1-4E3F-9641-05B9C99FD7F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516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AE2C-1230-4624-A20A-63571F94F96F}" type="datetime1">
              <a:rPr lang="de-AT" smtClean="0"/>
              <a:t>20.12.2016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59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CD80-5AA8-4A8F-BB70-143551DEC17E}" type="datetime1">
              <a:rPr lang="de-AT" smtClean="0"/>
              <a:t>20.12.2016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45698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CD80-5AA8-4A8F-BB70-143551DEC17E}" type="datetime1">
              <a:rPr lang="de-AT" smtClean="0"/>
              <a:t>20.12.2016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92721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CD80-5AA8-4A8F-BB70-143551DEC17E}" type="datetime1">
              <a:rPr lang="de-AT" smtClean="0"/>
              <a:t>20.12.2016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18871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CD80-5AA8-4A8F-BB70-143551DEC17E}" type="datetime1">
              <a:rPr lang="de-AT" smtClean="0"/>
              <a:t>20.12.2016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30238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CD80-5AA8-4A8F-BB70-143551DEC17E}" type="datetime1">
              <a:rPr lang="de-AT" smtClean="0"/>
              <a:t>20.12.2016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681238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A685-0C23-4A0B-91A6-38056F001F0A}" type="datetime1">
              <a:rPr lang="de-AT" smtClean="0"/>
              <a:t>20.12.2016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964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F9D-1BD2-4B30-8F53-D5345620583A}" type="datetime1">
              <a:rPr lang="de-AT" smtClean="0"/>
              <a:t>20.12.2016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785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AAF1-756A-400C-B9F2-5D782A4A8CB5}" type="datetime1">
              <a:rPr lang="de-AT" smtClean="0"/>
              <a:t>20.12.2016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995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993B-7539-489E-9D1F-E001C9BEF6E5}" type="datetime1">
              <a:rPr lang="de-AT" smtClean="0"/>
              <a:t>20.12.2016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633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BC0-7E47-492F-98AF-DC9EEA15958D}" type="datetime1">
              <a:rPr lang="de-AT" smtClean="0"/>
              <a:t>20.12.2016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976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7A16-452E-47E0-9F16-6F489B41BD15}" type="datetime1">
              <a:rPr lang="de-AT" smtClean="0"/>
              <a:t>20.12.2016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31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533B-B666-4EE8-96E7-CA019C204609}" type="datetime1">
              <a:rPr lang="de-AT" smtClean="0"/>
              <a:t>20.12.2016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605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0A56-2842-4820-838F-85CB9B5037D5}" type="datetime1">
              <a:rPr lang="de-AT" smtClean="0"/>
              <a:t>20.12.2016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262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82D-8405-4F2C-BC7A-FEF491A3E66F}" type="datetime1">
              <a:rPr lang="de-AT" smtClean="0"/>
              <a:t>20.12.2016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51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CDEC-6E35-45D1-A2B0-0CD032FA23AB}" type="datetime1">
              <a:rPr lang="de-AT" smtClean="0"/>
              <a:t>20.12.2016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47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2CD80-5AA8-4A8F-BB70-143551DEC17E}" type="datetime1">
              <a:rPr lang="de-AT" smtClean="0"/>
              <a:t>20.12.2016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6DE884-217E-43C3-84A5-8184B8D7DB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9282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FIT-HUB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Christof Burger, Christof </a:t>
            </a:r>
            <a:r>
              <a:rPr lang="de-AT" dirty="0" err="1" smtClean="0"/>
              <a:t>Klauss</a:t>
            </a:r>
            <a:r>
              <a:rPr lang="de-AT" dirty="0" smtClean="0"/>
              <a:t>, Dominik Pederiva, Marco Reitbrecht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45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6" y="78756"/>
            <a:ext cx="4700715" cy="553971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500468" y="970671"/>
            <a:ext cx="58819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u="sng" dirty="0" err="1"/>
              <a:t>AddForm</a:t>
            </a:r>
            <a:r>
              <a:rPr lang="de-AT" sz="2400" b="1" u="sng" dirty="0"/>
              <a:t>:</a:t>
            </a:r>
          </a:p>
          <a:p>
            <a:r>
              <a:rPr lang="de-AT" dirty="0"/>
              <a:t>Hier werden alle Daten eingegeben, um damit einen neuen User in die Datenbank einzufügen.</a:t>
            </a:r>
          </a:p>
          <a:p>
            <a:r>
              <a:rPr lang="de-AT" dirty="0"/>
              <a:t>Mit dem „Add User“-Button werden die Daten festgeschrieben und dann direkt im Userverwaltungsfenster angezeigt.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3" y="3069952"/>
            <a:ext cx="8695283" cy="297141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94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866427"/>
            <a:ext cx="3041045" cy="274896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51692" y="4101999"/>
            <a:ext cx="1126822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400" b="1" u="sng" dirty="0" err="1" smtClean="0"/>
              <a:t>UserVerwaltung</a:t>
            </a:r>
            <a:r>
              <a:rPr lang="de-AT" sz="2400" b="1" u="sng" dirty="0" smtClean="0"/>
              <a:t> Update:</a:t>
            </a:r>
            <a:endParaRPr lang="de-AT" sz="2400" b="1" u="sng" dirty="0"/>
          </a:p>
          <a:p>
            <a:r>
              <a:rPr lang="de-AT" dirty="0"/>
              <a:t>Wenn man einen Eintrag ändern möchte, wird einfach in die Zelle geklickt und nach der Änderung die Enter-Taste betätigt. Somit wird ein Update der SQL-Datenbank ausgeführt und die Daten werden festgeschrieben.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49" y="866428"/>
            <a:ext cx="3005084" cy="274896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131" y="866428"/>
            <a:ext cx="3243783" cy="2748969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474720" y="2067951"/>
            <a:ext cx="773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7495736" y="2051539"/>
            <a:ext cx="773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02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51692" y="4341150"/>
            <a:ext cx="1126822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400" b="1" u="sng" dirty="0" err="1" smtClean="0"/>
              <a:t>UserVerwaltung</a:t>
            </a:r>
            <a:r>
              <a:rPr lang="de-AT" sz="2400" b="1" u="sng" dirty="0" smtClean="0"/>
              <a:t> Delete:</a:t>
            </a:r>
            <a:endParaRPr lang="de-AT" sz="2400" b="1" u="sng" dirty="0"/>
          </a:p>
          <a:p>
            <a:r>
              <a:rPr lang="de-AT" dirty="0"/>
              <a:t>Um einen User zu löschen, markiert man den User in der Tabelle und klickt dann auf den Button „Delete User“. Dadurch wird der ausgewählte User vollständig aus der User-Tabelle in der Datenbank und aus allen anderen Tabellen, die ihn als </a:t>
            </a:r>
            <a:r>
              <a:rPr lang="de-AT" dirty="0" err="1"/>
              <a:t>Foreign</a:t>
            </a:r>
            <a:r>
              <a:rPr lang="de-AT" dirty="0"/>
              <a:t> Key dabei haben, gelöscht.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336187"/>
            <a:ext cx="10007418" cy="3765812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21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Android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1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81" y="1381269"/>
            <a:ext cx="2383959" cy="424021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14</a:t>
            </a:fld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3932471" y="1826269"/>
            <a:ext cx="346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Das Login soll gleich funktionieren wie bei dem C# Programm.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08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Training auswählen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74" y="1382492"/>
            <a:ext cx="2408766" cy="428433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15</a:t>
            </a:fld>
            <a:endParaRPr lang="de-AT"/>
          </a:p>
        </p:txBody>
      </p:sp>
      <p:sp>
        <p:nvSpPr>
          <p:cNvPr id="7" name="Textfeld 6"/>
          <p:cNvSpPr txBox="1"/>
          <p:nvPr/>
        </p:nvSpPr>
        <p:spPr>
          <a:xfrm>
            <a:off x="4177145" y="2244436"/>
            <a:ext cx="410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Hier wählt man aus welches Training man gemacht bzw. machen wird.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249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Training eintragen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62" y="1373672"/>
            <a:ext cx="2460721" cy="437674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16</a:t>
            </a:fld>
            <a:endParaRPr lang="de-AT"/>
          </a:p>
        </p:txBody>
      </p:sp>
      <p:sp>
        <p:nvSpPr>
          <p:cNvPr id="7" name="Textfeld 6"/>
          <p:cNvSpPr txBox="1"/>
          <p:nvPr/>
        </p:nvSpPr>
        <p:spPr>
          <a:xfrm>
            <a:off x="4675909" y="2691245"/>
            <a:ext cx="4405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Im Fall vom Power und </a:t>
            </a:r>
            <a:r>
              <a:rPr lang="de-AT" dirty="0" err="1" smtClean="0"/>
              <a:t>Benchpress</a:t>
            </a:r>
            <a:r>
              <a:rPr lang="de-AT" dirty="0" smtClean="0"/>
              <a:t> kann man einstellen wie schwer die Gewichte waren und wie viele </a:t>
            </a:r>
            <a:r>
              <a:rPr lang="de-AT" dirty="0"/>
              <a:t>W</a:t>
            </a:r>
            <a:r>
              <a:rPr lang="de-AT" dirty="0" smtClean="0"/>
              <a:t>iederholungen man gemacht hat.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90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smtClean="0"/>
              <a:t>C#</a:t>
            </a:r>
          </a:p>
          <a:p>
            <a:pPr lvl="1"/>
            <a:r>
              <a:rPr lang="de-AT" dirty="0" smtClean="0"/>
              <a:t>Login</a:t>
            </a:r>
          </a:p>
          <a:p>
            <a:pPr lvl="1"/>
            <a:r>
              <a:rPr lang="de-AT" dirty="0" smtClean="0"/>
              <a:t>Registrierung</a:t>
            </a:r>
          </a:p>
          <a:p>
            <a:pPr lvl="1"/>
            <a:r>
              <a:rPr lang="de-AT" dirty="0" smtClean="0"/>
              <a:t>FIT-HUB</a:t>
            </a:r>
          </a:p>
          <a:p>
            <a:r>
              <a:rPr lang="de-AT" dirty="0" smtClean="0"/>
              <a:t>Java</a:t>
            </a:r>
          </a:p>
          <a:p>
            <a:pPr lvl="1"/>
            <a:r>
              <a:rPr lang="de-AT" dirty="0" smtClean="0"/>
              <a:t>Admin Login</a:t>
            </a:r>
          </a:p>
          <a:p>
            <a:pPr lvl="1"/>
            <a:r>
              <a:rPr lang="de-AT" dirty="0" smtClean="0"/>
              <a:t>User Verwaltung</a:t>
            </a:r>
          </a:p>
          <a:p>
            <a:pPr lvl="1"/>
            <a:r>
              <a:rPr lang="de-AT" dirty="0" err="1" smtClean="0"/>
              <a:t>AddForm</a:t>
            </a:r>
            <a:endParaRPr lang="de-AT" dirty="0" smtClean="0"/>
          </a:p>
          <a:p>
            <a:pPr lvl="1"/>
            <a:r>
              <a:rPr lang="de-AT" dirty="0" err="1"/>
              <a:t>UserVerwaltung</a:t>
            </a:r>
            <a:r>
              <a:rPr lang="de-AT" dirty="0"/>
              <a:t> </a:t>
            </a:r>
            <a:r>
              <a:rPr lang="de-AT" dirty="0"/>
              <a:t>Update</a:t>
            </a:r>
          </a:p>
          <a:p>
            <a:pPr lvl="1"/>
            <a:r>
              <a:rPr lang="de-AT" dirty="0" err="1"/>
              <a:t>UserVerwaltung</a:t>
            </a:r>
            <a:r>
              <a:rPr lang="de-AT" dirty="0"/>
              <a:t> </a:t>
            </a:r>
            <a:r>
              <a:rPr lang="de-AT" dirty="0" smtClean="0"/>
              <a:t>Delete</a:t>
            </a:r>
            <a:endParaRPr lang="de-AT" dirty="0"/>
          </a:p>
          <a:p>
            <a:r>
              <a:rPr lang="de-AT" dirty="0" smtClean="0"/>
              <a:t>Android</a:t>
            </a:r>
          </a:p>
          <a:p>
            <a:pPr lvl="1"/>
            <a:r>
              <a:rPr lang="de-AT" dirty="0" smtClean="0"/>
              <a:t>Login</a:t>
            </a:r>
          </a:p>
          <a:p>
            <a:pPr lvl="1"/>
            <a:r>
              <a:rPr lang="de-AT" dirty="0" smtClean="0"/>
              <a:t>Training auswählen</a:t>
            </a:r>
          </a:p>
          <a:p>
            <a:pPr lvl="1"/>
            <a:r>
              <a:rPr lang="de-AT" dirty="0" smtClean="0"/>
              <a:t>Training eintragen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99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C#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36" y="1874765"/>
            <a:ext cx="4162425" cy="35909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4</a:t>
            </a:fld>
            <a:endParaRPr lang="de-AT"/>
          </a:p>
        </p:txBody>
      </p:sp>
      <p:sp>
        <p:nvSpPr>
          <p:cNvPr id="11" name="Pfeil nach rechts 10"/>
          <p:cNvSpPr/>
          <p:nvPr/>
        </p:nvSpPr>
        <p:spPr>
          <a:xfrm rot="9422651">
            <a:off x="3993869" y="2583280"/>
            <a:ext cx="2523919" cy="98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6537613" y="1933773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Man kann sich mit seinem Benutzername oder mit seiner Email-Adresse einloggen.</a:t>
            </a:r>
            <a:endParaRPr lang="de-AT" dirty="0"/>
          </a:p>
        </p:txBody>
      </p:sp>
      <p:sp>
        <p:nvSpPr>
          <p:cNvPr id="13" name="Pfeil nach rechts 12"/>
          <p:cNvSpPr/>
          <p:nvPr/>
        </p:nvSpPr>
        <p:spPr>
          <a:xfrm rot="10800000">
            <a:off x="4817917" y="3628459"/>
            <a:ext cx="1967731" cy="729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6755822" y="3670227"/>
            <a:ext cx="356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Hier fügt man sein dazugehöriges Passwort ein.</a:t>
            </a:r>
            <a:endParaRPr lang="de-AT" dirty="0"/>
          </a:p>
        </p:txBody>
      </p:sp>
      <p:sp>
        <p:nvSpPr>
          <p:cNvPr id="15" name="Pfeil nach rechts 14"/>
          <p:cNvSpPr/>
          <p:nvPr/>
        </p:nvSpPr>
        <p:spPr>
          <a:xfrm rot="12116690">
            <a:off x="2536152" y="5081981"/>
            <a:ext cx="2352811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5"/>
          <p:cNvSpPr txBox="1"/>
          <p:nvPr/>
        </p:nvSpPr>
        <p:spPr>
          <a:xfrm>
            <a:off x="4817917" y="5507457"/>
            <a:ext cx="528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Wenn man seine Anmeldedaten eingegeben hat kann man sich über diesen Button einloggen.</a:t>
            </a:r>
            <a:endParaRPr lang="de-AT" dirty="0"/>
          </a:p>
        </p:txBody>
      </p:sp>
      <p:sp>
        <p:nvSpPr>
          <p:cNvPr id="17" name="Pfeil nach rechts 16"/>
          <p:cNvSpPr/>
          <p:nvPr/>
        </p:nvSpPr>
        <p:spPr>
          <a:xfrm rot="10800000">
            <a:off x="5237018" y="4573247"/>
            <a:ext cx="1548631" cy="546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6909955" y="4491160"/>
            <a:ext cx="3628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Falls man noch nicht registriert ist kommt man über diesen Link zur Registrierung.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7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Registrierung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8734"/>
            <a:ext cx="3143250" cy="40767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5</a:t>
            </a:fld>
            <a:endParaRPr lang="de-AT"/>
          </a:p>
        </p:txBody>
      </p:sp>
      <p:sp>
        <p:nvSpPr>
          <p:cNvPr id="7" name="Pfeil nach rechts 6"/>
          <p:cNvSpPr/>
          <p:nvPr/>
        </p:nvSpPr>
        <p:spPr>
          <a:xfrm rot="9902686">
            <a:off x="3657600" y="2753670"/>
            <a:ext cx="2098964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5826681" y="2349079"/>
            <a:ext cx="276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Hier werden alle wichtige Daten für FIT-HUB erfasst.</a:t>
            </a:r>
            <a:endParaRPr lang="de-AT" dirty="0"/>
          </a:p>
        </p:txBody>
      </p:sp>
      <p:sp>
        <p:nvSpPr>
          <p:cNvPr id="9" name="Pfeil nach rechts 8"/>
          <p:cNvSpPr/>
          <p:nvPr/>
        </p:nvSpPr>
        <p:spPr>
          <a:xfrm rot="9935046">
            <a:off x="2951018" y="4856129"/>
            <a:ext cx="2047009" cy="832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5101936" y="4540827"/>
            <a:ext cx="2961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Wenn alle Felder ausgefüllt sind, kann man sich mit diesem Button registrieren.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00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FIT-HUB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84" y="1474846"/>
            <a:ext cx="8235230" cy="456651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6</a:t>
            </a:fld>
            <a:endParaRPr lang="de-AT"/>
          </a:p>
        </p:txBody>
      </p:sp>
      <p:sp>
        <p:nvSpPr>
          <p:cNvPr id="7" name="Pfeil nach rechts 6"/>
          <p:cNvSpPr/>
          <p:nvPr/>
        </p:nvSpPr>
        <p:spPr>
          <a:xfrm rot="8662228">
            <a:off x="2100884" y="1289448"/>
            <a:ext cx="1673734" cy="654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3771900" y="405245"/>
            <a:ext cx="5122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Nachdem man sich erfolgreich angemeldet hat, kann man über diese Comboboxen einstellen welche Daten angezeigt werden sollen. </a:t>
            </a:r>
            <a:endParaRPr lang="de-AT" dirty="0"/>
          </a:p>
        </p:txBody>
      </p:sp>
      <p:sp>
        <p:nvSpPr>
          <p:cNvPr id="9" name="Pfeil nach rechts 8"/>
          <p:cNvSpPr/>
          <p:nvPr/>
        </p:nvSpPr>
        <p:spPr>
          <a:xfrm rot="10800000">
            <a:off x="4845890" y="2009486"/>
            <a:ext cx="893618" cy="281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739508" y="1869075"/>
            <a:ext cx="293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Ändere die Ansicht des Charts.</a:t>
            </a:r>
            <a:endParaRPr lang="de-AT" dirty="0"/>
          </a:p>
        </p:txBody>
      </p:sp>
      <p:sp>
        <p:nvSpPr>
          <p:cNvPr id="12" name="Pfeil nach rechts 11"/>
          <p:cNvSpPr/>
          <p:nvPr/>
        </p:nvSpPr>
        <p:spPr>
          <a:xfrm rot="11504487">
            <a:off x="3726823" y="2525653"/>
            <a:ext cx="5001945" cy="455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8894618" y="3023755"/>
            <a:ext cx="305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Durch klicken des Buttons werden die Daten angezeigt.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66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Java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1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0" y="94115"/>
            <a:ext cx="5343792" cy="350653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287065" y="1887201"/>
            <a:ext cx="4712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u="sng" dirty="0" err="1"/>
              <a:t>AdminLogin</a:t>
            </a:r>
            <a:r>
              <a:rPr lang="de-AT" sz="2400" b="1" u="sng" dirty="0"/>
              <a:t>:</a:t>
            </a:r>
            <a:endParaRPr lang="de-AT" b="1" u="sng" dirty="0"/>
          </a:p>
          <a:p>
            <a:r>
              <a:rPr lang="de-AT" dirty="0"/>
              <a:t>Username und Password eingeben (z.B. Test, Test).</a:t>
            </a:r>
          </a:p>
          <a:p>
            <a:r>
              <a:rPr lang="de-AT" dirty="0"/>
              <a:t>Mit dem Klick auf den Login-Button wird in der Datenbank nach diesem Username mit passendem Password gesucht. Wurde er gefunden, dann kommt man zum Userverwaltungsfenster, sonst bekommt man die Fehlermeldung „Admin </a:t>
            </a:r>
            <a:r>
              <a:rPr lang="de-AT" dirty="0" err="1"/>
              <a:t>doesn‘t</a:t>
            </a:r>
            <a:r>
              <a:rPr lang="de-AT" dirty="0"/>
              <a:t> </a:t>
            </a:r>
            <a:r>
              <a:rPr lang="de-AT" dirty="0" err="1"/>
              <a:t>exist</a:t>
            </a:r>
            <a:r>
              <a:rPr lang="de-AT" dirty="0"/>
              <a:t>!“.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58" y="2401912"/>
            <a:ext cx="5343792" cy="3523957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97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" y="224416"/>
            <a:ext cx="10957111" cy="432717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12637" y="4551590"/>
            <a:ext cx="11535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u="sng" dirty="0" err="1" smtClean="0"/>
              <a:t>UserVerwaltung</a:t>
            </a:r>
            <a:r>
              <a:rPr lang="de-AT" sz="2400" b="1" u="sng" dirty="0"/>
              <a:t>:</a:t>
            </a:r>
          </a:p>
          <a:p>
            <a:r>
              <a:rPr lang="de-AT" dirty="0"/>
              <a:t>Die User-Daten werden beim Öffnen des Fensters automatisch eingelesen und angezeigt.</a:t>
            </a:r>
          </a:p>
          <a:p>
            <a:r>
              <a:rPr lang="de-AT" dirty="0"/>
              <a:t>Mit dem Button „Refresh Data“ kann man die Daten manuell einlesen.</a:t>
            </a:r>
          </a:p>
          <a:p>
            <a:r>
              <a:rPr lang="de-AT" dirty="0"/>
              <a:t>„Add User“ öffnet das </a:t>
            </a:r>
            <a:r>
              <a:rPr lang="de-AT" dirty="0" err="1"/>
              <a:t>Addfenster</a:t>
            </a:r>
            <a:r>
              <a:rPr lang="de-AT" dirty="0"/>
              <a:t> und mit „Delete User“ wird ein User aus der Datenbank gelöscht, welche im Folgenden genauer erklärt werden.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FIT-HUB (Christof Burger, Christof Klauss, Dominik Pederiva, Marco Reitbrecht)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84-217E-43C3-84A5-8184B8D7DBC5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659</Words>
  <Application>Microsoft Office PowerPoint</Application>
  <PresentationFormat>Breitbild</PresentationFormat>
  <Paragraphs>84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FIT-HUB</vt:lpstr>
      <vt:lpstr>Agenda</vt:lpstr>
      <vt:lpstr>C#</vt:lpstr>
      <vt:lpstr>Login</vt:lpstr>
      <vt:lpstr>Registrierung</vt:lpstr>
      <vt:lpstr>FIT-HUB</vt:lpstr>
      <vt:lpstr>Java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Android</vt:lpstr>
      <vt:lpstr>Login</vt:lpstr>
      <vt:lpstr>Training auswählen</vt:lpstr>
      <vt:lpstr>Training eintragen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FIT-HUB</dc:title>
  <dc:creator>Dominik</dc:creator>
  <cp:lastModifiedBy>Dominik</cp:lastModifiedBy>
  <cp:revision>13</cp:revision>
  <dcterms:created xsi:type="dcterms:W3CDTF">2016-12-20T07:30:41Z</dcterms:created>
  <dcterms:modified xsi:type="dcterms:W3CDTF">2016-12-20T09:11:13Z</dcterms:modified>
</cp:coreProperties>
</file>