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2EA-E86E-4409-8C94-5D7764453B3B}" type="datetimeFigureOut">
              <a:rPr lang="de-AT" smtClean="0"/>
              <a:t>04.04.2017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FF3C-E8AA-4B11-B3ED-C6AC945C86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255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2EA-E86E-4409-8C94-5D7764453B3B}" type="datetimeFigureOut">
              <a:rPr lang="de-AT" smtClean="0"/>
              <a:t>04.04.2017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FF3C-E8AA-4B11-B3ED-C6AC945C86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455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2EA-E86E-4409-8C94-5D7764453B3B}" type="datetimeFigureOut">
              <a:rPr lang="de-AT" smtClean="0"/>
              <a:t>04.04.2017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FF3C-E8AA-4B11-B3ED-C6AC945C86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338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2EA-E86E-4409-8C94-5D7764453B3B}" type="datetimeFigureOut">
              <a:rPr lang="de-AT" smtClean="0"/>
              <a:t>04.04.2017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FF3C-E8AA-4B11-B3ED-C6AC945C86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19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2EA-E86E-4409-8C94-5D7764453B3B}" type="datetimeFigureOut">
              <a:rPr lang="de-AT" smtClean="0"/>
              <a:t>04.04.2017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FF3C-E8AA-4B11-B3ED-C6AC945C86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192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2EA-E86E-4409-8C94-5D7764453B3B}" type="datetimeFigureOut">
              <a:rPr lang="de-AT" smtClean="0"/>
              <a:t>04.04.2017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FF3C-E8AA-4B11-B3ED-C6AC945C86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05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2EA-E86E-4409-8C94-5D7764453B3B}" type="datetimeFigureOut">
              <a:rPr lang="de-AT" smtClean="0"/>
              <a:t>04.04.2017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FF3C-E8AA-4B11-B3ED-C6AC945C86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440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2EA-E86E-4409-8C94-5D7764453B3B}" type="datetimeFigureOut">
              <a:rPr lang="de-AT" smtClean="0"/>
              <a:t>04.04.2017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FF3C-E8AA-4B11-B3ED-C6AC945C86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8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2EA-E86E-4409-8C94-5D7764453B3B}" type="datetimeFigureOut">
              <a:rPr lang="de-AT" smtClean="0"/>
              <a:t>04.04.2017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FF3C-E8AA-4B11-B3ED-C6AC945C86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304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2EA-E86E-4409-8C94-5D7764453B3B}" type="datetimeFigureOut">
              <a:rPr lang="de-AT" smtClean="0"/>
              <a:t>04.04.2017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FF3C-E8AA-4B11-B3ED-C6AC945C86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359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2EA-E86E-4409-8C94-5D7764453B3B}" type="datetimeFigureOut">
              <a:rPr lang="de-AT" smtClean="0"/>
              <a:t>04.04.2017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FF3C-E8AA-4B11-B3ED-C6AC945C86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0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E2EA-E86E-4409-8C94-5D7764453B3B}" type="datetimeFigureOut">
              <a:rPr lang="de-AT" smtClean="0"/>
              <a:t>04.04.2017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FF3C-E8AA-4B11-B3ED-C6AC945C86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32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Android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54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Mit der App kann man seine Trainingsdaten eintragen.</a:t>
            </a:r>
          </a:p>
          <a:p>
            <a:r>
              <a:rPr lang="de-AT" dirty="0" smtClean="0"/>
              <a:t>Die Übertragung erfolgt mittels Webservices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2"/>
          <a:stretch/>
        </p:blipFill>
        <p:spPr>
          <a:xfrm>
            <a:off x="1112261" y="2867891"/>
            <a:ext cx="2246212" cy="382385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1"/>
          <a:stretch/>
        </p:blipFill>
        <p:spPr>
          <a:xfrm>
            <a:off x="3481388" y="2867891"/>
            <a:ext cx="2242663" cy="382385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/>
          <a:stretch/>
        </p:blipFill>
        <p:spPr>
          <a:xfrm>
            <a:off x="5846966" y="2867891"/>
            <a:ext cx="2237161" cy="38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Android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Dominik</dc:creator>
  <cp:lastModifiedBy>Dominik</cp:lastModifiedBy>
  <cp:revision>1</cp:revision>
  <dcterms:created xsi:type="dcterms:W3CDTF">2017-04-04T03:09:38Z</dcterms:created>
  <dcterms:modified xsi:type="dcterms:W3CDTF">2017-04-04T03:17:43Z</dcterms:modified>
</cp:coreProperties>
</file>