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8"/>
  </p:notesMasterIdLst>
  <p:sldIdLst>
    <p:sldId id="256" r:id="rId2"/>
    <p:sldId id="258" r:id="rId3"/>
    <p:sldId id="262" r:id="rId4"/>
    <p:sldId id="265" r:id="rId5"/>
    <p:sldId id="273" r:id="rId6"/>
    <p:sldId id="275" r:id="rId7"/>
    <p:sldId id="276" r:id="rId8"/>
    <p:sldId id="280" r:id="rId9"/>
    <p:sldId id="281" r:id="rId10"/>
    <p:sldId id="282" r:id="rId11"/>
    <p:sldId id="283" r:id="rId12"/>
    <p:sldId id="284" r:id="rId13"/>
    <p:sldId id="287" r:id="rId14"/>
    <p:sldId id="264" r:id="rId15"/>
    <p:sldId id="269" r:id="rId16"/>
    <p:sldId id="289" r:id="rId17"/>
    <p:sldId id="292" r:id="rId18"/>
    <p:sldId id="291" r:id="rId19"/>
    <p:sldId id="279" r:id="rId20"/>
    <p:sldId id="259" r:id="rId21"/>
    <p:sldId id="278" r:id="rId22"/>
    <p:sldId id="294" r:id="rId23"/>
    <p:sldId id="272" r:id="rId24"/>
    <p:sldId id="293" r:id="rId25"/>
    <p:sldId id="286"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27ED7-E350-AE4C-BDF0-BAD662A8EB7C}" v="130" dt="2023-12-07T03:42:58.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8"/>
  </p:normalViewPr>
  <p:slideViewPr>
    <p:cSldViewPr snapToGrid="0">
      <p:cViewPr>
        <p:scale>
          <a:sx n="98" d="100"/>
          <a:sy n="98" d="100"/>
        </p:scale>
        <p:origin x="-5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al, Sara G" userId="66174a61-58e1-4dee-8fa1-b8a5dd9b0d0e" providerId="ADAL" clId="{40727ED7-E350-AE4C-BDF0-BAD662A8EB7C}"/>
    <pc:docChg chg="undo redo custSel addSld delSld modSld sldOrd">
      <pc:chgData name="Kokal, Sara G" userId="66174a61-58e1-4dee-8fa1-b8a5dd9b0d0e" providerId="ADAL" clId="{40727ED7-E350-AE4C-BDF0-BAD662A8EB7C}" dt="2023-12-07T03:43:17.639" v="15162" actId="20577"/>
      <pc:docMkLst>
        <pc:docMk/>
      </pc:docMkLst>
      <pc:sldChg chg="modSp">
        <pc:chgData name="Kokal, Sara G" userId="66174a61-58e1-4dee-8fa1-b8a5dd9b0d0e" providerId="ADAL" clId="{40727ED7-E350-AE4C-BDF0-BAD662A8EB7C}" dt="2023-11-25T23:44:18.531" v="1367" actId="313"/>
        <pc:sldMkLst>
          <pc:docMk/>
          <pc:sldMk cId="1605948985" sldId="256"/>
        </pc:sldMkLst>
        <pc:spChg chg="mod">
          <ac:chgData name="Kokal, Sara G" userId="66174a61-58e1-4dee-8fa1-b8a5dd9b0d0e" providerId="ADAL" clId="{40727ED7-E350-AE4C-BDF0-BAD662A8EB7C}" dt="2023-11-25T23:44:18.531" v="1367" actId="313"/>
          <ac:spMkLst>
            <pc:docMk/>
            <pc:sldMk cId="1605948985" sldId="256"/>
            <ac:spMk id="2" creationId="{4E9C7DB6-AAB7-47AC-3A1E-B43CF1388126}"/>
          </ac:spMkLst>
        </pc:spChg>
      </pc:sldChg>
      <pc:sldChg chg="modSp mod">
        <pc:chgData name="Kokal, Sara G" userId="66174a61-58e1-4dee-8fa1-b8a5dd9b0d0e" providerId="ADAL" clId="{40727ED7-E350-AE4C-BDF0-BAD662A8EB7C}" dt="2023-11-25T02:19:19.019" v="10" actId="20577"/>
        <pc:sldMkLst>
          <pc:docMk/>
          <pc:sldMk cId="3873152859" sldId="258"/>
        </pc:sldMkLst>
        <pc:spChg chg="mod">
          <ac:chgData name="Kokal, Sara G" userId="66174a61-58e1-4dee-8fa1-b8a5dd9b0d0e" providerId="ADAL" clId="{40727ED7-E350-AE4C-BDF0-BAD662A8EB7C}" dt="2023-11-25T02:19:19.019" v="10" actId="20577"/>
          <ac:spMkLst>
            <pc:docMk/>
            <pc:sldMk cId="3873152859" sldId="258"/>
            <ac:spMk id="3" creationId="{B3B4A6CE-5288-95DF-1BE6-29E5E7317322}"/>
          </ac:spMkLst>
        </pc:spChg>
      </pc:sldChg>
      <pc:sldChg chg="modSp mod ord">
        <pc:chgData name="Kokal, Sara G" userId="66174a61-58e1-4dee-8fa1-b8a5dd9b0d0e" providerId="ADAL" clId="{40727ED7-E350-AE4C-BDF0-BAD662A8EB7C}" dt="2023-12-06T04:55:43.171" v="14534" actId="14100"/>
        <pc:sldMkLst>
          <pc:docMk/>
          <pc:sldMk cId="1992129626" sldId="259"/>
        </pc:sldMkLst>
        <pc:spChg chg="mod">
          <ac:chgData name="Kokal, Sara G" userId="66174a61-58e1-4dee-8fa1-b8a5dd9b0d0e" providerId="ADAL" clId="{40727ED7-E350-AE4C-BDF0-BAD662A8EB7C}" dt="2023-12-06T04:55:43.171" v="14534" actId="14100"/>
          <ac:spMkLst>
            <pc:docMk/>
            <pc:sldMk cId="1992129626" sldId="259"/>
            <ac:spMk id="3" creationId="{4F1C38A9-D826-8535-E245-E869E39AC1FE}"/>
          </ac:spMkLst>
        </pc:spChg>
      </pc:sldChg>
      <pc:sldChg chg="addSp delSp modSp mod">
        <pc:chgData name="Kokal, Sara G" userId="66174a61-58e1-4dee-8fa1-b8a5dd9b0d0e" providerId="ADAL" clId="{40727ED7-E350-AE4C-BDF0-BAD662A8EB7C}" dt="2023-11-25T02:47:06.589" v="907" actId="20577"/>
        <pc:sldMkLst>
          <pc:docMk/>
          <pc:sldMk cId="3454910888" sldId="265"/>
        </pc:sldMkLst>
        <pc:spChg chg="mod">
          <ac:chgData name="Kokal, Sara G" userId="66174a61-58e1-4dee-8fa1-b8a5dd9b0d0e" providerId="ADAL" clId="{40727ED7-E350-AE4C-BDF0-BAD662A8EB7C}" dt="2023-11-25T02:46:35.618" v="862" actId="1076"/>
          <ac:spMkLst>
            <pc:docMk/>
            <pc:sldMk cId="3454910888" sldId="265"/>
            <ac:spMk id="2" creationId="{D7332E5F-3C91-81C2-6556-C1636A6C9B4F}"/>
          </ac:spMkLst>
        </pc:spChg>
        <pc:spChg chg="mod">
          <ac:chgData name="Kokal, Sara G" userId="66174a61-58e1-4dee-8fa1-b8a5dd9b0d0e" providerId="ADAL" clId="{40727ED7-E350-AE4C-BDF0-BAD662A8EB7C}" dt="2023-11-25T02:47:06.589" v="907" actId="20577"/>
          <ac:spMkLst>
            <pc:docMk/>
            <pc:sldMk cId="3454910888" sldId="265"/>
            <ac:spMk id="3" creationId="{3B02AA84-C5CB-C692-64F0-C255E1BEF664}"/>
          </ac:spMkLst>
        </pc:spChg>
        <pc:spChg chg="add del mod">
          <ac:chgData name="Kokal, Sara G" userId="66174a61-58e1-4dee-8fa1-b8a5dd9b0d0e" providerId="ADAL" clId="{40727ED7-E350-AE4C-BDF0-BAD662A8EB7C}" dt="2023-11-25T02:30:20.562" v="454" actId="478"/>
          <ac:spMkLst>
            <pc:docMk/>
            <pc:sldMk cId="3454910888" sldId="265"/>
            <ac:spMk id="6" creationId="{6F6D0ED1-2C96-6B9B-EA3F-56F75423CFAA}"/>
          </ac:spMkLst>
        </pc:spChg>
        <pc:picChg chg="add mod modCrop">
          <ac:chgData name="Kokal, Sara G" userId="66174a61-58e1-4dee-8fa1-b8a5dd9b0d0e" providerId="ADAL" clId="{40727ED7-E350-AE4C-BDF0-BAD662A8EB7C}" dt="2023-11-25T02:46:43.100" v="865" actId="1076"/>
          <ac:picMkLst>
            <pc:docMk/>
            <pc:sldMk cId="3454910888" sldId="265"/>
            <ac:picMk id="5" creationId="{A63E2132-2726-9BB6-655B-45A2BF131A0C}"/>
          </ac:picMkLst>
        </pc:picChg>
        <pc:picChg chg="add mod">
          <ac:chgData name="Kokal, Sara G" userId="66174a61-58e1-4dee-8fa1-b8a5dd9b0d0e" providerId="ADAL" clId="{40727ED7-E350-AE4C-BDF0-BAD662A8EB7C}" dt="2023-11-25T02:46:52.217" v="868" actId="1076"/>
          <ac:picMkLst>
            <pc:docMk/>
            <pc:sldMk cId="3454910888" sldId="265"/>
            <ac:picMk id="8" creationId="{F603C74C-F267-FAB0-B1C5-34F696681C80}"/>
          </ac:picMkLst>
        </pc:picChg>
      </pc:sldChg>
      <pc:sldChg chg="del">
        <pc:chgData name="Kokal, Sara G" userId="66174a61-58e1-4dee-8fa1-b8a5dd9b0d0e" providerId="ADAL" clId="{40727ED7-E350-AE4C-BDF0-BAD662A8EB7C}" dt="2023-12-05T06:04:58.990" v="3339" actId="2696"/>
        <pc:sldMkLst>
          <pc:docMk/>
          <pc:sldMk cId="3692839023" sldId="266"/>
        </pc:sldMkLst>
      </pc:sldChg>
      <pc:sldChg chg="add del">
        <pc:chgData name="Kokal, Sara G" userId="66174a61-58e1-4dee-8fa1-b8a5dd9b0d0e" providerId="ADAL" clId="{40727ED7-E350-AE4C-BDF0-BAD662A8EB7C}" dt="2023-12-05T05:06:37.807" v="2520" actId="2696"/>
        <pc:sldMkLst>
          <pc:docMk/>
          <pc:sldMk cId="2722482712" sldId="267"/>
        </pc:sldMkLst>
      </pc:sldChg>
      <pc:sldChg chg="modSp del mod ord">
        <pc:chgData name="Kokal, Sara G" userId="66174a61-58e1-4dee-8fa1-b8a5dd9b0d0e" providerId="ADAL" clId="{40727ED7-E350-AE4C-BDF0-BAD662A8EB7C}" dt="2023-12-06T04:29:59.789" v="11521" actId="2696"/>
        <pc:sldMkLst>
          <pc:docMk/>
          <pc:sldMk cId="1274065046" sldId="268"/>
        </pc:sldMkLst>
        <pc:spChg chg="mod">
          <ac:chgData name="Kokal, Sara G" userId="66174a61-58e1-4dee-8fa1-b8a5dd9b0d0e" providerId="ADAL" clId="{40727ED7-E350-AE4C-BDF0-BAD662A8EB7C}" dt="2023-12-06T04:28:07.824" v="11378" actId="20577"/>
          <ac:spMkLst>
            <pc:docMk/>
            <pc:sldMk cId="1274065046" sldId="268"/>
            <ac:spMk id="3" creationId="{69ED84D1-D2B7-B824-9AF3-7B1786E696E6}"/>
          </ac:spMkLst>
        </pc:spChg>
      </pc:sldChg>
      <pc:sldChg chg="addSp delSp modSp mod">
        <pc:chgData name="Kokal, Sara G" userId="66174a61-58e1-4dee-8fa1-b8a5dd9b0d0e" providerId="ADAL" clId="{40727ED7-E350-AE4C-BDF0-BAD662A8EB7C}" dt="2023-12-06T03:13:07.371" v="8781" actId="27636"/>
        <pc:sldMkLst>
          <pc:docMk/>
          <pc:sldMk cId="3441925071" sldId="269"/>
        </pc:sldMkLst>
        <pc:spChg chg="mod">
          <ac:chgData name="Kokal, Sara G" userId="66174a61-58e1-4dee-8fa1-b8a5dd9b0d0e" providerId="ADAL" clId="{40727ED7-E350-AE4C-BDF0-BAD662A8EB7C}" dt="2023-12-06T03:08:51.540" v="8702" actId="1076"/>
          <ac:spMkLst>
            <pc:docMk/>
            <pc:sldMk cId="3441925071" sldId="269"/>
            <ac:spMk id="2" creationId="{B5657F80-01E2-764B-D3C7-0BABDA28DE00}"/>
          </ac:spMkLst>
        </pc:spChg>
        <pc:spChg chg="mod">
          <ac:chgData name="Kokal, Sara G" userId="66174a61-58e1-4dee-8fa1-b8a5dd9b0d0e" providerId="ADAL" clId="{40727ED7-E350-AE4C-BDF0-BAD662A8EB7C}" dt="2023-12-06T03:13:07.371" v="8781" actId="27636"/>
          <ac:spMkLst>
            <pc:docMk/>
            <pc:sldMk cId="3441925071" sldId="269"/>
            <ac:spMk id="3" creationId="{CD16210F-5C3F-6116-1EAD-1CF9C9202D29}"/>
          </ac:spMkLst>
        </pc:spChg>
        <pc:spChg chg="add mod">
          <ac:chgData name="Kokal, Sara G" userId="66174a61-58e1-4dee-8fa1-b8a5dd9b0d0e" providerId="ADAL" clId="{40727ED7-E350-AE4C-BDF0-BAD662A8EB7C}" dt="2023-12-06T03:10:28.459" v="8755" actId="1076"/>
          <ac:spMkLst>
            <pc:docMk/>
            <pc:sldMk cId="3441925071" sldId="269"/>
            <ac:spMk id="8" creationId="{DA52C6EA-7347-4AB8-2371-2ED6F7985E1F}"/>
          </ac:spMkLst>
        </pc:spChg>
        <pc:spChg chg="add mod">
          <ac:chgData name="Kokal, Sara G" userId="66174a61-58e1-4dee-8fa1-b8a5dd9b0d0e" providerId="ADAL" clId="{40727ED7-E350-AE4C-BDF0-BAD662A8EB7C}" dt="2023-12-06T03:12:50.200" v="8775" actId="1076"/>
          <ac:spMkLst>
            <pc:docMk/>
            <pc:sldMk cId="3441925071" sldId="269"/>
            <ac:spMk id="13" creationId="{1D1C16DD-9DE7-8646-77C6-D9B8CDAF8DCF}"/>
          </ac:spMkLst>
        </pc:spChg>
        <pc:picChg chg="add del mod">
          <ac:chgData name="Kokal, Sara G" userId="66174a61-58e1-4dee-8fa1-b8a5dd9b0d0e" providerId="ADAL" clId="{40727ED7-E350-AE4C-BDF0-BAD662A8EB7C}" dt="2023-12-06T03:08:33.219" v="8693" actId="478"/>
          <ac:picMkLst>
            <pc:docMk/>
            <pc:sldMk cId="3441925071" sldId="269"/>
            <ac:picMk id="5" creationId="{3922C13D-14CC-395E-D845-73459ACEA741}"/>
          </ac:picMkLst>
        </pc:picChg>
        <pc:picChg chg="add mod">
          <ac:chgData name="Kokal, Sara G" userId="66174a61-58e1-4dee-8fa1-b8a5dd9b0d0e" providerId="ADAL" clId="{40727ED7-E350-AE4C-BDF0-BAD662A8EB7C}" dt="2023-12-06T03:10:31.475" v="8756" actId="1076"/>
          <ac:picMkLst>
            <pc:docMk/>
            <pc:sldMk cId="3441925071" sldId="269"/>
            <ac:picMk id="7" creationId="{C6A2FE17-EE71-0404-7156-66D070ECF1E3}"/>
          </ac:picMkLst>
        </pc:picChg>
        <pc:picChg chg="add mod">
          <ac:chgData name="Kokal, Sara G" userId="66174a61-58e1-4dee-8fa1-b8a5dd9b0d0e" providerId="ADAL" clId="{40727ED7-E350-AE4C-BDF0-BAD662A8EB7C}" dt="2023-12-06T03:10:26.446" v="8754" actId="1076"/>
          <ac:picMkLst>
            <pc:docMk/>
            <pc:sldMk cId="3441925071" sldId="269"/>
            <ac:picMk id="10" creationId="{50333D64-6B0F-10C2-3AB7-BF34892D5EFD}"/>
          </ac:picMkLst>
        </pc:picChg>
        <pc:picChg chg="add mod">
          <ac:chgData name="Kokal, Sara G" userId="66174a61-58e1-4dee-8fa1-b8a5dd9b0d0e" providerId="ADAL" clId="{40727ED7-E350-AE4C-BDF0-BAD662A8EB7C}" dt="2023-12-06T03:12:45.824" v="8773" actId="1076"/>
          <ac:picMkLst>
            <pc:docMk/>
            <pc:sldMk cId="3441925071" sldId="269"/>
            <ac:picMk id="12" creationId="{35BA2A59-5814-03F6-E1EB-16DD5CDC6D8F}"/>
          </ac:picMkLst>
        </pc:picChg>
        <pc:picChg chg="add mod">
          <ac:chgData name="Kokal, Sara G" userId="66174a61-58e1-4dee-8fa1-b8a5dd9b0d0e" providerId="ADAL" clId="{40727ED7-E350-AE4C-BDF0-BAD662A8EB7C}" dt="2023-12-06T03:13:04.727" v="8779" actId="1076"/>
          <ac:picMkLst>
            <pc:docMk/>
            <pc:sldMk cId="3441925071" sldId="269"/>
            <ac:picMk id="15" creationId="{4A0D0926-7E73-BA99-182F-9EE22ACF2B4C}"/>
          </ac:picMkLst>
        </pc:picChg>
      </pc:sldChg>
      <pc:sldChg chg="modSp del mod">
        <pc:chgData name="Kokal, Sara G" userId="66174a61-58e1-4dee-8fa1-b8a5dd9b0d0e" providerId="ADAL" clId="{40727ED7-E350-AE4C-BDF0-BAD662A8EB7C}" dt="2023-12-06T02:47:34.547" v="7521" actId="2696"/>
        <pc:sldMkLst>
          <pc:docMk/>
          <pc:sldMk cId="3299738717" sldId="270"/>
        </pc:sldMkLst>
        <pc:spChg chg="mod">
          <ac:chgData name="Kokal, Sara G" userId="66174a61-58e1-4dee-8fa1-b8a5dd9b0d0e" providerId="ADAL" clId="{40727ED7-E350-AE4C-BDF0-BAD662A8EB7C}" dt="2023-12-05T06:08:35.501" v="3407" actId="20577"/>
          <ac:spMkLst>
            <pc:docMk/>
            <pc:sldMk cId="3299738717" sldId="270"/>
            <ac:spMk id="2" creationId="{18B2C97A-4A0D-61CF-4448-153C1A7C67AF}"/>
          </ac:spMkLst>
        </pc:spChg>
      </pc:sldChg>
      <pc:sldChg chg="del">
        <pc:chgData name="Kokal, Sara G" userId="66174a61-58e1-4dee-8fa1-b8a5dd9b0d0e" providerId="ADAL" clId="{40727ED7-E350-AE4C-BDF0-BAD662A8EB7C}" dt="2023-12-05T05:08:05.628" v="2563" actId="2696"/>
        <pc:sldMkLst>
          <pc:docMk/>
          <pc:sldMk cId="546273450" sldId="271"/>
        </pc:sldMkLst>
      </pc:sldChg>
      <pc:sldChg chg="addSp delSp modSp mod">
        <pc:chgData name="Kokal, Sara G" userId="66174a61-58e1-4dee-8fa1-b8a5dd9b0d0e" providerId="ADAL" clId="{40727ED7-E350-AE4C-BDF0-BAD662A8EB7C}" dt="2023-12-06T04:55:10.408" v="14526" actId="26606"/>
        <pc:sldMkLst>
          <pc:docMk/>
          <pc:sldMk cId="2582698338" sldId="272"/>
        </pc:sldMkLst>
        <pc:spChg chg="mod">
          <ac:chgData name="Kokal, Sara G" userId="66174a61-58e1-4dee-8fa1-b8a5dd9b0d0e" providerId="ADAL" clId="{40727ED7-E350-AE4C-BDF0-BAD662A8EB7C}" dt="2023-12-06T04:28:52.544" v="11416" actId="1076"/>
          <ac:spMkLst>
            <pc:docMk/>
            <pc:sldMk cId="2582698338" sldId="272"/>
            <ac:spMk id="2" creationId="{200F2646-23D4-F438-4B58-B1E6B2DE0260}"/>
          </ac:spMkLst>
        </pc:spChg>
        <pc:spChg chg="add del mod">
          <ac:chgData name="Kokal, Sara G" userId="66174a61-58e1-4dee-8fa1-b8a5dd9b0d0e" providerId="ADAL" clId="{40727ED7-E350-AE4C-BDF0-BAD662A8EB7C}" dt="2023-12-06T04:55:10.408" v="14526" actId="26606"/>
          <ac:spMkLst>
            <pc:docMk/>
            <pc:sldMk cId="2582698338" sldId="272"/>
            <ac:spMk id="3" creationId="{01A73311-4CB3-947C-B677-4AC665A542B5}"/>
          </ac:spMkLst>
        </pc:spChg>
        <pc:graphicFrameChg chg="add del">
          <ac:chgData name="Kokal, Sara G" userId="66174a61-58e1-4dee-8fa1-b8a5dd9b0d0e" providerId="ADAL" clId="{40727ED7-E350-AE4C-BDF0-BAD662A8EB7C}" dt="2023-12-06T04:55:10.408" v="14526" actId="26606"/>
          <ac:graphicFrameMkLst>
            <pc:docMk/>
            <pc:sldMk cId="2582698338" sldId="272"/>
            <ac:graphicFrameMk id="5" creationId="{F5D8AE51-024C-3915-9FC0-F622CB0C2872}"/>
          </ac:graphicFrameMkLst>
        </pc:graphicFrameChg>
      </pc:sldChg>
      <pc:sldChg chg="addSp modSp new mod">
        <pc:chgData name="Kokal, Sara G" userId="66174a61-58e1-4dee-8fa1-b8a5dd9b0d0e" providerId="ADAL" clId="{40727ED7-E350-AE4C-BDF0-BAD662A8EB7C}" dt="2023-12-05T04:51:29.891" v="1958" actId="1076"/>
        <pc:sldMkLst>
          <pc:docMk/>
          <pc:sldMk cId="2718445350" sldId="273"/>
        </pc:sldMkLst>
        <pc:spChg chg="mod">
          <ac:chgData name="Kokal, Sara G" userId="66174a61-58e1-4dee-8fa1-b8a5dd9b0d0e" providerId="ADAL" clId="{40727ED7-E350-AE4C-BDF0-BAD662A8EB7C}" dt="2023-12-05T04:51:29.891" v="1958" actId="1076"/>
          <ac:spMkLst>
            <pc:docMk/>
            <pc:sldMk cId="2718445350" sldId="273"/>
            <ac:spMk id="2" creationId="{0E5E8361-A44E-8452-86A8-B7F90C79EB91}"/>
          </ac:spMkLst>
        </pc:spChg>
        <pc:spChg chg="mod">
          <ac:chgData name="Kokal, Sara G" userId="66174a61-58e1-4dee-8fa1-b8a5dd9b0d0e" providerId="ADAL" clId="{40727ED7-E350-AE4C-BDF0-BAD662A8EB7C}" dt="2023-11-25T23:44:48.337" v="1368" actId="20577"/>
          <ac:spMkLst>
            <pc:docMk/>
            <pc:sldMk cId="2718445350" sldId="273"/>
            <ac:spMk id="3" creationId="{09E9D485-2F10-668A-C66F-91C2D3AFF391}"/>
          </ac:spMkLst>
        </pc:spChg>
        <pc:picChg chg="add mod">
          <ac:chgData name="Kokal, Sara G" userId="66174a61-58e1-4dee-8fa1-b8a5dd9b0d0e" providerId="ADAL" clId="{40727ED7-E350-AE4C-BDF0-BAD662A8EB7C}" dt="2023-11-25T02:53:38.643" v="1141" actId="1076"/>
          <ac:picMkLst>
            <pc:docMk/>
            <pc:sldMk cId="2718445350" sldId="273"/>
            <ac:picMk id="5" creationId="{E7A1B2D5-D7E9-4FD1-0DB4-696C6839994F}"/>
          </ac:picMkLst>
        </pc:picChg>
        <pc:picChg chg="add mod modCrop">
          <ac:chgData name="Kokal, Sara G" userId="66174a61-58e1-4dee-8fa1-b8a5dd9b0d0e" providerId="ADAL" clId="{40727ED7-E350-AE4C-BDF0-BAD662A8EB7C}" dt="2023-11-25T02:57:10.062" v="1358" actId="732"/>
          <ac:picMkLst>
            <pc:docMk/>
            <pc:sldMk cId="2718445350" sldId="273"/>
            <ac:picMk id="6" creationId="{8784F106-BD04-B35F-5EB4-009D13B4B2CF}"/>
          </ac:picMkLst>
        </pc:picChg>
        <pc:picChg chg="add mod">
          <ac:chgData name="Kokal, Sara G" userId="66174a61-58e1-4dee-8fa1-b8a5dd9b0d0e" providerId="ADAL" clId="{40727ED7-E350-AE4C-BDF0-BAD662A8EB7C}" dt="2023-11-25T23:43:44.746" v="1366" actId="1076"/>
          <ac:picMkLst>
            <pc:docMk/>
            <pc:sldMk cId="2718445350" sldId="273"/>
            <ac:picMk id="8" creationId="{19C6D2F4-B106-7A87-BE0C-B684E0ED1C61}"/>
          </ac:picMkLst>
        </pc:picChg>
      </pc:sldChg>
      <pc:sldChg chg="addSp modSp new del mod setBg">
        <pc:chgData name="Kokal, Sara G" userId="66174a61-58e1-4dee-8fa1-b8a5dd9b0d0e" providerId="ADAL" clId="{40727ED7-E350-AE4C-BDF0-BAD662A8EB7C}" dt="2023-12-05T06:07:08.370" v="3355" actId="2696"/>
        <pc:sldMkLst>
          <pc:docMk/>
          <pc:sldMk cId="1848459597" sldId="274"/>
        </pc:sldMkLst>
        <pc:spChg chg="mod">
          <ac:chgData name="Kokal, Sara G" userId="66174a61-58e1-4dee-8fa1-b8a5dd9b0d0e" providerId="ADAL" clId="{40727ED7-E350-AE4C-BDF0-BAD662A8EB7C}" dt="2023-11-25T02:51:11.267" v="917" actId="26606"/>
          <ac:spMkLst>
            <pc:docMk/>
            <pc:sldMk cId="1848459597" sldId="274"/>
            <ac:spMk id="2" creationId="{5D8FF252-C54A-D7EB-AC3D-B091C433F750}"/>
          </ac:spMkLst>
        </pc:spChg>
        <pc:spChg chg="mod">
          <ac:chgData name="Kokal, Sara G" userId="66174a61-58e1-4dee-8fa1-b8a5dd9b0d0e" providerId="ADAL" clId="{40727ED7-E350-AE4C-BDF0-BAD662A8EB7C}" dt="2023-11-25T02:51:11.267" v="917" actId="26606"/>
          <ac:spMkLst>
            <pc:docMk/>
            <pc:sldMk cId="1848459597" sldId="274"/>
            <ac:spMk id="3" creationId="{93EFF298-B7CB-07E1-A22C-77A5B6E9EC04}"/>
          </ac:spMkLst>
        </pc:spChg>
        <pc:spChg chg="add">
          <ac:chgData name="Kokal, Sara G" userId="66174a61-58e1-4dee-8fa1-b8a5dd9b0d0e" providerId="ADAL" clId="{40727ED7-E350-AE4C-BDF0-BAD662A8EB7C}" dt="2023-11-25T02:51:11.267" v="917" actId="26606"/>
          <ac:spMkLst>
            <pc:docMk/>
            <pc:sldMk cId="1848459597" sldId="274"/>
            <ac:spMk id="8" creationId="{B937640E-EF7A-4A6C-A950-D12B7D5C923E}"/>
          </ac:spMkLst>
        </pc:spChg>
        <pc:spChg chg="add">
          <ac:chgData name="Kokal, Sara G" userId="66174a61-58e1-4dee-8fa1-b8a5dd9b0d0e" providerId="ADAL" clId="{40727ED7-E350-AE4C-BDF0-BAD662A8EB7C}" dt="2023-11-25T02:51:11.267" v="917" actId="26606"/>
          <ac:spMkLst>
            <pc:docMk/>
            <pc:sldMk cId="1848459597" sldId="274"/>
            <ac:spMk id="10" creationId="{0CF52A5B-5810-4130-A3DB-FD2582D053FB}"/>
          </ac:spMkLst>
        </pc:spChg>
        <pc:spChg chg="add">
          <ac:chgData name="Kokal, Sara G" userId="66174a61-58e1-4dee-8fa1-b8a5dd9b0d0e" providerId="ADAL" clId="{40727ED7-E350-AE4C-BDF0-BAD662A8EB7C}" dt="2023-11-25T02:51:11.267" v="917" actId="26606"/>
          <ac:spMkLst>
            <pc:docMk/>
            <pc:sldMk cId="1848459597" sldId="274"/>
            <ac:spMk id="12" creationId="{B8FE145C-BED6-4533-8211-7AC773F7A26A}"/>
          </ac:spMkLst>
        </pc:spChg>
      </pc:sldChg>
      <pc:sldChg chg="addSp delSp modSp new mod">
        <pc:chgData name="Kokal, Sara G" userId="66174a61-58e1-4dee-8fa1-b8a5dd9b0d0e" providerId="ADAL" clId="{40727ED7-E350-AE4C-BDF0-BAD662A8EB7C}" dt="2023-12-05T06:00:39.213" v="3254" actId="1076"/>
        <pc:sldMkLst>
          <pc:docMk/>
          <pc:sldMk cId="2243420378" sldId="275"/>
        </pc:sldMkLst>
        <pc:spChg chg="mod">
          <ac:chgData name="Kokal, Sara G" userId="66174a61-58e1-4dee-8fa1-b8a5dd9b0d0e" providerId="ADAL" clId="{40727ED7-E350-AE4C-BDF0-BAD662A8EB7C}" dt="2023-12-05T04:51:18.873" v="1956" actId="1076"/>
          <ac:spMkLst>
            <pc:docMk/>
            <pc:sldMk cId="2243420378" sldId="275"/>
            <ac:spMk id="2" creationId="{0E8948B6-C606-4FAB-CC35-2623C1EC3F25}"/>
          </ac:spMkLst>
        </pc:spChg>
        <pc:spChg chg="mod">
          <ac:chgData name="Kokal, Sara G" userId="66174a61-58e1-4dee-8fa1-b8a5dd9b0d0e" providerId="ADAL" clId="{40727ED7-E350-AE4C-BDF0-BAD662A8EB7C}" dt="2023-12-05T05:16:35.742" v="3142" actId="20577"/>
          <ac:spMkLst>
            <pc:docMk/>
            <pc:sldMk cId="2243420378" sldId="275"/>
            <ac:spMk id="3" creationId="{BC6D174D-28EB-1922-2C35-A0061A4A8260}"/>
          </ac:spMkLst>
        </pc:spChg>
        <pc:spChg chg="add del mod">
          <ac:chgData name="Kokal, Sara G" userId="66174a61-58e1-4dee-8fa1-b8a5dd9b0d0e" providerId="ADAL" clId="{40727ED7-E350-AE4C-BDF0-BAD662A8EB7C}" dt="2023-12-05T05:25:12.198" v="3218"/>
          <ac:spMkLst>
            <pc:docMk/>
            <pc:sldMk cId="2243420378" sldId="275"/>
            <ac:spMk id="12" creationId="{B108C6FA-724C-1822-BE0F-6D4B4DEB74D6}"/>
          </ac:spMkLst>
        </pc:spChg>
        <pc:spChg chg="add del mod">
          <ac:chgData name="Kokal, Sara G" userId="66174a61-58e1-4dee-8fa1-b8a5dd9b0d0e" providerId="ADAL" clId="{40727ED7-E350-AE4C-BDF0-BAD662A8EB7C}" dt="2023-12-05T06:00:37.681" v="3253" actId="1076"/>
          <ac:spMkLst>
            <pc:docMk/>
            <pc:sldMk cId="2243420378" sldId="275"/>
            <ac:spMk id="13" creationId="{92A46FFA-C727-050F-256C-4C5AC218FBAE}"/>
          </ac:spMkLst>
        </pc:spChg>
        <pc:picChg chg="add mod">
          <ac:chgData name="Kokal, Sara G" userId="66174a61-58e1-4dee-8fa1-b8a5dd9b0d0e" providerId="ADAL" clId="{40727ED7-E350-AE4C-BDF0-BAD662A8EB7C}" dt="2023-12-05T04:58:20.525" v="2274" actId="1076"/>
          <ac:picMkLst>
            <pc:docMk/>
            <pc:sldMk cId="2243420378" sldId="275"/>
            <ac:picMk id="5" creationId="{24DA8ADC-EB04-868F-FD1C-F7293BE21493}"/>
          </ac:picMkLst>
        </pc:picChg>
        <pc:picChg chg="add del mod modCrop">
          <ac:chgData name="Kokal, Sara G" userId="66174a61-58e1-4dee-8fa1-b8a5dd9b0d0e" providerId="ADAL" clId="{40727ED7-E350-AE4C-BDF0-BAD662A8EB7C}" dt="2023-12-05T05:05:32.064" v="2510" actId="478"/>
          <ac:picMkLst>
            <pc:docMk/>
            <pc:sldMk cId="2243420378" sldId="275"/>
            <ac:picMk id="7" creationId="{269698B1-EE60-5761-8EC2-342E70D2C034}"/>
          </ac:picMkLst>
        </pc:picChg>
        <pc:picChg chg="add mod">
          <ac:chgData name="Kokal, Sara G" userId="66174a61-58e1-4dee-8fa1-b8a5dd9b0d0e" providerId="ADAL" clId="{40727ED7-E350-AE4C-BDF0-BAD662A8EB7C}" dt="2023-12-05T06:00:32.766" v="3251" actId="1076"/>
          <ac:picMkLst>
            <pc:docMk/>
            <pc:sldMk cId="2243420378" sldId="275"/>
            <ac:picMk id="9" creationId="{81DEB62E-BF54-8B2C-A81B-DF48EDF20556}"/>
          </ac:picMkLst>
        </pc:picChg>
        <pc:picChg chg="add mod">
          <ac:chgData name="Kokal, Sara G" userId="66174a61-58e1-4dee-8fa1-b8a5dd9b0d0e" providerId="ADAL" clId="{40727ED7-E350-AE4C-BDF0-BAD662A8EB7C}" dt="2023-12-05T05:05:59.186" v="2518" actId="1076"/>
          <ac:picMkLst>
            <pc:docMk/>
            <pc:sldMk cId="2243420378" sldId="275"/>
            <ac:picMk id="11" creationId="{94FC587F-1A26-8059-2FF8-37C407887DCA}"/>
          </ac:picMkLst>
        </pc:picChg>
        <pc:picChg chg="add mod">
          <ac:chgData name="Kokal, Sara G" userId="66174a61-58e1-4dee-8fa1-b8a5dd9b0d0e" providerId="ADAL" clId="{40727ED7-E350-AE4C-BDF0-BAD662A8EB7C}" dt="2023-12-05T06:00:39.213" v="3254" actId="1076"/>
          <ac:picMkLst>
            <pc:docMk/>
            <pc:sldMk cId="2243420378" sldId="275"/>
            <ac:picMk id="15" creationId="{13089675-25A5-BADC-B53D-699EBAD4F4E4}"/>
          </ac:picMkLst>
        </pc:picChg>
      </pc:sldChg>
      <pc:sldChg chg="addSp delSp modSp new mod">
        <pc:chgData name="Kokal, Sara G" userId="66174a61-58e1-4dee-8fa1-b8a5dd9b0d0e" providerId="ADAL" clId="{40727ED7-E350-AE4C-BDF0-BAD662A8EB7C}" dt="2023-12-06T04:24:16.539" v="10912" actId="20577"/>
        <pc:sldMkLst>
          <pc:docMk/>
          <pc:sldMk cId="1299885845" sldId="276"/>
        </pc:sldMkLst>
        <pc:spChg chg="del">
          <ac:chgData name="Kokal, Sara G" userId="66174a61-58e1-4dee-8fa1-b8a5dd9b0d0e" providerId="ADAL" clId="{40727ED7-E350-AE4C-BDF0-BAD662A8EB7C}" dt="2023-12-05T04:58:55.016" v="2276" actId="478"/>
          <ac:spMkLst>
            <pc:docMk/>
            <pc:sldMk cId="1299885845" sldId="276"/>
            <ac:spMk id="2" creationId="{13BF7447-E83A-73D9-CD4D-DFA87E1D2571}"/>
          </ac:spMkLst>
        </pc:spChg>
        <pc:spChg chg="mod">
          <ac:chgData name="Kokal, Sara G" userId="66174a61-58e1-4dee-8fa1-b8a5dd9b0d0e" providerId="ADAL" clId="{40727ED7-E350-AE4C-BDF0-BAD662A8EB7C}" dt="2023-12-06T04:24:16.539" v="10912" actId="20577"/>
          <ac:spMkLst>
            <pc:docMk/>
            <pc:sldMk cId="1299885845" sldId="276"/>
            <ac:spMk id="3" creationId="{2EFB95B0-964E-DF57-16E4-E2D47084D917}"/>
          </ac:spMkLst>
        </pc:spChg>
        <pc:spChg chg="add del">
          <ac:chgData name="Kokal, Sara G" userId="66174a61-58e1-4dee-8fa1-b8a5dd9b0d0e" providerId="ADAL" clId="{40727ED7-E350-AE4C-BDF0-BAD662A8EB7C}" dt="2023-12-05T04:58:56.589" v="2278" actId="22"/>
          <ac:spMkLst>
            <pc:docMk/>
            <pc:sldMk cId="1299885845" sldId="276"/>
            <ac:spMk id="5" creationId="{ED745327-2D83-7381-9667-07CA64392BDB}"/>
          </ac:spMkLst>
        </pc:spChg>
        <pc:spChg chg="add mod">
          <ac:chgData name="Kokal, Sara G" userId="66174a61-58e1-4dee-8fa1-b8a5dd9b0d0e" providerId="ADAL" clId="{40727ED7-E350-AE4C-BDF0-BAD662A8EB7C}" dt="2023-12-06T04:24:05.317" v="10903" actId="20577"/>
          <ac:spMkLst>
            <pc:docMk/>
            <pc:sldMk cId="1299885845" sldId="276"/>
            <ac:spMk id="6" creationId="{A3F8A75E-5185-64D2-AF5E-77B8C27EC2C8}"/>
          </ac:spMkLst>
        </pc:spChg>
        <pc:picChg chg="add del mod">
          <ac:chgData name="Kokal, Sara G" userId="66174a61-58e1-4dee-8fa1-b8a5dd9b0d0e" providerId="ADAL" clId="{40727ED7-E350-AE4C-BDF0-BAD662A8EB7C}" dt="2023-12-05T05:32:10.836" v="3222" actId="478"/>
          <ac:picMkLst>
            <pc:docMk/>
            <pc:sldMk cId="1299885845" sldId="276"/>
            <ac:picMk id="8" creationId="{C9F6C01B-35C9-6D52-A92E-B5D91506EEA5}"/>
          </ac:picMkLst>
        </pc:picChg>
        <pc:picChg chg="add del mod">
          <ac:chgData name="Kokal, Sara G" userId="66174a61-58e1-4dee-8fa1-b8a5dd9b0d0e" providerId="ADAL" clId="{40727ED7-E350-AE4C-BDF0-BAD662A8EB7C}" dt="2023-12-05T05:32:44.958" v="3230" actId="478"/>
          <ac:picMkLst>
            <pc:docMk/>
            <pc:sldMk cId="1299885845" sldId="276"/>
            <ac:picMk id="10" creationId="{6CAEBC02-CCA6-6BAE-D72A-8E06611B30F9}"/>
          </ac:picMkLst>
        </pc:picChg>
        <pc:picChg chg="add mod">
          <ac:chgData name="Kokal, Sara G" userId="66174a61-58e1-4dee-8fa1-b8a5dd9b0d0e" providerId="ADAL" clId="{40727ED7-E350-AE4C-BDF0-BAD662A8EB7C}" dt="2023-12-06T04:05:18.135" v="10230" actId="1076"/>
          <ac:picMkLst>
            <pc:docMk/>
            <pc:sldMk cId="1299885845" sldId="276"/>
            <ac:picMk id="12" creationId="{FCB6EABF-5DC2-7D3E-EEAC-C242EA0172AC}"/>
          </ac:picMkLst>
        </pc:picChg>
        <pc:picChg chg="add mod">
          <ac:chgData name="Kokal, Sara G" userId="66174a61-58e1-4dee-8fa1-b8a5dd9b0d0e" providerId="ADAL" clId="{40727ED7-E350-AE4C-BDF0-BAD662A8EB7C}" dt="2023-12-06T04:05:15.222" v="10228" actId="1076"/>
          <ac:picMkLst>
            <pc:docMk/>
            <pc:sldMk cId="1299885845" sldId="276"/>
            <ac:picMk id="14" creationId="{9EA85C30-BD24-81C5-1001-578892A82DBC}"/>
          </ac:picMkLst>
        </pc:picChg>
        <pc:picChg chg="add mod">
          <ac:chgData name="Kokal, Sara G" userId="66174a61-58e1-4dee-8fa1-b8a5dd9b0d0e" providerId="ADAL" clId="{40727ED7-E350-AE4C-BDF0-BAD662A8EB7C}" dt="2023-12-06T04:05:16.858" v="10229" actId="1076"/>
          <ac:picMkLst>
            <pc:docMk/>
            <pc:sldMk cId="1299885845" sldId="276"/>
            <ac:picMk id="16" creationId="{C91B8B0F-4C49-A25C-3DE3-417ACA4BC42E}"/>
          </ac:picMkLst>
        </pc:picChg>
      </pc:sldChg>
      <pc:sldChg chg="addSp delSp modSp new del mod">
        <pc:chgData name="Kokal, Sara G" userId="66174a61-58e1-4dee-8fa1-b8a5dd9b0d0e" providerId="ADAL" clId="{40727ED7-E350-AE4C-BDF0-BAD662A8EB7C}" dt="2023-12-06T02:20:41.760" v="6598" actId="2696"/>
        <pc:sldMkLst>
          <pc:docMk/>
          <pc:sldMk cId="454442913" sldId="277"/>
        </pc:sldMkLst>
        <pc:spChg chg="del mod">
          <ac:chgData name="Kokal, Sara G" userId="66174a61-58e1-4dee-8fa1-b8a5dd9b0d0e" providerId="ADAL" clId="{40727ED7-E350-AE4C-BDF0-BAD662A8EB7C}" dt="2023-12-06T02:20:37.577" v="6597" actId="478"/>
          <ac:spMkLst>
            <pc:docMk/>
            <pc:sldMk cId="454442913" sldId="277"/>
            <ac:spMk id="2" creationId="{F4BB7034-DCC8-FFF2-5E50-52E15589978A}"/>
          </ac:spMkLst>
        </pc:spChg>
        <pc:spChg chg="del mod">
          <ac:chgData name="Kokal, Sara G" userId="66174a61-58e1-4dee-8fa1-b8a5dd9b0d0e" providerId="ADAL" clId="{40727ED7-E350-AE4C-BDF0-BAD662A8EB7C}" dt="2023-12-06T02:20:34.712" v="6595" actId="478"/>
          <ac:spMkLst>
            <pc:docMk/>
            <pc:sldMk cId="454442913" sldId="277"/>
            <ac:spMk id="3" creationId="{82E27C48-74F9-4F3E-2FB6-1E5D31CD9467}"/>
          </ac:spMkLst>
        </pc:spChg>
        <pc:spChg chg="add del mod">
          <ac:chgData name="Kokal, Sara G" userId="66174a61-58e1-4dee-8fa1-b8a5dd9b0d0e" providerId="ADAL" clId="{40727ED7-E350-AE4C-BDF0-BAD662A8EB7C}" dt="2023-12-06T02:20:36.353" v="6596" actId="478"/>
          <ac:spMkLst>
            <pc:docMk/>
            <pc:sldMk cId="454442913" sldId="277"/>
            <ac:spMk id="5" creationId="{C974ACA0-1FDF-C81C-505B-B735ACA14DB8}"/>
          </ac:spMkLst>
        </pc:spChg>
        <pc:spChg chg="add mod">
          <ac:chgData name="Kokal, Sara G" userId="66174a61-58e1-4dee-8fa1-b8a5dd9b0d0e" providerId="ADAL" clId="{40727ED7-E350-AE4C-BDF0-BAD662A8EB7C}" dt="2023-12-06T02:20:37.577" v="6597" actId="478"/>
          <ac:spMkLst>
            <pc:docMk/>
            <pc:sldMk cId="454442913" sldId="277"/>
            <ac:spMk id="7" creationId="{60A61A8A-314C-356E-93D4-AA164772D613}"/>
          </ac:spMkLst>
        </pc:spChg>
      </pc:sldChg>
      <pc:sldChg chg="modSp new mod ord">
        <pc:chgData name="Kokal, Sara G" userId="66174a61-58e1-4dee-8fa1-b8a5dd9b0d0e" providerId="ADAL" clId="{40727ED7-E350-AE4C-BDF0-BAD662A8EB7C}" dt="2023-12-06T04:42:30.263" v="12880" actId="20578"/>
        <pc:sldMkLst>
          <pc:docMk/>
          <pc:sldMk cId="2505000880" sldId="278"/>
        </pc:sldMkLst>
        <pc:spChg chg="mod">
          <ac:chgData name="Kokal, Sara G" userId="66174a61-58e1-4dee-8fa1-b8a5dd9b0d0e" providerId="ADAL" clId="{40727ED7-E350-AE4C-BDF0-BAD662A8EB7C}" dt="2023-12-06T04:35:35.949" v="12005" actId="20577"/>
          <ac:spMkLst>
            <pc:docMk/>
            <pc:sldMk cId="2505000880" sldId="278"/>
            <ac:spMk id="2" creationId="{5A83702A-9639-ADF8-0666-83C9249E6C22}"/>
          </ac:spMkLst>
        </pc:spChg>
        <pc:spChg chg="mod">
          <ac:chgData name="Kokal, Sara G" userId="66174a61-58e1-4dee-8fa1-b8a5dd9b0d0e" providerId="ADAL" clId="{40727ED7-E350-AE4C-BDF0-BAD662A8EB7C}" dt="2023-12-06T04:42:08.996" v="12879" actId="20577"/>
          <ac:spMkLst>
            <pc:docMk/>
            <pc:sldMk cId="2505000880" sldId="278"/>
            <ac:spMk id="3" creationId="{4DF7A92B-DCF4-8757-5021-C16977F534B4}"/>
          </ac:spMkLst>
        </pc:spChg>
      </pc:sldChg>
      <pc:sldChg chg="modSp add mod ord modAnim">
        <pc:chgData name="Kokal, Sara G" userId="66174a61-58e1-4dee-8fa1-b8a5dd9b0d0e" providerId="ADAL" clId="{40727ED7-E350-AE4C-BDF0-BAD662A8EB7C}" dt="2023-12-05T05:07:54.917" v="2562" actId="1076"/>
        <pc:sldMkLst>
          <pc:docMk/>
          <pc:sldMk cId="1288396908" sldId="279"/>
        </pc:sldMkLst>
        <pc:spChg chg="mod">
          <ac:chgData name="Kokal, Sara G" userId="66174a61-58e1-4dee-8fa1-b8a5dd9b0d0e" providerId="ADAL" clId="{40727ED7-E350-AE4C-BDF0-BAD662A8EB7C}" dt="2023-12-05T05:07:54.039" v="2561" actId="20577"/>
          <ac:spMkLst>
            <pc:docMk/>
            <pc:sldMk cId="1288396908" sldId="279"/>
            <ac:spMk id="2" creationId="{4E9C7DB6-AAB7-47AC-3A1E-B43CF1388126}"/>
          </ac:spMkLst>
        </pc:spChg>
        <pc:picChg chg="mod">
          <ac:chgData name="Kokal, Sara G" userId="66174a61-58e1-4dee-8fa1-b8a5dd9b0d0e" providerId="ADAL" clId="{40727ED7-E350-AE4C-BDF0-BAD662A8EB7C}" dt="2023-12-05T05:07:54.917" v="2562" actId="1076"/>
          <ac:picMkLst>
            <pc:docMk/>
            <pc:sldMk cId="1288396908" sldId="279"/>
            <ac:picMk id="7" creationId="{AD72B584-CD9F-801F-B387-1D16E78B921C}"/>
          </ac:picMkLst>
        </pc:picChg>
      </pc:sldChg>
      <pc:sldChg chg="addSp delSp modSp new mod ord setBg">
        <pc:chgData name="Kokal, Sara G" userId="66174a61-58e1-4dee-8fa1-b8a5dd9b0d0e" providerId="ADAL" clId="{40727ED7-E350-AE4C-BDF0-BAD662A8EB7C}" dt="2023-12-06T02:43:25.400" v="7498" actId="14100"/>
        <pc:sldMkLst>
          <pc:docMk/>
          <pc:sldMk cId="616991774" sldId="280"/>
        </pc:sldMkLst>
        <pc:spChg chg="mod">
          <ac:chgData name="Kokal, Sara G" userId="66174a61-58e1-4dee-8fa1-b8a5dd9b0d0e" providerId="ADAL" clId="{40727ED7-E350-AE4C-BDF0-BAD662A8EB7C}" dt="2023-12-06T00:50:07.628" v="4766" actId="255"/>
          <ac:spMkLst>
            <pc:docMk/>
            <pc:sldMk cId="616991774" sldId="280"/>
            <ac:spMk id="2" creationId="{C86CA7FD-1780-5E87-EEEE-6730E9A72559}"/>
          </ac:spMkLst>
        </pc:spChg>
        <pc:spChg chg="mod">
          <ac:chgData name="Kokal, Sara G" userId="66174a61-58e1-4dee-8fa1-b8a5dd9b0d0e" providerId="ADAL" clId="{40727ED7-E350-AE4C-BDF0-BAD662A8EB7C}" dt="2023-12-06T02:41:18.757" v="7473" actId="27636"/>
          <ac:spMkLst>
            <pc:docMk/>
            <pc:sldMk cId="616991774" sldId="280"/>
            <ac:spMk id="3" creationId="{5F146500-A977-25DD-2117-461C54EEE062}"/>
          </ac:spMkLst>
        </pc:spChg>
        <pc:spChg chg="add del mod">
          <ac:chgData name="Kokal, Sara G" userId="66174a61-58e1-4dee-8fa1-b8a5dd9b0d0e" providerId="ADAL" clId="{40727ED7-E350-AE4C-BDF0-BAD662A8EB7C}" dt="2023-12-06T00:23:24.652" v="4005"/>
          <ac:spMkLst>
            <pc:docMk/>
            <pc:sldMk cId="616991774" sldId="280"/>
            <ac:spMk id="6" creationId="{4CF4D0D8-C9E5-D698-D2E6-77EB7A06BE50}"/>
          </ac:spMkLst>
        </pc:spChg>
        <pc:spChg chg="add del">
          <ac:chgData name="Kokal, Sara G" userId="66174a61-58e1-4dee-8fa1-b8a5dd9b0d0e" providerId="ADAL" clId="{40727ED7-E350-AE4C-BDF0-BAD662A8EB7C}" dt="2023-12-06T00:27:01.449" v="4216" actId="26606"/>
          <ac:spMkLst>
            <pc:docMk/>
            <pc:sldMk cId="616991774" sldId="280"/>
            <ac:spMk id="13" creationId="{B937640E-EF7A-4A6C-A950-D12B7D5C923E}"/>
          </ac:spMkLst>
        </pc:spChg>
        <pc:spChg chg="add del">
          <ac:chgData name="Kokal, Sara G" userId="66174a61-58e1-4dee-8fa1-b8a5dd9b0d0e" providerId="ADAL" clId="{40727ED7-E350-AE4C-BDF0-BAD662A8EB7C}" dt="2023-12-06T00:27:01.449" v="4216" actId="26606"/>
          <ac:spMkLst>
            <pc:docMk/>
            <pc:sldMk cId="616991774" sldId="280"/>
            <ac:spMk id="15" creationId="{41380B7A-5B85-4642-8878-2089DEF2C3DA}"/>
          </ac:spMkLst>
        </pc:spChg>
        <pc:spChg chg="add del">
          <ac:chgData name="Kokal, Sara G" userId="66174a61-58e1-4dee-8fa1-b8a5dd9b0d0e" providerId="ADAL" clId="{40727ED7-E350-AE4C-BDF0-BAD662A8EB7C}" dt="2023-12-06T00:27:01.449" v="4216" actId="26606"/>
          <ac:spMkLst>
            <pc:docMk/>
            <pc:sldMk cId="616991774" sldId="280"/>
            <ac:spMk id="17" creationId="{848D562A-EF99-44C6-AA29-9D3E421772AF}"/>
          </ac:spMkLst>
        </pc:spChg>
        <pc:picChg chg="add del mod">
          <ac:chgData name="Kokal, Sara G" userId="66174a61-58e1-4dee-8fa1-b8a5dd9b0d0e" providerId="ADAL" clId="{40727ED7-E350-AE4C-BDF0-BAD662A8EB7C}" dt="2023-12-06T00:23:28.868" v="4006" actId="478"/>
          <ac:picMkLst>
            <pc:docMk/>
            <pc:sldMk cId="616991774" sldId="280"/>
            <ac:picMk id="5" creationId="{F0DF4DD5-E153-182F-8432-8C05D1F9D7DC}"/>
          </ac:picMkLst>
        </pc:picChg>
        <pc:picChg chg="add mod">
          <ac:chgData name="Kokal, Sara G" userId="66174a61-58e1-4dee-8fa1-b8a5dd9b0d0e" providerId="ADAL" clId="{40727ED7-E350-AE4C-BDF0-BAD662A8EB7C}" dt="2023-12-06T02:42:46.084" v="7491" actId="1076"/>
          <ac:picMkLst>
            <pc:docMk/>
            <pc:sldMk cId="616991774" sldId="280"/>
            <ac:picMk id="8" creationId="{FEF21266-FE46-A214-AC7B-D1470F43AD97}"/>
          </ac:picMkLst>
        </pc:picChg>
        <pc:picChg chg="add mod">
          <ac:chgData name="Kokal, Sara G" userId="66174a61-58e1-4dee-8fa1-b8a5dd9b0d0e" providerId="ADAL" clId="{40727ED7-E350-AE4C-BDF0-BAD662A8EB7C}" dt="2023-12-06T02:42:52.667" v="7493" actId="1076"/>
          <ac:picMkLst>
            <pc:docMk/>
            <pc:sldMk cId="616991774" sldId="280"/>
            <ac:picMk id="10" creationId="{68830FB6-B2C7-5BD4-2D82-F91B489ECB1C}"/>
          </ac:picMkLst>
        </pc:picChg>
        <pc:picChg chg="add mod">
          <ac:chgData name="Kokal, Sara G" userId="66174a61-58e1-4dee-8fa1-b8a5dd9b0d0e" providerId="ADAL" clId="{40727ED7-E350-AE4C-BDF0-BAD662A8EB7C}" dt="2023-12-06T02:42:49.634" v="7492" actId="1076"/>
          <ac:picMkLst>
            <pc:docMk/>
            <pc:sldMk cId="616991774" sldId="280"/>
            <ac:picMk id="12" creationId="{012E3DEC-3B0E-66ED-D3F5-C34EB3D37D1D}"/>
          </ac:picMkLst>
        </pc:picChg>
        <pc:picChg chg="add mod">
          <ac:chgData name="Kokal, Sara G" userId="66174a61-58e1-4dee-8fa1-b8a5dd9b0d0e" providerId="ADAL" clId="{40727ED7-E350-AE4C-BDF0-BAD662A8EB7C}" dt="2023-12-06T02:43:25.400" v="7498" actId="14100"/>
          <ac:picMkLst>
            <pc:docMk/>
            <pc:sldMk cId="616991774" sldId="280"/>
            <ac:picMk id="16" creationId="{34E5626F-3D89-83FA-6653-506DA32519DB}"/>
          </ac:picMkLst>
        </pc:picChg>
      </pc:sldChg>
      <pc:sldChg chg="addSp modSp new mod ord">
        <pc:chgData name="Kokal, Sara G" userId="66174a61-58e1-4dee-8fa1-b8a5dd9b0d0e" providerId="ADAL" clId="{40727ED7-E350-AE4C-BDF0-BAD662A8EB7C}" dt="2023-12-06T00:50:39.919" v="4809" actId="20577"/>
        <pc:sldMkLst>
          <pc:docMk/>
          <pc:sldMk cId="2404908151" sldId="281"/>
        </pc:sldMkLst>
        <pc:spChg chg="mod">
          <ac:chgData name="Kokal, Sara G" userId="66174a61-58e1-4dee-8fa1-b8a5dd9b0d0e" providerId="ADAL" clId="{40727ED7-E350-AE4C-BDF0-BAD662A8EB7C}" dt="2023-12-06T00:50:18.140" v="4768" actId="1076"/>
          <ac:spMkLst>
            <pc:docMk/>
            <pc:sldMk cId="2404908151" sldId="281"/>
            <ac:spMk id="2" creationId="{F618AA4B-AA97-62FC-BBA7-89BAF86D1187}"/>
          </ac:spMkLst>
        </pc:spChg>
        <pc:spChg chg="mod">
          <ac:chgData name="Kokal, Sara G" userId="66174a61-58e1-4dee-8fa1-b8a5dd9b0d0e" providerId="ADAL" clId="{40727ED7-E350-AE4C-BDF0-BAD662A8EB7C}" dt="2023-12-06T00:50:39.919" v="4809" actId="20577"/>
          <ac:spMkLst>
            <pc:docMk/>
            <pc:sldMk cId="2404908151" sldId="281"/>
            <ac:spMk id="3" creationId="{5F9F2A49-E72D-DF6D-08E5-DD625A17475C}"/>
          </ac:spMkLst>
        </pc:spChg>
        <pc:picChg chg="add mod">
          <ac:chgData name="Kokal, Sara G" userId="66174a61-58e1-4dee-8fa1-b8a5dd9b0d0e" providerId="ADAL" clId="{40727ED7-E350-AE4C-BDF0-BAD662A8EB7C}" dt="2023-12-06T00:50:23.305" v="4770" actId="1076"/>
          <ac:picMkLst>
            <pc:docMk/>
            <pc:sldMk cId="2404908151" sldId="281"/>
            <ac:picMk id="5" creationId="{32849830-57E9-1BDA-12CC-471E48C30A60}"/>
          </ac:picMkLst>
        </pc:picChg>
      </pc:sldChg>
      <pc:sldChg chg="addSp delSp modSp new mod ord">
        <pc:chgData name="Kokal, Sara G" userId="66174a61-58e1-4dee-8fa1-b8a5dd9b0d0e" providerId="ADAL" clId="{40727ED7-E350-AE4C-BDF0-BAD662A8EB7C}" dt="2023-12-06T01:18:03.732" v="6015" actId="1076"/>
        <pc:sldMkLst>
          <pc:docMk/>
          <pc:sldMk cId="3379029078" sldId="282"/>
        </pc:sldMkLst>
        <pc:spChg chg="mod">
          <ac:chgData name="Kokal, Sara G" userId="66174a61-58e1-4dee-8fa1-b8a5dd9b0d0e" providerId="ADAL" clId="{40727ED7-E350-AE4C-BDF0-BAD662A8EB7C}" dt="2023-12-06T00:51:01.642" v="4811" actId="1076"/>
          <ac:spMkLst>
            <pc:docMk/>
            <pc:sldMk cId="3379029078" sldId="282"/>
            <ac:spMk id="2" creationId="{443C845B-6DDB-AF44-FE13-780EB4006DDA}"/>
          </ac:spMkLst>
        </pc:spChg>
        <pc:spChg chg="mod">
          <ac:chgData name="Kokal, Sara G" userId="66174a61-58e1-4dee-8fa1-b8a5dd9b0d0e" providerId="ADAL" clId="{40727ED7-E350-AE4C-BDF0-BAD662A8EB7C}" dt="2023-12-06T01:15:28.891" v="6006" actId="20577"/>
          <ac:spMkLst>
            <pc:docMk/>
            <pc:sldMk cId="3379029078" sldId="282"/>
            <ac:spMk id="3" creationId="{CF6D81F7-06F3-F81E-3492-A5FF436BC16F}"/>
          </ac:spMkLst>
        </pc:spChg>
        <pc:picChg chg="add mod modCrop">
          <ac:chgData name="Kokal, Sara G" userId="66174a61-58e1-4dee-8fa1-b8a5dd9b0d0e" providerId="ADAL" clId="{40727ED7-E350-AE4C-BDF0-BAD662A8EB7C}" dt="2023-12-06T01:15:38.731" v="6007" actId="1076"/>
          <ac:picMkLst>
            <pc:docMk/>
            <pc:sldMk cId="3379029078" sldId="282"/>
            <ac:picMk id="5" creationId="{1FB0FBE3-5FFD-7E3B-C062-642F93C2DEC9}"/>
          </ac:picMkLst>
        </pc:picChg>
        <pc:picChg chg="add del mod">
          <ac:chgData name="Kokal, Sara G" userId="66174a61-58e1-4dee-8fa1-b8a5dd9b0d0e" providerId="ADAL" clId="{40727ED7-E350-AE4C-BDF0-BAD662A8EB7C}" dt="2023-12-06T01:17:31.937" v="6009" actId="478"/>
          <ac:picMkLst>
            <pc:docMk/>
            <pc:sldMk cId="3379029078" sldId="282"/>
            <ac:picMk id="7" creationId="{10F8C644-6BAC-FFF6-E17D-F07D8810CAD0}"/>
          </ac:picMkLst>
        </pc:picChg>
        <pc:picChg chg="add mod">
          <ac:chgData name="Kokal, Sara G" userId="66174a61-58e1-4dee-8fa1-b8a5dd9b0d0e" providerId="ADAL" clId="{40727ED7-E350-AE4C-BDF0-BAD662A8EB7C}" dt="2023-12-06T01:18:03.732" v="6015" actId="1076"/>
          <ac:picMkLst>
            <pc:docMk/>
            <pc:sldMk cId="3379029078" sldId="282"/>
            <ac:picMk id="9" creationId="{276931D9-1D7E-281C-DB21-42DB2315399C}"/>
          </ac:picMkLst>
        </pc:picChg>
      </pc:sldChg>
      <pc:sldChg chg="addSp modSp new add del mod ord">
        <pc:chgData name="Kokal, Sara G" userId="66174a61-58e1-4dee-8fa1-b8a5dd9b0d0e" providerId="ADAL" clId="{40727ED7-E350-AE4C-BDF0-BAD662A8EB7C}" dt="2023-12-06T01:59:31.924" v="6580" actId="1076"/>
        <pc:sldMkLst>
          <pc:docMk/>
          <pc:sldMk cId="3784210899" sldId="283"/>
        </pc:sldMkLst>
        <pc:spChg chg="mod">
          <ac:chgData name="Kokal, Sara G" userId="66174a61-58e1-4dee-8fa1-b8a5dd9b0d0e" providerId="ADAL" clId="{40727ED7-E350-AE4C-BDF0-BAD662A8EB7C}" dt="2023-12-06T01:19:23.188" v="6017" actId="1076"/>
          <ac:spMkLst>
            <pc:docMk/>
            <pc:sldMk cId="3784210899" sldId="283"/>
            <ac:spMk id="2" creationId="{8CDA14C1-6F25-E12F-F99F-3EB435F09094}"/>
          </ac:spMkLst>
        </pc:spChg>
        <pc:spChg chg="mod">
          <ac:chgData name="Kokal, Sara G" userId="66174a61-58e1-4dee-8fa1-b8a5dd9b0d0e" providerId="ADAL" clId="{40727ED7-E350-AE4C-BDF0-BAD662A8EB7C}" dt="2023-12-06T01:58:41.692" v="6570" actId="20577"/>
          <ac:spMkLst>
            <pc:docMk/>
            <pc:sldMk cId="3784210899" sldId="283"/>
            <ac:spMk id="3" creationId="{10AB84A0-B85B-25C8-DC17-4B8F1A6A24B3}"/>
          </ac:spMkLst>
        </pc:spChg>
        <pc:picChg chg="add mod">
          <ac:chgData name="Kokal, Sara G" userId="66174a61-58e1-4dee-8fa1-b8a5dd9b0d0e" providerId="ADAL" clId="{40727ED7-E350-AE4C-BDF0-BAD662A8EB7C}" dt="2023-12-06T01:58:49.807" v="6572" actId="1076"/>
          <ac:picMkLst>
            <pc:docMk/>
            <pc:sldMk cId="3784210899" sldId="283"/>
            <ac:picMk id="5" creationId="{CCDAFAEB-492F-8253-0455-84006A47C2C2}"/>
          </ac:picMkLst>
        </pc:picChg>
        <pc:picChg chg="add mod">
          <ac:chgData name="Kokal, Sara G" userId="66174a61-58e1-4dee-8fa1-b8a5dd9b0d0e" providerId="ADAL" clId="{40727ED7-E350-AE4C-BDF0-BAD662A8EB7C}" dt="2023-12-06T01:59:02.221" v="6576" actId="1076"/>
          <ac:picMkLst>
            <pc:docMk/>
            <pc:sldMk cId="3784210899" sldId="283"/>
            <ac:picMk id="7" creationId="{395D58F5-E2FD-ED58-5A94-8C35DD1E5D35}"/>
          </ac:picMkLst>
        </pc:picChg>
        <pc:picChg chg="add mod">
          <ac:chgData name="Kokal, Sara G" userId="66174a61-58e1-4dee-8fa1-b8a5dd9b0d0e" providerId="ADAL" clId="{40727ED7-E350-AE4C-BDF0-BAD662A8EB7C}" dt="2023-12-06T01:59:31.924" v="6580" actId="1076"/>
          <ac:picMkLst>
            <pc:docMk/>
            <pc:sldMk cId="3784210899" sldId="283"/>
            <ac:picMk id="9" creationId="{27152C95-6218-B114-4B27-028D89EA39A1}"/>
          </ac:picMkLst>
        </pc:picChg>
      </pc:sldChg>
      <pc:sldChg chg="addSp delSp modSp new add del mod setBg">
        <pc:chgData name="Kokal, Sara G" userId="66174a61-58e1-4dee-8fa1-b8a5dd9b0d0e" providerId="ADAL" clId="{40727ED7-E350-AE4C-BDF0-BAD662A8EB7C}" dt="2023-12-06T02:50:59.215" v="7522" actId="255"/>
        <pc:sldMkLst>
          <pc:docMk/>
          <pc:sldMk cId="1462745216" sldId="284"/>
        </pc:sldMkLst>
        <pc:spChg chg="mod">
          <ac:chgData name="Kokal, Sara G" userId="66174a61-58e1-4dee-8fa1-b8a5dd9b0d0e" providerId="ADAL" clId="{40727ED7-E350-AE4C-BDF0-BAD662A8EB7C}" dt="2023-12-06T02:50:59.215" v="7522" actId="255"/>
          <ac:spMkLst>
            <pc:docMk/>
            <pc:sldMk cId="1462745216" sldId="284"/>
            <ac:spMk id="2" creationId="{63D842B1-24F4-A259-64D8-1401137B2E5F}"/>
          </ac:spMkLst>
        </pc:spChg>
        <pc:spChg chg="mod">
          <ac:chgData name="Kokal, Sara G" userId="66174a61-58e1-4dee-8fa1-b8a5dd9b0d0e" providerId="ADAL" clId="{40727ED7-E350-AE4C-BDF0-BAD662A8EB7C}" dt="2023-12-06T02:36:59.888" v="7240" actId="20577"/>
          <ac:spMkLst>
            <pc:docMk/>
            <pc:sldMk cId="1462745216" sldId="284"/>
            <ac:spMk id="3" creationId="{226096A8-FA9F-6667-EBF8-78404E200FF0}"/>
          </ac:spMkLst>
        </pc:spChg>
        <pc:spChg chg="add del">
          <ac:chgData name="Kokal, Sara G" userId="66174a61-58e1-4dee-8fa1-b8a5dd9b0d0e" providerId="ADAL" clId="{40727ED7-E350-AE4C-BDF0-BAD662A8EB7C}" dt="2023-12-06T02:35:36.311" v="7156" actId="26606"/>
          <ac:spMkLst>
            <pc:docMk/>
            <pc:sldMk cId="1462745216" sldId="284"/>
            <ac:spMk id="17" creationId="{B937640E-EF7A-4A6C-A950-D12B7D5C923E}"/>
          </ac:spMkLst>
        </pc:spChg>
        <pc:spChg chg="add del">
          <ac:chgData name="Kokal, Sara G" userId="66174a61-58e1-4dee-8fa1-b8a5dd9b0d0e" providerId="ADAL" clId="{40727ED7-E350-AE4C-BDF0-BAD662A8EB7C}" dt="2023-12-06T02:35:36.311" v="7156" actId="26606"/>
          <ac:spMkLst>
            <pc:docMk/>
            <pc:sldMk cId="1462745216" sldId="284"/>
            <ac:spMk id="19" creationId="{4C67ED7F-6F97-4168-A17D-723AD13CB0BB}"/>
          </ac:spMkLst>
        </pc:spChg>
        <pc:spChg chg="add del">
          <ac:chgData name="Kokal, Sara G" userId="66174a61-58e1-4dee-8fa1-b8a5dd9b0d0e" providerId="ADAL" clId="{40727ED7-E350-AE4C-BDF0-BAD662A8EB7C}" dt="2023-12-06T02:35:36.311" v="7156" actId="26606"/>
          <ac:spMkLst>
            <pc:docMk/>
            <pc:sldMk cId="1462745216" sldId="284"/>
            <ac:spMk id="21" creationId="{C7861B11-DEE5-471E-8256-C61A66E8BD6C}"/>
          </ac:spMkLst>
        </pc:spChg>
        <pc:picChg chg="add del mod">
          <ac:chgData name="Kokal, Sara G" userId="66174a61-58e1-4dee-8fa1-b8a5dd9b0d0e" providerId="ADAL" clId="{40727ED7-E350-AE4C-BDF0-BAD662A8EB7C}" dt="2023-12-06T02:32:30.905" v="7113" actId="478"/>
          <ac:picMkLst>
            <pc:docMk/>
            <pc:sldMk cId="1462745216" sldId="284"/>
            <ac:picMk id="5" creationId="{67E97BAC-52EC-5BBF-4897-EE6CE2CCDE1D}"/>
          </ac:picMkLst>
        </pc:picChg>
        <pc:picChg chg="add mod ord">
          <ac:chgData name="Kokal, Sara G" userId="66174a61-58e1-4dee-8fa1-b8a5dd9b0d0e" providerId="ADAL" clId="{40727ED7-E350-AE4C-BDF0-BAD662A8EB7C}" dt="2023-12-06T02:35:36.311" v="7156" actId="26606"/>
          <ac:picMkLst>
            <pc:docMk/>
            <pc:sldMk cId="1462745216" sldId="284"/>
            <ac:picMk id="7" creationId="{0B5CE4E4-DBD4-315E-8706-B46C2B8021CC}"/>
          </ac:picMkLst>
        </pc:picChg>
        <pc:picChg chg="add mod modCrop">
          <ac:chgData name="Kokal, Sara G" userId="66174a61-58e1-4dee-8fa1-b8a5dd9b0d0e" providerId="ADAL" clId="{40727ED7-E350-AE4C-BDF0-BAD662A8EB7C}" dt="2023-12-06T02:35:36.311" v="7156" actId="26606"/>
          <ac:picMkLst>
            <pc:docMk/>
            <pc:sldMk cId="1462745216" sldId="284"/>
            <ac:picMk id="8" creationId="{1E435BD3-8838-1B61-0C57-206822DB0FC0}"/>
          </ac:picMkLst>
        </pc:picChg>
        <pc:picChg chg="add del mod">
          <ac:chgData name="Kokal, Sara G" userId="66174a61-58e1-4dee-8fa1-b8a5dd9b0d0e" providerId="ADAL" clId="{40727ED7-E350-AE4C-BDF0-BAD662A8EB7C}" dt="2023-12-06T02:35:42.953" v="7159" actId="478"/>
          <ac:picMkLst>
            <pc:docMk/>
            <pc:sldMk cId="1462745216" sldId="284"/>
            <ac:picMk id="10" creationId="{F171B377-7F40-2471-BE2F-95E7C48C7AE1}"/>
          </ac:picMkLst>
        </pc:picChg>
        <pc:picChg chg="add mod">
          <ac:chgData name="Kokal, Sara G" userId="66174a61-58e1-4dee-8fa1-b8a5dd9b0d0e" providerId="ADAL" clId="{40727ED7-E350-AE4C-BDF0-BAD662A8EB7C}" dt="2023-12-06T02:36:37.267" v="7237" actId="1076"/>
          <ac:picMkLst>
            <pc:docMk/>
            <pc:sldMk cId="1462745216" sldId="284"/>
            <ac:picMk id="12" creationId="{490D622E-8FD1-CDFD-3BC9-4AF91445DB3F}"/>
          </ac:picMkLst>
        </pc:picChg>
        <pc:picChg chg="add mod">
          <ac:chgData name="Kokal, Sara G" userId="66174a61-58e1-4dee-8fa1-b8a5dd9b0d0e" providerId="ADAL" clId="{40727ED7-E350-AE4C-BDF0-BAD662A8EB7C}" dt="2023-12-06T02:36:34.949" v="7236" actId="1076"/>
          <ac:picMkLst>
            <pc:docMk/>
            <pc:sldMk cId="1462745216" sldId="284"/>
            <ac:picMk id="14" creationId="{FA11FFD4-CBCA-D0DE-F627-D8E4D70F7D16}"/>
          </ac:picMkLst>
        </pc:picChg>
      </pc:sldChg>
      <pc:sldChg chg="add del">
        <pc:chgData name="Kokal, Sara G" userId="66174a61-58e1-4dee-8fa1-b8a5dd9b0d0e" providerId="ADAL" clId="{40727ED7-E350-AE4C-BDF0-BAD662A8EB7C}" dt="2023-12-05T06:07:05.786" v="3354" actId="2696"/>
        <pc:sldMkLst>
          <pc:docMk/>
          <pc:sldMk cId="1809020479" sldId="285"/>
        </pc:sldMkLst>
      </pc:sldChg>
      <pc:sldChg chg="addSp modSp new mod ord">
        <pc:chgData name="Kokal, Sara G" userId="66174a61-58e1-4dee-8fa1-b8a5dd9b0d0e" providerId="ADAL" clId="{40727ED7-E350-AE4C-BDF0-BAD662A8EB7C}" dt="2023-12-06T05:03:04.506" v="15151" actId="14100"/>
        <pc:sldMkLst>
          <pc:docMk/>
          <pc:sldMk cId="3665564663" sldId="286"/>
        </pc:sldMkLst>
        <pc:spChg chg="mod">
          <ac:chgData name="Kokal, Sara G" userId="66174a61-58e1-4dee-8fa1-b8a5dd9b0d0e" providerId="ADAL" clId="{40727ED7-E350-AE4C-BDF0-BAD662A8EB7C}" dt="2023-12-06T05:02:56.458" v="15148" actId="1076"/>
          <ac:spMkLst>
            <pc:docMk/>
            <pc:sldMk cId="3665564663" sldId="286"/>
            <ac:spMk id="2" creationId="{38C6086F-3864-9991-8784-AF061D902280}"/>
          </ac:spMkLst>
        </pc:spChg>
        <pc:spChg chg="mod">
          <ac:chgData name="Kokal, Sara G" userId="66174a61-58e1-4dee-8fa1-b8a5dd9b0d0e" providerId="ADAL" clId="{40727ED7-E350-AE4C-BDF0-BAD662A8EB7C}" dt="2023-12-06T05:03:04.506" v="15151" actId="14100"/>
          <ac:spMkLst>
            <pc:docMk/>
            <pc:sldMk cId="3665564663" sldId="286"/>
            <ac:spMk id="3" creationId="{7DD51D50-D742-79AA-12EB-B06A3A499E46}"/>
          </ac:spMkLst>
        </pc:spChg>
        <pc:picChg chg="add mod">
          <ac:chgData name="Kokal, Sara G" userId="66174a61-58e1-4dee-8fa1-b8a5dd9b0d0e" providerId="ADAL" clId="{40727ED7-E350-AE4C-BDF0-BAD662A8EB7C}" dt="2023-12-06T04:52:58.007" v="14142" actId="1076"/>
          <ac:picMkLst>
            <pc:docMk/>
            <pc:sldMk cId="3665564663" sldId="286"/>
            <ac:picMk id="5" creationId="{ECEA8124-2E59-2935-6E99-55C1B282E195}"/>
          </ac:picMkLst>
        </pc:picChg>
        <pc:picChg chg="add mod">
          <ac:chgData name="Kokal, Sara G" userId="66174a61-58e1-4dee-8fa1-b8a5dd9b0d0e" providerId="ADAL" clId="{40727ED7-E350-AE4C-BDF0-BAD662A8EB7C}" dt="2023-12-06T04:52:20.374" v="14012" actId="1076"/>
          <ac:picMkLst>
            <pc:docMk/>
            <pc:sldMk cId="3665564663" sldId="286"/>
            <ac:picMk id="7" creationId="{21D6DA45-0400-BD48-1C16-4F95C5A8B1C7}"/>
          </ac:picMkLst>
        </pc:picChg>
      </pc:sldChg>
      <pc:sldChg chg="addSp modSp new mod">
        <pc:chgData name="Kokal, Sara G" userId="66174a61-58e1-4dee-8fa1-b8a5dd9b0d0e" providerId="ADAL" clId="{40727ED7-E350-AE4C-BDF0-BAD662A8EB7C}" dt="2023-12-06T02:46:51.675" v="7517" actId="692"/>
        <pc:sldMkLst>
          <pc:docMk/>
          <pc:sldMk cId="3813303412" sldId="287"/>
        </pc:sldMkLst>
        <pc:spChg chg="mod">
          <ac:chgData name="Kokal, Sara G" userId="66174a61-58e1-4dee-8fa1-b8a5dd9b0d0e" providerId="ADAL" clId="{40727ED7-E350-AE4C-BDF0-BAD662A8EB7C}" dt="2023-12-06T02:38:42.370" v="7469" actId="255"/>
          <ac:spMkLst>
            <pc:docMk/>
            <pc:sldMk cId="3813303412" sldId="287"/>
            <ac:spMk id="2" creationId="{A10FB587-0532-7066-3513-E36C02A5B76D}"/>
          </ac:spMkLst>
        </pc:spChg>
        <pc:spChg chg="mod">
          <ac:chgData name="Kokal, Sara G" userId="66174a61-58e1-4dee-8fa1-b8a5dd9b0d0e" providerId="ADAL" clId="{40727ED7-E350-AE4C-BDF0-BAD662A8EB7C}" dt="2023-12-06T02:38:36.570" v="7468" actId="313"/>
          <ac:spMkLst>
            <pc:docMk/>
            <pc:sldMk cId="3813303412" sldId="287"/>
            <ac:spMk id="3" creationId="{8CC4668F-3D7E-3126-C203-59459DFBF87F}"/>
          </ac:spMkLst>
        </pc:spChg>
        <pc:spChg chg="add mod">
          <ac:chgData name="Kokal, Sara G" userId="66174a61-58e1-4dee-8fa1-b8a5dd9b0d0e" providerId="ADAL" clId="{40727ED7-E350-AE4C-BDF0-BAD662A8EB7C}" dt="2023-12-06T02:46:51.675" v="7517" actId="692"/>
          <ac:spMkLst>
            <pc:docMk/>
            <pc:sldMk cId="3813303412" sldId="287"/>
            <ac:spMk id="9" creationId="{3E823D6B-173F-3D10-0FB3-6274BA7E5F49}"/>
          </ac:spMkLst>
        </pc:spChg>
        <pc:picChg chg="add mod">
          <ac:chgData name="Kokal, Sara G" userId="66174a61-58e1-4dee-8fa1-b8a5dd9b0d0e" providerId="ADAL" clId="{40727ED7-E350-AE4C-BDF0-BAD662A8EB7C}" dt="2023-12-06T02:45:20.386" v="7502" actId="1076"/>
          <ac:picMkLst>
            <pc:docMk/>
            <pc:sldMk cId="3813303412" sldId="287"/>
            <ac:picMk id="5" creationId="{3318CE2D-8570-43B8-944A-A76B29C50D38}"/>
          </ac:picMkLst>
        </pc:picChg>
        <pc:picChg chg="add mod">
          <ac:chgData name="Kokal, Sara G" userId="66174a61-58e1-4dee-8fa1-b8a5dd9b0d0e" providerId="ADAL" clId="{40727ED7-E350-AE4C-BDF0-BAD662A8EB7C}" dt="2023-12-06T02:45:35.817" v="7508" actId="14100"/>
          <ac:picMkLst>
            <pc:docMk/>
            <pc:sldMk cId="3813303412" sldId="287"/>
            <ac:picMk id="7" creationId="{7FBABE95-B6ED-A96F-F65D-66F093498A18}"/>
          </ac:picMkLst>
        </pc:picChg>
        <pc:picChg chg="add mod">
          <ac:chgData name="Kokal, Sara G" userId="66174a61-58e1-4dee-8fa1-b8a5dd9b0d0e" providerId="ADAL" clId="{40727ED7-E350-AE4C-BDF0-BAD662A8EB7C}" dt="2023-12-06T02:45:51.968" v="7510" actId="1076"/>
          <ac:picMkLst>
            <pc:docMk/>
            <pc:sldMk cId="3813303412" sldId="287"/>
            <ac:picMk id="8" creationId="{FE5FF61A-0C0E-A884-3116-0F6554D7FAF9}"/>
          </ac:picMkLst>
        </pc:picChg>
      </pc:sldChg>
      <pc:sldChg chg="addSp delSp modSp add mod ord">
        <pc:chgData name="Kokal, Sara G" userId="66174a61-58e1-4dee-8fa1-b8a5dd9b0d0e" providerId="ADAL" clId="{40727ED7-E350-AE4C-BDF0-BAD662A8EB7C}" dt="2023-12-05T06:09:29.152" v="3424" actId="26606"/>
        <pc:sldMkLst>
          <pc:docMk/>
          <pc:sldMk cId="3647422537" sldId="288"/>
        </pc:sldMkLst>
        <pc:spChg chg="mod ord">
          <ac:chgData name="Kokal, Sara G" userId="66174a61-58e1-4dee-8fa1-b8a5dd9b0d0e" providerId="ADAL" clId="{40727ED7-E350-AE4C-BDF0-BAD662A8EB7C}" dt="2023-12-05T06:09:29.152" v="3424" actId="26606"/>
          <ac:spMkLst>
            <pc:docMk/>
            <pc:sldMk cId="3647422537" sldId="288"/>
            <ac:spMk id="2" creationId="{4E9C7DB6-AAB7-47AC-3A1E-B43CF1388126}"/>
          </ac:spMkLst>
        </pc:spChg>
        <pc:spChg chg="del">
          <ac:chgData name="Kokal, Sara G" userId="66174a61-58e1-4dee-8fa1-b8a5dd9b0d0e" providerId="ADAL" clId="{40727ED7-E350-AE4C-BDF0-BAD662A8EB7C}" dt="2023-12-05T06:09:29.152" v="3424" actId="26606"/>
          <ac:spMkLst>
            <pc:docMk/>
            <pc:sldMk cId="3647422537" sldId="288"/>
            <ac:spMk id="23" creationId="{68CA250C-CF5A-4736-9249-D6111F7C5545}"/>
          </ac:spMkLst>
        </pc:spChg>
        <pc:spChg chg="del">
          <ac:chgData name="Kokal, Sara G" userId="66174a61-58e1-4dee-8fa1-b8a5dd9b0d0e" providerId="ADAL" clId="{40727ED7-E350-AE4C-BDF0-BAD662A8EB7C}" dt="2023-12-05T06:09:29.152" v="3424" actId="26606"/>
          <ac:spMkLst>
            <pc:docMk/>
            <pc:sldMk cId="3647422537" sldId="288"/>
            <ac:spMk id="25" creationId="{3BBB887A-DB02-4431-8FDF-F517505C9E46}"/>
          </ac:spMkLst>
        </pc:spChg>
        <pc:spChg chg="add">
          <ac:chgData name="Kokal, Sara G" userId="66174a61-58e1-4dee-8fa1-b8a5dd9b0d0e" providerId="ADAL" clId="{40727ED7-E350-AE4C-BDF0-BAD662A8EB7C}" dt="2023-12-05T06:09:29.152" v="3424" actId="26606"/>
          <ac:spMkLst>
            <pc:docMk/>
            <pc:sldMk cId="3647422537" sldId="288"/>
            <ac:spMk id="30" creationId="{6DA65B90-7B06-4499-91BA-CDDD36132481}"/>
          </ac:spMkLst>
        </pc:spChg>
        <pc:spChg chg="add">
          <ac:chgData name="Kokal, Sara G" userId="66174a61-58e1-4dee-8fa1-b8a5dd9b0d0e" providerId="ADAL" clId="{40727ED7-E350-AE4C-BDF0-BAD662A8EB7C}" dt="2023-12-05T06:09:29.152" v="3424" actId="26606"/>
          <ac:spMkLst>
            <pc:docMk/>
            <pc:sldMk cId="3647422537" sldId="288"/>
            <ac:spMk id="32" creationId="{F4EC6B62-8D18-47C6-815A-17919789F1E7}"/>
          </ac:spMkLst>
        </pc:spChg>
        <pc:spChg chg="add">
          <ac:chgData name="Kokal, Sara G" userId="66174a61-58e1-4dee-8fa1-b8a5dd9b0d0e" providerId="ADAL" clId="{40727ED7-E350-AE4C-BDF0-BAD662A8EB7C}" dt="2023-12-05T06:09:29.152" v="3424" actId="26606"/>
          <ac:spMkLst>
            <pc:docMk/>
            <pc:sldMk cId="3647422537" sldId="288"/>
            <ac:spMk id="34" creationId="{0EE1950E-A750-4EB6-943D-2FE814B8FAC6}"/>
          </ac:spMkLst>
        </pc:spChg>
        <pc:picChg chg="mod">
          <ac:chgData name="Kokal, Sara G" userId="66174a61-58e1-4dee-8fa1-b8a5dd9b0d0e" providerId="ADAL" clId="{40727ED7-E350-AE4C-BDF0-BAD662A8EB7C}" dt="2023-12-05T06:09:29.152" v="3424" actId="26606"/>
          <ac:picMkLst>
            <pc:docMk/>
            <pc:sldMk cId="3647422537" sldId="288"/>
            <ac:picMk id="7" creationId="{AD72B584-CD9F-801F-B387-1D16E78B921C}"/>
          </ac:picMkLst>
        </pc:picChg>
      </pc:sldChg>
      <pc:sldChg chg="addSp delSp modSp new mod">
        <pc:chgData name="Kokal, Sara G" userId="66174a61-58e1-4dee-8fa1-b8a5dd9b0d0e" providerId="ADAL" clId="{40727ED7-E350-AE4C-BDF0-BAD662A8EB7C}" dt="2023-12-06T03:53:12.055" v="9554" actId="20577"/>
        <pc:sldMkLst>
          <pc:docMk/>
          <pc:sldMk cId="2775807508" sldId="289"/>
        </pc:sldMkLst>
        <pc:spChg chg="mod">
          <ac:chgData name="Kokal, Sara G" userId="66174a61-58e1-4dee-8fa1-b8a5dd9b0d0e" providerId="ADAL" clId="{40727ED7-E350-AE4C-BDF0-BAD662A8EB7C}" dt="2023-12-06T03:23:17.642" v="8808" actId="1076"/>
          <ac:spMkLst>
            <pc:docMk/>
            <pc:sldMk cId="2775807508" sldId="289"/>
            <ac:spMk id="2" creationId="{D9DE88A6-64D0-8152-C975-D1D3772E6679}"/>
          </ac:spMkLst>
        </pc:spChg>
        <pc:spChg chg="mod">
          <ac:chgData name="Kokal, Sara G" userId="66174a61-58e1-4dee-8fa1-b8a5dd9b0d0e" providerId="ADAL" clId="{40727ED7-E350-AE4C-BDF0-BAD662A8EB7C}" dt="2023-12-06T03:53:12.055" v="9554" actId="20577"/>
          <ac:spMkLst>
            <pc:docMk/>
            <pc:sldMk cId="2775807508" sldId="289"/>
            <ac:spMk id="3" creationId="{631368DD-F8B2-9E43-67E7-9DAEC62FA81C}"/>
          </ac:spMkLst>
        </pc:spChg>
        <pc:picChg chg="add mod">
          <ac:chgData name="Kokal, Sara G" userId="66174a61-58e1-4dee-8fa1-b8a5dd9b0d0e" providerId="ADAL" clId="{40727ED7-E350-AE4C-BDF0-BAD662A8EB7C}" dt="2023-12-06T03:52:13.517" v="9531" actId="1076"/>
          <ac:picMkLst>
            <pc:docMk/>
            <pc:sldMk cId="2775807508" sldId="289"/>
            <ac:picMk id="5" creationId="{9D8ADBE9-D966-DEDE-2875-A1F43DDDDCCD}"/>
          </ac:picMkLst>
        </pc:picChg>
        <pc:picChg chg="add del mod">
          <ac:chgData name="Kokal, Sara G" userId="66174a61-58e1-4dee-8fa1-b8a5dd9b0d0e" providerId="ADAL" clId="{40727ED7-E350-AE4C-BDF0-BAD662A8EB7C}" dt="2023-12-06T03:35:48.751" v="9305" actId="478"/>
          <ac:picMkLst>
            <pc:docMk/>
            <pc:sldMk cId="2775807508" sldId="289"/>
            <ac:picMk id="7" creationId="{4F3A2A17-6FB3-E50B-119B-20B0DC5E34B1}"/>
          </ac:picMkLst>
        </pc:picChg>
        <pc:picChg chg="add mod">
          <ac:chgData name="Kokal, Sara G" userId="66174a61-58e1-4dee-8fa1-b8a5dd9b0d0e" providerId="ADAL" clId="{40727ED7-E350-AE4C-BDF0-BAD662A8EB7C}" dt="2023-12-06T03:52:20.453" v="9538" actId="1076"/>
          <ac:picMkLst>
            <pc:docMk/>
            <pc:sldMk cId="2775807508" sldId="289"/>
            <ac:picMk id="9" creationId="{0B0044F9-C0AC-7580-65F2-0D3B8471F883}"/>
          </ac:picMkLst>
        </pc:picChg>
        <pc:picChg chg="add mod">
          <ac:chgData name="Kokal, Sara G" userId="66174a61-58e1-4dee-8fa1-b8a5dd9b0d0e" providerId="ADAL" clId="{40727ED7-E350-AE4C-BDF0-BAD662A8EB7C}" dt="2023-12-06T03:52:50.401" v="9548" actId="1076"/>
          <ac:picMkLst>
            <pc:docMk/>
            <pc:sldMk cId="2775807508" sldId="289"/>
            <ac:picMk id="10" creationId="{4833147F-D728-624D-3C35-710DCFA0EA95}"/>
          </ac:picMkLst>
        </pc:picChg>
        <pc:picChg chg="add mod">
          <ac:chgData name="Kokal, Sara G" userId="66174a61-58e1-4dee-8fa1-b8a5dd9b0d0e" providerId="ADAL" clId="{40727ED7-E350-AE4C-BDF0-BAD662A8EB7C}" dt="2023-12-06T03:52:50.401" v="9548" actId="1076"/>
          <ac:picMkLst>
            <pc:docMk/>
            <pc:sldMk cId="2775807508" sldId="289"/>
            <ac:picMk id="11" creationId="{956974C9-AAE6-FC08-9002-1F93BBD73F00}"/>
          </ac:picMkLst>
        </pc:picChg>
        <pc:picChg chg="add mod">
          <ac:chgData name="Kokal, Sara G" userId="66174a61-58e1-4dee-8fa1-b8a5dd9b0d0e" providerId="ADAL" clId="{40727ED7-E350-AE4C-BDF0-BAD662A8EB7C}" dt="2023-12-06T03:52:50.401" v="9548" actId="1076"/>
          <ac:picMkLst>
            <pc:docMk/>
            <pc:sldMk cId="2775807508" sldId="289"/>
            <ac:picMk id="12" creationId="{E397A3B5-F277-AD74-B989-988DBF63320E}"/>
          </ac:picMkLst>
        </pc:picChg>
      </pc:sldChg>
      <pc:sldChg chg="new add del">
        <pc:chgData name="Kokal, Sara G" userId="66174a61-58e1-4dee-8fa1-b8a5dd9b0d0e" providerId="ADAL" clId="{40727ED7-E350-AE4C-BDF0-BAD662A8EB7C}" dt="2023-12-06T01:38:43.838" v="6136" actId="680"/>
        <pc:sldMkLst>
          <pc:docMk/>
          <pc:sldMk cId="3451471608" sldId="289"/>
        </pc:sldMkLst>
      </pc:sldChg>
      <pc:sldChg chg="new del">
        <pc:chgData name="Kokal, Sara G" userId="66174a61-58e1-4dee-8fa1-b8a5dd9b0d0e" providerId="ADAL" clId="{40727ED7-E350-AE4C-BDF0-BAD662A8EB7C}" dt="2023-12-06T04:20:53.394" v="10896" actId="2696"/>
        <pc:sldMkLst>
          <pc:docMk/>
          <pc:sldMk cId="3207143810" sldId="290"/>
        </pc:sldMkLst>
      </pc:sldChg>
      <pc:sldChg chg="addSp delSp modSp add del mod">
        <pc:chgData name="Kokal, Sara G" userId="66174a61-58e1-4dee-8fa1-b8a5dd9b0d0e" providerId="ADAL" clId="{40727ED7-E350-AE4C-BDF0-BAD662A8EB7C}" dt="2023-12-06T01:38:43.434" v="6135" actId="2890"/>
        <pc:sldMkLst>
          <pc:docMk/>
          <pc:sldMk cId="3317882336" sldId="290"/>
        </pc:sldMkLst>
        <pc:spChg chg="mod">
          <ac:chgData name="Kokal, Sara G" userId="66174a61-58e1-4dee-8fa1-b8a5dd9b0d0e" providerId="ADAL" clId="{40727ED7-E350-AE4C-BDF0-BAD662A8EB7C}" dt="2023-12-06T01:38:40.290" v="6128" actId="20577"/>
          <ac:spMkLst>
            <pc:docMk/>
            <pc:sldMk cId="3317882336" sldId="290"/>
            <ac:spMk id="2" creationId="{443C845B-6DDB-AF44-FE13-780EB4006DDA}"/>
          </ac:spMkLst>
        </pc:spChg>
        <pc:spChg chg="mod">
          <ac:chgData name="Kokal, Sara G" userId="66174a61-58e1-4dee-8fa1-b8a5dd9b0d0e" providerId="ADAL" clId="{40727ED7-E350-AE4C-BDF0-BAD662A8EB7C}" dt="2023-12-06T01:38:41.690" v="6133" actId="20577"/>
          <ac:spMkLst>
            <pc:docMk/>
            <pc:sldMk cId="3317882336" sldId="290"/>
            <ac:spMk id="3" creationId="{CF6D81F7-06F3-F81E-3492-A5FF436BC16F}"/>
          </ac:spMkLst>
        </pc:spChg>
        <pc:picChg chg="add del">
          <ac:chgData name="Kokal, Sara G" userId="66174a61-58e1-4dee-8fa1-b8a5dd9b0d0e" providerId="ADAL" clId="{40727ED7-E350-AE4C-BDF0-BAD662A8EB7C}" dt="2023-12-06T01:38:41.055" v="6131" actId="478"/>
          <ac:picMkLst>
            <pc:docMk/>
            <pc:sldMk cId="3317882336" sldId="290"/>
            <ac:picMk id="5" creationId="{1FB0FBE3-5FFD-7E3B-C062-642F93C2DEC9}"/>
          </ac:picMkLst>
        </pc:picChg>
        <pc:picChg chg="add del">
          <ac:chgData name="Kokal, Sara G" userId="66174a61-58e1-4dee-8fa1-b8a5dd9b0d0e" providerId="ADAL" clId="{40727ED7-E350-AE4C-BDF0-BAD662A8EB7C}" dt="2023-12-06T01:38:41.380" v="6132" actId="478"/>
          <ac:picMkLst>
            <pc:docMk/>
            <pc:sldMk cId="3317882336" sldId="290"/>
            <ac:picMk id="9" creationId="{276931D9-1D7E-281C-DB21-42DB2315399C}"/>
          </ac:picMkLst>
        </pc:picChg>
      </pc:sldChg>
      <pc:sldChg chg="addSp delSp modSp add mod ord">
        <pc:chgData name="Kokal, Sara G" userId="66174a61-58e1-4dee-8fa1-b8a5dd9b0d0e" providerId="ADAL" clId="{40727ED7-E350-AE4C-BDF0-BAD662A8EB7C}" dt="2023-12-06T04:22:38.938" v="10897" actId="20578"/>
        <pc:sldMkLst>
          <pc:docMk/>
          <pc:sldMk cId="2626476360" sldId="291"/>
        </pc:sldMkLst>
        <pc:spChg chg="mod">
          <ac:chgData name="Kokal, Sara G" userId="66174a61-58e1-4dee-8fa1-b8a5dd9b0d0e" providerId="ADAL" clId="{40727ED7-E350-AE4C-BDF0-BAD662A8EB7C}" dt="2023-12-06T03:54:50.040" v="9564" actId="20577"/>
          <ac:spMkLst>
            <pc:docMk/>
            <pc:sldMk cId="2626476360" sldId="291"/>
            <ac:spMk id="2" creationId="{D9DE88A6-64D0-8152-C975-D1D3772E6679}"/>
          </ac:spMkLst>
        </pc:spChg>
        <pc:spChg chg="mod">
          <ac:chgData name="Kokal, Sara G" userId="66174a61-58e1-4dee-8fa1-b8a5dd9b0d0e" providerId="ADAL" clId="{40727ED7-E350-AE4C-BDF0-BAD662A8EB7C}" dt="2023-12-06T04:01:50.593" v="10096" actId="20577"/>
          <ac:spMkLst>
            <pc:docMk/>
            <pc:sldMk cId="2626476360" sldId="291"/>
            <ac:spMk id="3" creationId="{631368DD-F8B2-9E43-67E7-9DAEC62FA81C}"/>
          </ac:spMkLst>
        </pc:spChg>
        <pc:spChg chg="add del mod">
          <ac:chgData name="Kokal, Sara G" userId="66174a61-58e1-4dee-8fa1-b8a5dd9b0d0e" providerId="ADAL" clId="{40727ED7-E350-AE4C-BDF0-BAD662A8EB7C}" dt="2023-12-06T03:45:38.236" v="9427"/>
          <ac:spMkLst>
            <pc:docMk/>
            <pc:sldMk cId="2626476360" sldId="291"/>
            <ac:spMk id="4" creationId="{05DF057B-3CEA-EB34-B87C-2F59BE94A8BE}"/>
          </ac:spMkLst>
        </pc:spChg>
        <pc:spChg chg="add del mod">
          <ac:chgData name="Kokal, Sara G" userId="66174a61-58e1-4dee-8fa1-b8a5dd9b0d0e" providerId="ADAL" clId="{40727ED7-E350-AE4C-BDF0-BAD662A8EB7C}" dt="2023-12-06T03:45:39.486" v="9429"/>
          <ac:spMkLst>
            <pc:docMk/>
            <pc:sldMk cId="2626476360" sldId="291"/>
            <ac:spMk id="6" creationId="{D1C057A8-8563-52A7-C357-969A3FCB63B8}"/>
          </ac:spMkLst>
        </pc:spChg>
        <pc:picChg chg="del">
          <ac:chgData name="Kokal, Sara G" userId="66174a61-58e1-4dee-8fa1-b8a5dd9b0d0e" providerId="ADAL" clId="{40727ED7-E350-AE4C-BDF0-BAD662A8EB7C}" dt="2023-12-06T03:44:50.990" v="9348" actId="478"/>
          <ac:picMkLst>
            <pc:docMk/>
            <pc:sldMk cId="2626476360" sldId="291"/>
            <ac:picMk id="5" creationId="{9D8ADBE9-D966-DEDE-2875-A1F43DDDDCCD}"/>
          </ac:picMkLst>
        </pc:picChg>
        <pc:picChg chg="add del mod">
          <ac:chgData name="Kokal, Sara G" userId="66174a61-58e1-4dee-8fa1-b8a5dd9b0d0e" providerId="ADAL" clId="{40727ED7-E350-AE4C-BDF0-BAD662A8EB7C}" dt="2023-12-06T03:52:58.971" v="9549" actId="478"/>
          <ac:picMkLst>
            <pc:docMk/>
            <pc:sldMk cId="2626476360" sldId="291"/>
            <ac:picMk id="8" creationId="{0DAC21AD-CCCB-3017-C402-58E9C0746C69}"/>
          </ac:picMkLst>
        </pc:picChg>
        <pc:picChg chg="del">
          <ac:chgData name="Kokal, Sara G" userId="66174a61-58e1-4dee-8fa1-b8a5dd9b0d0e" providerId="ADAL" clId="{40727ED7-E350-AE4C-BDF0-BAD662A8EB7C}" dt="2023-12-06T03:44:52.961" v="9349" actId="478"/>
          <ac:picMkLst>
            <pc:docMk/>
            <pc:sldMk cId="2626476360" sldId="291"/>
            <ac:picMk id="9" creationId="{0B0044F9-C0AC-7580-65F2-0D3B8471F883}"/>
          </ac:picMkLst>
        </pc:picChg>
        <pc:picChg chg="add del mod">
          <ac:chgData name="Kokal, Sara G" userId="66174a61-58e1-4dee-8fa1-b8a5dd9b0d0e" providerId="ADAL" clId="{40727ED7-E350-AE4C-BDF0-BAD662A8EB7C}" dt="2023-12-06T03:53:00.406" v="9550" actId="478"/>
          <ac:picMkLst>
            <pc:docMk/>
            <pc:sldMk cId="2626476360" sldId="291"/>
            <ac:picMk id="11" creationId="{7D941866-F7C4-1253-4AE7-333D0F3A9E0D}"/>
          </ac:picMkLst>
        </pc:picChg>
        <pc:picChg chg="add del mod">
          <ac:chgData name="Kokal, Sara G" userId="66174a61-58e1-4dee-8fa1-b8a5dd9b0d0e" providerId="ADAL" clId="{40727ED7-E350-AE4C-BDF0-BAD662A8EB7C}" dt="2023-12-06T03:53:01.213" v="9551" actId="478"/>
          <ac:picMkLst>
            <pc:docMk/>
            <pc:sldMk cId="2626476360" sldId="291"/>
            <ac:picMk id="13" creationId="{BE9940F1-C16D-D039-84C0-4DC6D73B2EBC}"/>
          </ac:picMkLst>
        </pc:picChg>
        <pc:picChg chg="add mod">
          <ac:chgData name="Kokal, Sara G" userId="66174a61-58e1-4dee-8fa1-b8a5dd9b0d0e" providerId="ADAL" clId="{40727ED7-E350-AE4C-BDF0-BAD662A8EB7C}" dt="2023-12-06T04:01:34.583" v="10093" actId="1076"/>
          <ac:picMkLst>
            <pc:docMk/>
            <pc:sldMk cId="2626476360" sldId="291"/>
            <ac:picMk id="15" creationId="{17617604-CDFD-841B-34BF-B2FAF18D1FA9}"/>
          </ac:picMkLst>
        </pc:picChg>
        <pc:picChg chg="add mod">
          <ac:chgData name="Kokal, Sara G" userId="66174a61-58e1-4dee-8fa1-b8a5dd9b0d0e" providerId="ADAL" clId="{40727ED7-E350-AE4C-BDF0-BAD662A8EB7C}" dt="2023-12-06T04:01:37.486" v="10094" actId="14100"/>
          <ac:picMkLst>
            <pc:docMk/>
            <pc:sldMk cId="2626476360" sldId="291"/>
            <ac:picMk id="17" creationId="{24E9D27E-5576-96F6-8210-943A807BA1DF}"/>
          </ac:picMkLst>
        </pc:picChg>
        <pc:picChg chg="add mod">
          <ac:chgData name="Kokal, Sara G" userId="66174a61-58e1-4dee-8fa1-b8a5dd9b0d0e" providerId="ADAL" clId="{40727ED7-E350-AE4C-BDF0-BAD662A8EB7C}" dt="2023-12-06T04:00:32.585" v="10085" actId="1076"/>
          <ac:picMkLst>
            <pc:docMk/>
            <pc:sldMk cId="2626476360" sldId="291"/>
            <ac:picMk id="19" creationId="{A4E54571-E7E6-6E20-D99A-B49C4753D3DD}"/>
          </ac:picMkLst>
        </pc:picChg>
        <pc:picChg chg="add mod">
          <ac:chgData name="Kokal, Sara G" userId="66174a61-58e1-4dee-8fa1-b8a5dd9b0d0e" providerId="ADAL" clId="{40727ED7-E350-AE4C-BDF0-BAD662A8EB7C}" dt="2023-12-06T04:02:00.702" v="10100" actId="1076"/>
          <ac:picMkLst>
            <pc:docMk/>
            <pc:sldMk cId="2626476360" sldId="291"/>
            <ac:picMk id="21" creationId="{A99A2522-58CD-02F9-4B21-14A0260D5F02}"/>
          </ac:picMkLst>
        </pc:picChg>
      </pc:sldChg>
      <pc:sldChg chg="new del">
        <pc:chgData name="Kokal, Sara G" userId="66174a61-58e1-4dee-8fa1-b8a5dd9b0d0e" providerId="ADAL" clId="{40727ED7-E350-AE4C-BDF0-BAD662A8EB7C}" dt="2023-12-06T03:44:46.699" v="9346" actId="2696"/>
        <pc:sldMkLst>
          <pc:docMk/>
          <pc:sldMk cId="3065037675" sldId="291"/>
        </pc:sldMkLst>
      </pc:sldChg>
      <pc:sldChg chg="addSp modSp new mod">
        <pc:chgData name="Kokal, Sara G" userId="66174a61-58e1-4dee-8fa1-b8a5dd9b0d0e" providerId="ADAL" clId="{40727ED7-E350-AE4C-BDF0-BAD662A8EB7C}" dt="2023-12-06T04:20:38.254" v="10894" actId="1076"/>
        <pc:sldMkLst>
          <pc:docMk/>
          <pc:sldMk cId="3993493566" sldId="292"/>
        </pc:sldMkLst>
        <pc:spChg chg="mod">
          <ac:chgData name="Kokal, Sara G" userId="66174a61-58e1-4dee-8fa1-b8a5dd9b0d0e" providerId="ADAL" clId="{40727ED7-E350-AE4C-BDF0-BAD662A8EB7C}" dt="2023-12-06T04:08:52.268" v="10327" actId="20577"/>
          <ac:spMkLst>
            <pc:docMk/>
            <pc:sldMk cId="3993493566" sldId="292"/>
            <ac:spMk id="2" creationId="{1A300B6E-B530-AF60-95DC-9391087A333D}"/>
          </ac:spMkLst>
        </pc:spChg>
        <pc:spChg chg="mod">
          <ac:chgData name="Kokal, Sara G" userId="66174a61-58e1-4dee-8fa1-b8a5dd9b0d0e" providerId="ADAL" clId="{40727ED7-E350-AE4C-BDF0-BAD662A8EB7C}" dt="2023-12-06T04:17:38.718" v="10890" actId="20577"/>
          <ac:spMkLst>
            <pc:docMk/>
            <pc:sldMk cId="3993493566" sldId="292"/>
            <ac:spMk id="3" creationId="{9F2BCA9A-5381-9996-1C64-A8A911BBB015}"/>
          </ac:spMkLst>
        </pc:spChg>
        <pc:picChg chg="add mod">
          <ac:chgData name="Kokal, Sara G" userId="66174a61-58e1-4dee-8fa1-b8a5dd9b0d0e" providerId="ADAL" clId="{40727ED7-E350-AE4C-BDF0-BAD662A8EB7C}" dt="2023-12-06T04:16:12.551" v="10734" actId="1076"/>
          <ac:picMkLst>
            <pc:docMk/>
            <pc:sldMk cId="3993493566" sldId="292"/>
            <ac:picMk id="5" creationId="{8D11EACE-A253-480B-E7FD-DF22A6C66B59}"/>
          </ac:picMkLst>
        </pc:picChg>
        <pc:picChg chg="add mod">
          <ac:chgData name="Kokal, Sara G" userId="66174a61-58e1-4dee-8fa1-b8a5dd9b0d0e" providerId="ADAL" clId="{40727ED7-E350-AE4C-BDF0-BAD662A8EB7C}" dt="2023-12-06T04:20:38.254" v="10894" actId="1076"/>
          <ac:picMkLst>
            <pc:docMk/>
            <pc:sldMk cId="3993493566" sldId="292"/>
            <ac:picMk id="7" creationId="{60136F05-5E24-8931-9608-30E15EF2D5CE}"/>
          </ac:picMkLst>
        </pc:picChg>
      </pc:sldChg>
      <pc:sldChg chg="new del">
        <pc:chgData name="Kokal, Sara G" userId="66174a61-58e1-4dee-8fa1-b8a5dd9b0d0e" providerId="ADAL" clId="{40727ED7-E350-AE4C-BDF0-BAD662A8EB7C}" dt="2023-12-06T04:22:45.695" v="10898" actId="2696"/>
        <pc:sldMkLst>
          <pc:docMk/>
          <pc:sldMk cId="1842295818" sldId="293"/>
        </pc:sldMkLst>
      </pc:sldChg>
      <pc:sldChg chg="addSp delSp modSp new mod">
        <pc:chgData name="Kokal, Sara G" userId="66174a61-58e1-4dee-8fa1-b8a5dd9b0d0e" providerId="ADAL" clId="{40727ED7-E350-AE4C-BDF0-BAD662A8EB7C}" dt="2023-12-07T03:43:17.639" v="15162" actId="20577"/>
        <pc:sldMkLst>
          <pc:docMk/>
          <pc:sldMk cId="3464573204" sldId="293"/>
        </pc:sldMkLst>
        <pc:spChg chg="mod">
          <ac:chgData name="Kokal, Sara G" userId="66174a61-58e1-4dee-8fa1-b8a5dd9b0d0e" providerId="ADAL" clId="{40727ED7-E350-AE4C-BDF0-BAD662A8EB7C}" dt="2023-12-06T05:03:17.243" v="15153" actId="1076"/>
          <ac:spMkLst>
            <pc:docMk/>
            <pc:sldMk cId="3464573204" sldId="293"/>
            <ac:spMk id="2" creationId="{32B033A3-693A-17F0-253B-1BF1301B85A8}"/>
          </ac:spMkLst>
        </pc:spChg>
        <pc:spChg chg="add del mod">
          <ac:chgData name="Kokal, Sara G" userId="66174a61-58e1-4dee-8fa1-b8a5dd9b0d0e" providerId="ADAL" clId="{40727ED7-E350-AE4C-BDF0-BAD662A8EB7C}" dt="2023-12-07T03:43:17.639" v="15162" actId="20577"/>
          <ac:spMkLst>
            <pc:docMk/>
            <pc:sldMk cId="3464573204" sldId="293"/>
            <ac:spMk id="3" creationId="{1BE63EA3-81AC-33B9-F379-536AE1192D15}"/>
          </ac:spMkLst>
        </pc:spChg>
        <pc:graphicFrameChg chg="add del mod">
          <ac:chgData name="Kokal, Sara G" userId="66174a61-58e1-4dee-8fa1-b8a5dd9b0d0e" providerId="ADAL" clId="{40727ED7-E350-AE4C-BDF0-BAD662A8EB7C}" dt="2023-12-07T03:42:58.111" v="15159" actId="12084"/>
          <ac:graphicFrameMkLst>
            <pc:docMk/>
            <pc:sldMk cId="3464573204" sldId="293"/>
            <ac:graphicFrameMk id="5" creationId="{C1960EA3-EBCB-E746-FFB2-E6B92E04CCCD}"/>
          </ac:graphicFrameMkLst>
        </pc:graphicFrameChg>
        <pc:picChg chg="add mod">
          <ac:chgData name="Kokal, Sara G" userId="66174a61-58e1-4dee-8fa1-b8a5dd9b0d0e" providerId="ADAL" clId="{40727ED7-E350-AE4C-BDF0-BAD662A8EB7C}" dt="2023-12-06T04:56:57.796" v="14542" actId="1076"/>
          <ac:picMkLst>
            <pc:docMk/>
            <pc:sldMk cId="3464573204" sldId="293"/>
            <ac:picMk id="4" creationId="{427FE560-B082-5121-7E30-E1C676524316}"/>
          </ac:picMkLst>
        </pc:picChg>
      </pc:sldChg>
      <pc:sldChg chg="modSp add mod ord">
        <pc:chgData name="Kokal, Sara G" userId="66174a61-58e1-4dee-8fa1-b8a5dd9b0d0e" providerId="ADAL" clId="{40727ED7-E350-AE4C-BDF0-BAD662A8EB7C}" dt="2023-12-06T04:55:28.803" v="14530" actId="27636"/>
        <pc:sldMkLst>
          <pc:docMk/>
          <pc:sldMk cId="278603944" sldId="294"/>
        </pc:sldMkLst>
        <pc:spChg chg="mod">
          <ac:chgData name="Kokal, Sara G" userId="66174a61-58e1-4dee-8fa1-b8a5dd9b0d0e" providerId="ADAL" clId="{40727ED7-E350-AE4C-BDF0-BAD662A8EB7C}" dt="2023-12-06T04:55:26.208" v="14528" actId="1076"/>
          <ac:spMkLst>
            <pc:docMk/>
            <pc:sldMk cId="278603944" sldId="294"/>
            <ac:spMk id="2" creationId="{5A83702A-9639-ADF8-0666-83C9249E6C22}"/>
          </ac:spMkLst>
        </pc:spChg>
        <pc:spChg chg="mod">
          <ac:chgData name="Kokal, Sara G" userId="66174a61-58e1-4dee-8fa1-b8a5dd9b0d0e" providerId="ADAL" clId="{40727ED7-E350-AE4C-BDF0-BAD662A8EB7C}" dt="2023-12-06T04:55:28.803" v="14530" actId="27636"/>
          <ac:spMkLst>
            <pc:docMk/>
            <pc:sldMk cId="278603944" sldId="294"/>
            <ac:spMk id="3" creationId="{4DF7A92B-DCF4-8757-5021-C16977F534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4327E-A625-FC43-9B10-327900F5C3F7}"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63C9A-FC83-314D-B7E4-BB61BFA2BBCD}" type="slidenum">
              <a:rPr lang="en-US" smtClean="0"/>
              <a:t>‹#›</a:t>
            </a:fld>
            <a:endParaRPr lang="en-US"/>
          </a:p>
        </p:txBody>
      </p:sp>
    </p:spTree>
    <p:extLst>
      <p:ext uri="{BB962C8B-B14F-4D97-AF65-F5344CB8AC3E}">
        <p14:creationId xmlns:p14="http://schemas.microsoft.com/office/powerpoint/2010/main" val="1569386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863C9A-FC83-314D-B7E4-BB61BFA2BBCD}" type="slidenum">
              <a:rPr lang="en-US" smtClean="0"/>
              <a:t>7</a:t>
            </a:fld>
            <a:endParaRPr lang="en-US"/>
          </a:p>
        </p:txBody>
      </p:sp>
    </p:spTree>
    <p:extLst>
      <p:ext uri="{BB962C8B-B14F-4D97-AF65-F5344CB8AC3E}">
        <p14:creationId xmlns:p14="http://schemas.microsoft.com/office/powerpoint/2010/main" val="2684114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11/24/23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9154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11/24/23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7753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11/24/23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020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11/24/23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6075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11/24/23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614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11/24/23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1717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11/24/23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08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11/24/23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6479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11/24/23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6312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11/24/23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3848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11/24/23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8564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11/24/23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87540786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 name="Rectangle 5">
            <a:extLst>
              <a:ext uri="{FF2B5EF4-FFF2-40B4-BE49-F238E27FC236}">
                <a16:creationId xmlns:a16="http://schemas.microsoft.com/office/drawing/2014/main" id="{4A2DC5C2-CCA7-49E4-B67F-6F121D48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AD72B584-CD9F-801F-B387-1D16E78B921C}"/>
              </a:ext>
            </a:extLst>
          </p:cNvPr>
          <p:cNvPicPr>
            <a:picLocks noChangeAspect="1"/>
          </p:cNvPicPr>
          <p:nvPr/>
        </p:nvPicPr>
        <p:blipFill rotWithShape="1">
          <a:blip r:embed="rId2"/>
          <a:srcRect b="6250"/>
          <a:stretch/>
        </p:blipFill>
        <p:spPr>
          <a:xfrm>
            <a:off x="-1" y="10"/>
            <a:ext cx="12192001" cy="6857990"/>
          </a:xfrm>
          <a:prstGeom prst="rect">
            <a:avLst/>
          </a:prstGeom>
        </p:spPr>
      </p:pic>
      <p:sp useBgFill="1">
        <p:nvSpPr>
          <p:cNvPr id="8" name="Freeform: Shape 12">
            <a:extLst>
              <a:ext uri="{FF2B5EF4-FFF2-40B4-BE49-F238E27FC236}">
                <a16:creationId xmlns:a16="http://schemas.microsoft.com/office/drawing/2014/main" id="{27966D5E-7857-415C-B50C-0DD96BCB7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9" cy="6858000"/>
          </a:xfrm>
          <a:custGeom>
            <a:avLst/>
            <a:gdLst>
              <a:gd name="connsiteX0" fmla="*/ 7169276 w 10615629"/>
              <a:gd name="connsiteY0" fmla="*/ 5704266 h 6858000"/>
              <a:gd name="connsiteX1" fmla="*/ 7514897 w 10615629"/>
              <a:gd name="connsiteY1" fmla="*/ 6049887 h 6858000"/>
              <a:gd name="connsiteX2" fmla="*/ 7169276 w 10615629"/>
              <a:gd name="connsiteY2" fmla="*/ 6395508 h 6858000"/>
              <a:gd name="connsiteX3" fmla="*/ 6823655 w 10615629"/>
              <a:gd name="connsiteY3" fmla="*/ 6049887 h 6858000"/>
              <a:gd name="connsiteX4" fmla="*/ 7169276 w 10615629"/>
              <a:gd name="connsiteY4" fmla="*/ 5704266 h 6858000"/>
              <a:gd name="connsiteX5" fmla="*/ 10010446 w 10615629"/>
              <a:gd name="connsiteY5" fmla="*/ 2324705 h 6858000"/>
              <a:gd name="connsiteX6" fmla="*/ 10456760 w 10615629"/>
              <a:gd name="connsiteY6" fmla="*/ 2771019 h 6858000"/>
              <a:gd name="connsiteX7" fmla="*/ 10010446 w 10615629"/>
              <a:gd name="connsiteY7" fmla="*/ 3217333 h 6858000"/>
              <a:gd name="connsiteX8" fmla="*/ 9564132 w 10615629"/>
              <a:gd name="connsiteY8" fmla="*/ 2771019 h 6858000"/>
              <a:gd name="connsiteX9" fmla="*/ 10010446 w 10615629"/>
              <a:gd name="connsiteY9" fmla="*/ 2324705 h 6858000"/>
              <a:gd name="connsiteX10" fmla="*/ 10354145 w 10615629"/>
              <a:gd name="connsiteY10" fmla="*/ 1665213 h 6858000"/>
              <a:gd name="connsiteX11" fmla="*/ 10615629 w 10615629"/>
              <a:gd name="connsiteY11" fmla="*/ 1926697 h 6858000"/>
              <a:gd name="connsiteX12" fmla="*/ 10354145 w 10615629"/>
              <a:gd name="connsiteY12" fmla="*/ 2188181 h 6858000"/>
              <a:gd name="connsiteX13" fmla="*/ 10092661 w 10615629"/>
              <a:gd name="connsiteY13" fmla="*/ 1926697 h 6858000"/>
              <a:gd name="connsiteX14" fmla="*/ 10354145 w 10615629"/>
              <a:gd name="connsiteY14" fmla="*/ 1665213 h 6858000"/>
              <a:gd name="connsiteX15" fmla="*/ 1458901 w 10615629"/>
              <a:gd name="connsiteY15" fmla="*/ 659644 h 6858000"/>
              <a:gd name="connsiteX16" fmla="*/ 1905215 w 10615629"/>
              <a:gd name="connsiteY16" fmla="*/ 1105958 h 6858000"/>
              <a:gd name="connsiteX17" fmla="*/ 1458901 w 10615629"/>
              <a:gd name="connsiteY17" fmla="*/ 1552272 h 6858000"/>
              <a:gd name="connsiteX18" fmla="*/ 1012587 w 10615629"/>
              <a:gd name="connsiteY18" fmla="*/ 1105958 h 6858000"/>
              <a:gd name="connsiteX19" fmla="*/ 1458901 w 10615629"/>
              <a:gd name="connsiteY19" fmla="*/ 659644 h 6858000"/>
              <a:gd name="connsiteX20" fmla="*/ 6674038 w 10615629"/>
              <a:gd name="connsiteY20" fmla="*/ 0 h 6858000"/>
              <a:gd name="connsiteX21" fmla="*/ 10121228 w 10615629"/>
              <a:gd name="connsiteY21" fmla="*/ 0 h 6858000"/>
              <a:gd name="connsiteX22" fmla="*/ 10122250 w 10615629"/>
              <a:gd name="connsiteY22" fmla="*/ 1542 h 6858000"/>
              <a:gd name="connsiteX23" fmla="*/ 9914575 w 10615629"/>
              <a:gd name="connsiteY23" fmla="*/ 1714821 h 6858000"/>
              <a:gd name="connsiteX24" fmla="*/ 9361609 w 10615629"/>
              <a:gd name="connsiteY24" fmla="*/ 2396453 h 6858000"/>
              <a:gd name="connsiteX25" fmla="*/ 9334635 w 10615629"/>
              <a:gd name="connsiteY25" fmla="*/ 3107486 h 6858000"/>
              <a:gd name="connsiteX26" fmla="*/ 9815042 w 10615629"/>
              <a:gd name="connsiteY26" fmla="*/ 3891891 h 6858000"/>
              <a:gd name="connsiteX27" fmla="*/ 9376176 w 10615629"/>
              <a:gd name="connsiteY27" fmla="*/ 5202286 h 6858000"/>
              <a:gd name="connsiteX28" fmla="*/ 7869813 w 10615629"/>
              <a:gd name="connsiteY28" fmla="*/ 5436960 h 6858000"/>
              <a:gd name="connsiteX29" fmla="*/ 6545392 w 10615629"/>
              <a:gd name="connsiteY29" fmla="*/ 5630362 h 6858000"/>
              <a:gd name="connsiteX30" fmla="*/ 5772723 w 10615629"/>
              <a:gd name="connsiteY30" fmla="*/ 6502431 h 6858000"/>
              <a:gd name="connsiteX31" fmla="*/ 5542129 w 10615629"/>
              <a:gd name="connsiteY31" fmla="*/ 6791052 h 6858000"/>
              <a:gd name="connsiteX32" fmla="*/ 5487454 w 10615629"/>
              <a:gd name="connsiteY32" fmla="*/ 6858000 h 6858000"/>
              <a:gd name="connsiteX33" fmla="*/ 3860772 w 10615629"/>
              <a:gd name="connsiteY33" fmla="*/ 6858000 h 6858000"/>
              <a:gd name="connsiteX34" fmla="*/ 3806309 w 10615629"/>
              <a:gd name="connsiteY34" fmla="*/ 6753976 h 6858000"/>
              <a:gd name="connsiteX35" fmla="*/ 3692626 w 10615629"/>
              <a:gd name="connsiteY35" fmla="*/ 6315366 h 6858000"/>
              <a:gd name="connsiteX36" fmla="*/ 2561203 w 10615629"/>
              <a:gd name="connsiteY36" fmla="*/ 5694965 h 6858000"/>
              <a:gd name="connsiteX37" fmla="*/ 69617 w 10615629"/>
              <a:gd name="connsiteY37" fmla="*/ 4316865 h 6858000"/>
              <a:gd name="connsiteX38" fmla="*/ 1643 w 10615629"/>
              <a:gd name="connsiteY38" fmla="*/ 3718987 h 6858000"/>
              <a:gd name="connsiteX39" fmla="*/ 368893 w 10615629"/>
              <a:gd name="connsiteY39" fmla="*/ 2555465 h 6858000"/>
              <a:gd name="connsiteX40" fmla="*/ 1113509 w 10615629"/>
              <a:gd name="connsiteY40" fmla="*/ 2231777 h 6858000"/>
              <a:gd name="connsiteX41" fmla="*/ 2037233 w 10615629"/>
              <a:gd name="connsiteY41" fmla="*/ 2044714 h 6858000"/>
              <a:gd name="connsiteX42" fmla="*/ 2547311 w 10615629"/>
              <a:gd name="connsiteY42" fmla="*/ 1444273 h 6858000"/>
              <a:gd name="connsiteX43" fmla="*/ 3900864 w 10615629"/>
              <a:gd name="connsiteY43" fmla="*/ 617925 h 6858000"/>
              <a:gd name="connsiteX44" fmla="*/ 4571572 w 10615629"/>
              <a:gd name="connsiteY44" fmla="*/ 899937 h 6858000"/>
              <a:gd name="connsiteX45" fmla="*/ 6039226 w 10615629"/>
              <a:gd name="connsiteY45" fmla="*/ 670658 h 6858000"/>
              <a:gd name="connsiteX46" fmla="*/ 6656610 w 10615629"/>
              <a:gd name="connsiteY46" fmla="*/ 161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9" h="6858000">
                <a:moveTo>
                  <a:pt x="7169276" y="5704266"/>
                </a:moveTo>
                <a:cubicBezTo>
                  <a:pt x="7360157" y="5704266"/>
                  <a:pt x="7514897" y="5859006"/>
                  <a:pt x="7514897" y="6049887"/>
                </a:cubicBezTo>
                <a:cubicBezTo>
                  <a:pt x="7514897" y="6240768"/>
                  <a:pt x="7360157" y="6395508"/>
                  <a:pt x="7169276" y="6395508"/>
                </a:cubicBezTo>
                <a:cubicBezTo>
                  <a:pt x="6978395" y="6395508"/>
                  <a:pt x="6823655" y="6240768"/>
                  <a:pt x="6823655" y="6049887"/>
                </a:cubicBezTo>
                <a:cubicBezTo>
                  <a:pt x="6823655" y="5859006"/>
                  <a:pt x="6978395" y="5704266"/>
                  <a:pt x="7169276" y="5704266"/>
                </a:cubicBezTo>
                <a:close/>
                <a:moveTo>
                  <a:pt x="10010446" y="2324705"/>
                </a:moveTo>
                <a:cubicBezTo>
                  <a:pt x="10256938" y="2324705"/>
                  <a:pt x="10456760" y="2524528"/>
                  <a:pt x="10456760" y="2771019"/>
                </a:cubicBezTo>
                <a:cubicBezTo>
                  <a:pt x="10456760" y="3017511"/>
                  <a:pt x="10256938" y="3217333"/>
                  <a:pt x="10010446" y="3217333"/>
                </a:cubicBezTo>
                <a:cubicBezTo>
                  <a:pt x="9763954" y="3217333"/>
                  <a:pt x="9564132" y="3017511"/>
                  <a:pt x="9564132" y="2771019"/>
                </a:cubicBezTo>
                <a:cubicBezTo>
                  <a:pt x="9564132" y="2524528"/>
                  <a:pt x="9763954" y="2324705"/>
                  <a:pt x="10010446" y="2324705"/>
                </a:cubicBezTo>
                <a:close/>
                <a:moveTo>
                  <a:pt x="10354145" y="1665213"/>
                </a:moveTo>
                <a:cubicBezTo>
                  <a:pt x="10498559" y="1665213"/>
                  <a:pt x="10615629" y="1782283"/>
                  <a:pt x="10615629" y="1926697"/>
                </a:cubicBezTo>
                <a:cubicBezTo>
                  <a:pt x="10615629" y="2071111"/>
                  <a:pt x="10498559" y="2188181"/>
                  <a:pt x="10354145" y="2188181"/>
                </a:cubicBezTo>
                <a:cubicBezTo>
                  <a:pt x="10209731" y="2188181"/>
                  <a:pt x="10092661" y="2071111"/>
                  <a:pt x="10092661" y="1926697"/>
                </a:cubicBezTo>
                <a:cubicBezTo>
                  <a:pt x="10092661" y="1782283"/>
                  <a:pt x="10209731" y="1665213"/>
                  <a:pt x="10354145" y="1665213"/>
                </a:cubicBezTo>
                <a:close/>
                <a:moveTo>
                  <a:pt x="1458901" y="659644"/>
                </a:moveTo>
                <a:cubicBezTo>
                  <a:pt x="1705393" y="659644"/>
                  <a:pt x="1905215" y="859466"/>
                  <a:pt x="1905215" y="1105958"/>
                </a:cubicBezTo>
                <a:cubicBezTo>
                  <a:pt x="1905215" y="1352450"/>
                  <a:pt x="1705393" y="1552272"/>
                  <a:pt x="1458901" y="1552272"/>
                </a:cubicBezTo>
                <a:cubicBezTo>
                  <a:pt x="1212409" y="1552272"/>
                  <a:pt x="1012587" y="1352450"/>
                  <a:pt x="1012587" y="1105958"/>
                </a:cubicBezTo>
                <a:cubicBezTo>
                  <a:pt x="1012587" y="859466"/>
                  <a:pt x="1212409" y="659644"/>
                  <a:pt x="1458901" y="659644"/>
                </a:cubicBezTo>
                <a:close/>
                <a:moveTo>
                  <a:pt x="6674038" y="0"/>
                </a:moveTo>
                <a:lnTo>
                  <a:pt x="10121228" y="0"/>
                </a:lnTo>
                <a:lnTo>
                  <a:pt x="10122250" y="1542"/>
                </a:lnTo>
                <a:cubicBezTo>
                  <a:pt x="10407914" y="485220"/>
                  <a:pt x="10448238" y="1134713"/>
                  <a:pt x="9914575" y="1714821"/>
                </a:cubicBezTo>
                <a:cubicBezTo>
                  <a:pt x="9716856" y="1929804"/>
                  <a:pt x="9539638" y="2164208"/>
                  <a:pt x="9361609" y="2396453"/>
                </a:cubicBezTo>
                <a:cubicBezTo>
                  <a:pt x="9193292" y="2616157"/>
                  <a:pt x="9188572" y="2869712"/>
                  <a:pt x="9334635" y="3107486"/>
                </a:cubicBezTo>
                <a:cubicBezTo>
                  <a:pt x="9495670" y="3368730"/>
                  <a:pt x="9683004" y="3617025"/>
                  <a:pt x="9815042" y="3891891"/>
                </a:cubicBezTo>
                <a:cubicBezTo>
                  <a:pt x="10050525" y="4382007"/>
                  <a:pt x="9955575" y="4864841"/>
                  <a:pt x="9376176" y="5202286"/>
                </a:cubicBezTo>
                <a:cubicBezTo>
                  <a:pt x="8901029" y="5479039"/>
                  <a:pt x="8396077" y="5489829"/>
                  <a:pt x="7869813" y="5436960"/>
                </a:cubicBezTo>
                <a:cubicBezTo>
                  <a:pt x="7414764" y="5391373"/>
                  <a:pt x="6924917" y="5356038"/>
                  <a:pt x="6545392" y="5630362"/>
                </a:cubicBezTo>
                <a:cubicBezTo>
                  <a:pt x="6238294" y="5852628"/>
                  <a:pt x="6024795" y="6205178"/>
                  <a:pt x="5772723" y="6502431"/>
                </a:cubicBezTo>
                <a:cubicBezTo>
                  <a:pt x="5693285" y="6596233"/>
                  <a:pt x="5618533" y="6694485"/>
                  <a:pt x="5542129" y="6791052"/>
                </a:cubicBezTo>
                <a:lnTo>
                  <a:pt x="5487454" y="6858000"/>
                </a:lnTo>
                <a:lnTo>
                  <a:pt x="3860772" y="6858000"/>
                </a:lnTo>
                <a:lnTo>
                  <a:pt x="3806309" y="6753976"/>
                </a:lnTo>
                <a:cubicBezTo>
                  <a:pt x="3748311" y="6617180"/>
                  <a:pt x="3717510" y="6461835"/>
                  <a:pt x="3692626" y="6315366"/>
                </a:cubicBezTo>
                <a:cubicBezTo>
                  <a:pt x="3594980" y="5743923"/>
                  <a:pt x="2996563" y="5569132"/>
                  <a:pt x="2561203" y="5694965"/>
                </a:cubicBezTo>
                <a:cubicBezTo>
                  <a:pt x="1295584" y="6063834"/>
                  <a:pt x="405173" y="5417942"/>
                  <a:pt x="69617" y="4316865"/>
                </a:cubicBezTo>
                <a:cubicBezTo>
                  <a:pt x="12163" y="4128181"/>
                  <a:pt x="22818" y="3919404"/>
                  <a:pt x="1643" y="3718987"/>
                </a:cubicBezTo>
                <a:cubicBezTo>
                  <a:pt x="-11845" y="3285650"/>
                  <a:pt x="53163" y="2879692"/>
                  <a:pt x="368893" y="2555465"/>
                </a:cubicBezTo>
                <a:cubicBezTo>
                  <a:pt x="570254" y="2348709"/>
                  <a:pt x="826642" y="2266304"/>
                  <a:pt x="1113509" y="2231777"/>
                </a:cubicBezTo>
                <a:cubicBezTo>
                  <a:pt x="1425464" y="2194013"/>
                  <a:pt x="1739171" y="2139122"/>
                  <a:pt x="2037233" y="2044714"/>
                </a:cubicBezTo>
                <a:cubicBezTo>
                  <a:pt x="2313448" y="1957047"/>
                  <a:pt x="2430109" y="1689061"/>
                  <a:pt x="2547311" y="1444273"/>
                </a:cubicBezTo>
                <a:cubicBezTo>
                  <a:pt x="2839304" y="834121"/>
                  <a:pt x="3300290" y="529585"/>
                  <a:pt x="3900864" y="617925"/>
                </a:cubicBezTo>
                <a:cubicBezTo>
                  <a:pt x="4133785" y="652182"/>
                  <a:pt x="4362119" y="778959"/>
                  <a:pt x="4571572" y="899937"/>
                </a:cubicBezTo>
                <a:cubicBezTo>
                  <a:pt x="5133170" y="1224435"/>
                  <a:pt x="5641899" y="1068660"/>
                  <a:pt x="6039226" y="670658"/>
                </a:cubicBezTo>
                <a:cubicBezTo>
                  <a:pt x="6250634" y="458239"/>
                  <a:pt x="6444898" y="227157"/>
                  <a:pt x="6656610" y="161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4E9C7DB6-AAB7-47AC-3A1E-B43CF1388126}"/>
              </a:ext>
            </a:extLst>
          </p:cNvPr>
          <p:cNvSpPr>
            <a:spLocks noGrp="1"/>
          </p:cNvSpPr>
          <p:nvPr>
            <p:ph type="ctrTitle"/>
          </p:nvPr>
        </p:nvSpPr>
        <p:spPr>
          <a:xfrm>
            <a:off x="2891743" y="1122363"/>
            <a:ext cx="6458556" cy="2387600"/>
          </a:xfrm>
        </p:spPr>
        <p:txBody>
          <a:bodyPr>
            <a:normAutofit/>
          </a:bodyPr>
          <a:lstStyle/>
          <a:p>
            <a:pPr algn="ctr"/>
            <a:r>
              <a:rPr lang="en-US" dirty="0"/>
              <a:t>NumPy and Pandas</a:t>
            </a:r>
          </a:p>
        </p:txBody>
      </p:sp>
      <p:sp>
        <p:nvSpPr>
          <p:cNvPr id="3" name="Subtitle 2">
            <a:extLst>
              <a:ext uri="{FF2B5EF4-FFF2-40B4-BE49-F238E27FC236}">
                <a16:creationId xmlns:a16="http://schemas.microsoft.com/office/drawing/2014/main" id="{9152BEC7-A465-C78B-D4AA-684246F2BD5F}"/>
              </a:ext>
            </a:extLst>
          </p:cNvPr>
          <p:cNvSpPr>
            <a:spLocks noGrp="1"/>
          </p:cNvSpPr>
          <p:nvPr>
            <p:ph type="subTitle" idx="1"/>
          </p:nvPr>
        </p:nvSpPr>
        <p:spPr>
          <a:xfrm>
            <a:off x="2891743" y="3602038"/>
            <a:ext cx="6458556" cy="1655762"/>
          </a:xfrm>
        </p:spPr>
        <p:txBody>
          <a:bodyPr>
            <a:normAutofit/>
          </a:bodyPr>
          <a:lstStyle/>
          <a:p>
            <a:pPr algn="ctr"/>
            <a:r>
              <a:rPr lang="en-US" dirty="0"/>
              <a:t>Sara Kokal</a:t>
            </a:r>
          </a:p>
        </p:txBody>
      </p:sp>
    </p:spTree>
    <p:extLst>
      <p:ext uri="{BB962C8B-B14F-4D97-AF65-F5344CB8AC3E}">
        <p14:creationId xmlns:p14="http://schemas.microsoft.com/office/powerpoint/2010/main" val="160594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845B-6DDB-AF44-FE13-780EB4006DDA}"/>
              </a:ext>
            </a:extLst>
          </p:cNvPr>
          <p:cNvSpPr>
            <a:spLocks noGrp="1"/>
          </p:cNvSpPr>
          <p:nvPr>
            <p:ph type="title"/>
          </p:nvPr>
        </p:nvSpPr>
        <p:spPr>
          <a:xfrm>
            <a:off x="609600" y="-329722"/>
            <a:ext cx="10972800" cy="1325563"/>
          </a:xfrm>
        </p:spPr>
        <p:txBody>
          <a:bodyPr>
            <a:normAutofit/>
          </a:bodyPr>
          <a:lstStyle/>
          <a:p>
            <a:r>
              <a:rPr lang="en-US" sz="3200" dirty="0"/>
              <a:t>Manipulating Data</a:t>
            </a:r>
          </a:p>
        </p:txBody>
      </p:sp>
      <p:sp>
        <p:nvSpPr>
          <p:cNvPr id="3" name="Content Placeholder 2">
            <a:extLst>
              <a:ext uri="{FF2B5EF4-FFF2-40B4-BE49-F238E27FC236}">
                <a16:creationId xmlns:a16="http://schemas.microsoft.com/office/drawing/2014/main" id="{CF6D81F7-06F3-F81E-3492-A5FF436BC16F}"/>
              </a:ext>
            </a:extLst>
          </p:cNvPr>
          <p:cNvSpPr>
            <a:spLocks noGrp="1"/>
          </p:cNvSpPr>
          <p:nvPr>
            <p:ph idx="1"/>
          </p:nvPr>
        </p:nvSpPr>
        <p:spPr>
          <a:xfrm>
            <a:off x="609601" y="995840"/>
            <a:ext cx="6019800" cy="5552877"/>
          </a:xfrm>
        </p:spPr>
        <p:txBody>
          <a:bodyPr>
            <a:normAutofit lnSpcReduction="10000"/>
          </a:bodyPr>
          <a:lstStyle/>
          <a:p>
            <a:r>
              <a:rPr lang="en-US" dirty="0"/>
              <a:t>Pandas includes many functions and methods to help you easily manipulate data.</a:t>
            </a:r>
          </a:p>
          <a:p>
            <a:r>
              <a:rPr lang="en-US" dirty="0"/>
              <a:t>To insert a list as a new column in a dataframe you can do it manually or use the .insert() function.</a:t>
            </a:r>
          </a:p>
          <a:p>
            <a:pPr marL="342900" indent="-342900">
              <a:buFont typeface="Arial" panose="020B0604020202020204" pitchFamily="34" charset="0"/>
              <a:buChar char="•"/>
            </a:pPr>
            <a:r>
              <a:rPr lang="en-US" dirty="0"/>
              <a:t>.insert(loc, column, value) are some parameters. loc specifies where we are inserting the column by number, column specifies the name, value specifies the column values</a:t>
            </a:r>
          </a:p>
          <a:p>
            <a:r>
              <a:rPr lang="en-US" dirty="0"/>
              <a:t>To delete a row/column from a dataframe, we use the .drop() function.</a:t>
            </a:r>
          </a:p>
          <a:p>
            <a:pPr marL="342900" indent="-342900">
              <a:buFont typeface="Arial" panose="020B0604020202020204" pitchFamily="34" charset="0"/>
              <a:buChar char="•"/>
            </a:pPr>
            <a:r>
              <a:rPr lang="en-US" dirty="0"/>
              <a:t>.drop(label, axis, inplace) are some parameters. Label specifies the row/column label. Axis specifies row=0 or column=1. Inplace is a bool. If true, changes are made to the original dataFrame.</a:t>
            </a:r>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1FB0FBE3-5FFD-7E3B-C062-642F93C2DEC9}"/>
              </a:ext>
            </a:extLst>
          </p:cNvPr>
          <p:cNvPicPr>
            <a:picLocks noChangeAspect="1"/>
          </p:cNvPicPr>
          <p:nvPr/>
        </p:nvPicPr>
        <p:blipFill rotWithShape="1">
          <a:blip r:embed="rId2"/>
          <a:srcRect l="2613" t="3541" r="8345" b="8404"/>
          <a:stretch/>
        </p:blipFill>
        <p:spPr>
          <a:xfrm>
            <a:off x="7126940" y="1237129"/>
            <a:ext cx="4455459" cy="2191871"/>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276931D9-1D7E-281C-DB21-42DB2315399C}"/>
              </a:ext>
            </a:extLst>
          </p:cNvPr>
          <p:cNvPicPr>
            <a:picLocks noChangeAspect="1"/>
          </p:cNvPicPr>
          <p:nvPr/>
        </p:nvPicPr>
        <p:blipFill>
          <a:blip r:embed="rId3"/>
          <a:stretch>
            <a:fillRect/>
          </a:stretch>
        </p:blipFill>
        <p:spPr>
          <a:xfrm>
            <a:off x="6967815" y="4125259"/>
            <a:ext cx="4773707" cy="1849274"/>
          </a:xfrm>
          <a:prstGeom prst="rect">
            <a:avLst/>
          </a:prstGeom>
        </p:spPr>
      </p:pic>
    </p:spTree>
    <p:extLst>
      <p:ext uri="{BB962C8B-B14F-4D97-AF65-F5344CB8AC3E}">
        <p14:creationId xmlns:p14="http://schemas.microsoft.com/office/powerpoint/2010/main" val="337902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14C1-6F25-E12F-F99F-3EB435F09094}"/>
              </a:ext>
            </a:extLst>
          </p:cNvPr>
          <p:cNvSpPr>
            <a:spLocks noGrp="1"/>
          </p:cNvSpPr>
          <p:nvPr>
            <p:ph type="title"/>
          </p:nvPr>
        </p:nvSpPr>
        <p:spPr>
          <a:xfrm>
            <a:off x="609600" y="-316275"/>
            <a:ext cx="10972800" cy="1325563"/>
          </a:xfrm>
        </p:spPr>
        <p:txBody>
          <a:bodyPr>
            <a:normAutofit/>
          </a:bodyPr>
          <a:lstStyle/>
          <a:p>
            <a:r>
              <a:rPr lang="en-US" sz="3200" dirty="0"/>
              <a:t>Merging Data </a:t>
            </a:r>
          </a:p>
        </p:txBody>
      </p:sp>
      <p:sp>
        <p:nvSpPr>
          <p:cNvPr id="3" name="Content Placeholder 2">
            <a:extLst>
              <a:ext uri="{FF2B5EF4-FFF2-40B4-BE49-F238E27FC236}">
                <a16:creationId xmlns:a16="http://schemas.microsoft.com/office/drawing/2014/main" id="{10AB84A0-B85B-25C8-DC17-4B8F1A6A24B3}"/>
              </a:ext>
            </a:extLst>
          </p:cNvPr>
          <p:cNvSpPr>
            <a:spLocks noGrp="1"/>
          </p:cNvSpPr>
          <p:nvPr>
            <p:ph idx="1"/>
          </p:nvPr>
        </p:nvSpPr>
        <p:spPr>
          <a:xfrm>
            <a:off x="609600" y="1009288"/>
            <a:ext cx="10972800" cy="5133450"/>
          </a:xfrm>
        </p:spPr>
        <p:txBody>
          <a:bodyPr>
            <a:normAutofit/>
          </a:bodyPr>
          <a:lstStyle/>
          <a:p>
            <a:r>
              <a:rPr lang="en-US" sz="1800" dirty="0"/>
              <a:t>Pandas includes many ways to help you combine relevant sets of data together.</a:t>
            </a:r>
          </a:p>
          <a:p>
            <a:pPr marL="342900" indent="-342900">
              <a:buFont typeface="Arial" panose="020B0604020202020204" pitchFamily="34" charset="0"/>
              <a:buChar char="•"/>
            </a:pPr>
            <a:r>
              <a:rPr lang="en-US" sz="1800" dirty="0"/>
              <a:t>.concat() can be used to concat two dataFrames. The join parameter can be used to specify intersection or union of the dataFrames. If you want to ignore duplicate indexes you can specify parameter ignore_index=true.</a:t>
            </a:r>
          </a:p>
          <a:p>
            <a:pPr marL="342900" indent="-342900">
              <a:buFont typeface="Arial" panose="020B0604020202020204" pitchFamily="34" charset="0"/>
              <a:buChar char="•"/>
            </a:pPr>
            <a:r>
              <a:rPr lang="en-US" sz="1800" dirty="0"/>
              <a:t>The two joined dataFrames can be labeled with keys,</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.append() can be used to concatenate along the 0 axis, aka by index. </a:t>
            </a:r>
          </a:p>
        </p:txBody>
      </p:sp>
      <p:pic>
        <p:nvPicPr>
          <p:cNvPr id="5" name="Picture 4" descr="A computer screen shot of text&#10;&#10;Description automatically generated">
            <a:extLst>
              <a:ext uri="{FF2B5EF4-FFF2-40B4-BE49-F238E27FC236}">
                <a16:creationId xmlns:a16="http://schemas.microsoft.com/office/drawing/2014/main" id="{CCDAFAEB-492F-8253-0455-84006A47C2C2}"/>
              </a:ext>
            </a:extLst>
          </p:cNvPr>
          <p:cNvPicPr>
            <a:picLocks noChangeAspect="1"/>
          </p:cNvPicPr>
          <p:nvPr/>
        </p:nvPicPr>
        <p:blipFill>
          <a:blip r:embed="rId2"/>
          <a:stretch>
            <a:fillRect/>
          </a:stretch>
        </p:blipFill>
        <p:spPr>
          <a:xfrm>
            <a:off x="1912844" y="2990103"/>
            <a:ext cx="4183156" cy="1834718"/>
          </a:xfrm>
          <a:prstGeom prst="rect">
            <a:avLst/>
          </a:prstGeom>
        </p:spPr>
      </p:pic>
      <p:pic>
        <p:nvPicPr>
          <p:cNvPr id="7" name="Picture 6" descr="A screenshot of a calories chart&#10;&#10;Description automatically generated">
            <a:extLst>
              <a:ext uri="{FF2B5EF4-FFF2-40B4-BE49-F238E27FC236}">
                <a16:creationId xmlns:a16="http://schemas.microsoft.com/office/drawing/2014/main" id="{395D58F5-E2FD-ED58-5A94-8C35DD1E5D35}"/>
              </a:ext>
            </a:extLst>
          </p:cNvPr>
          <p:cNvPicPr>
            <a:picLocks noChangeAspect="1"/>
          </p:cNvPicPr>
          <p:nvPr/>
        </p:nvPicPr>
        <p:blipFill>
          <a:blip r:embed="rId3"/>
          <a:stretch>
            <a:fillRect/>
          </a:stretch>
        </p:blipFill>
        <p:spPr>
          <a:xfrm>
            <a:off x="7019364" y="2401263"/>
            <a:ext cx="3048000" cy="2349500"/>
          </a:xfrm>
          <a:prstGeom prst="rect">
            <a:avLst/>
          </a:prstGeom>
        </p:spPr>
      </p:pic>
      <p:pic>
        <p:nvPicPr>
          <p:cNvPr id="9" name="Picture 8" descr="A blue background with white text&#10;&#10;Description automatically generated">
            <a:extLst>
              <a:ext uri="{FF2B5EF4-FFF2-40B4-BE49-F238E27FC236}">
                <a16:creationId xmlns:a16="http://schemas.microsoft.com/office/drawing/2014/main" id="{27152C95-6218-B114-4B27-028D89EA39A1}"/>
              </a:ext>
            </a:extLst>
          </p:cNvPr>
          <p:cNvPicPr>
            <a:picLocks noChangeAspect="1"/>
          </p:cNvPicPr>
          <p:nvPr/>
        </p:nvPicPr>
        <p:blipFill>
          <a:blip r:embed="rId4"/>
          <a:stretch>
            <a:fillRect/>
          </a:stretch>
        </p:blipFill>
        <p:spPr>
          <a:xfrm>
            <a:off x="2525433" y="5562375"/>
            <a:ext cx="5016500" cy="850900"/>
          </a:xfrm>
          <a:prstGeom prst="rect">
            <a:avLst/>
          </a:prstGeom>
        </p:spPr>
      </p:pic>
    </p:spTree>
    <p:extLst>
      <p:ext uri="{BB962C8B-B14F-4D97-AF65-F5344CB8AC3E}">
        <p14:creationId xmlns:p14="http://schemas.microsoft.com/office/powerpoint/2010/main" val="378421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42B1-24F4-A259-64D8-1401137B2E5F}"/>
              </a:ext>
            </a:extLst>
          </p:cNvPr>
          <p:cNvSpPr>
            <a:spLocks noGrp="1"/>
          </p:cNvSpPr>
          <p:nvPr>
            <p:ph type="title"/>
          </p:nvPr>
        </p:nvSpPr>
        <p:spPr/>
        <p:txBody>
          <a:bodyPr>
            <a:normAutofit/>
          </a:bodyPr>
          <a:lstStyle/>
          <a:p>
            <a:r>
              <a:rPr lang="en-US" sz="3200" dirty="0"/>
              <a:t>Visualizing Data</a:t>
            </a:r>
          </a:p>
        </p:txBody>
      </p:sp>
      <p:sp>
        <p:nvSpPr>
          <p:cNvPr id="3" name="Content Placeholder 2">
            <a:extLst>
              <a:ext uri="{FF2B5EF4-FFF2-40B4-BE49-F238E27FC236}">
                <a16:creationId xmlns:a16="http://schemas.microsoft.com/office/drawing/2014/main" id="{226096A8-FA9F-6667-EBF8-78404E200FF0}"/>
              </a:ext>
            </a:extLst>
          </p:cNvPr>
          <p:cNvSpPr>
            <a:spLocks noGrp="1"/>
          </p:cNvSpPr>
          <p:nvPr>
            <p:ph idx="1"/>
          </p:nvPr>
        </p:nvSpPr>
        <p:spPr>
          <a:xfrm>
            <a:off x="609601" y="2106204"/>
            <a:ext cx="4196228" cy="4545743"/>
          </a:xfrm>
        </p:spPr>
        <p:txBody>
          <a:bodyPr>
            <a:normAutofit fontScale="85000" lnSpcReduction="20000"/>
          </a:bodyPr>
          <a:lstStyle/>
          <a:p>
            <a:r>
              <a:rPr lang="en-US" dirty="0"/>
              <a:t>Pandas has some built-in capabilities to visualize data using Matplotlib.</a:t>
            </a:r>
          </a:p>
          <a:p>
            <a:pPr marL="342900" indent="-342900">
              <a:buFont typeface="Arial" panose="020B0604020202020204" pitchFamily="34" charset="0"/>
              <a:buChar char="•"/>
            </a:pPr>
            <a:r>
              <a:rPr lang="en-US" dirty="0"/>
              <a:t>.hist() will generate a histogram of your dataframe. </a:t>
            </a:r>
          </a:p>
          <a:p>
            <a:pPr marL="342900" indent="-342900">
              <a:buFont typeface="Arial" panose="020B0604020202020204" pitchFamily="34" charset="0"/>
              <a:buChar char="•"/>
            </a:pPr>
            <a:r>
              <a:rPr lang="en-US" dirty="0"/>
              <a:t>You can specify style with plt.style.use() </a:t>
            </a:r>
          </a:p>
          <a:p>
            <a:endParaRPr lang="en-US" dirty="0"/>
          </a:p>
          <a:p>
            <a:r>
              <a:rPr lang="en-US" dirty="0"/>
              <a:t>Pandas can also use Seaborne package to visualize data. I have used this tool to visualize my own research datasets.</a:t>
            </a:r>
          </a:p>
          <a:p>
            <a:r>
              <a:rPr lang="en-US" dirty="0"/>
              <a:t>Exampled is a graph depicting the magnetometer and accelerometer sensor readings from an individual as they walk. This helped me decide how to properly average my dataset.</a:t>
            </a:r>
          </a:p>
          <a:p>
            <a:pPr marL="342900" indent="-342900">
              <a:buFont typeface="Arial" panose="020B0604020202020204" pitchFamily="34" charset="0"/>
              <a:buChar char="•"/>
            </a:pPr>
            <a:endParaRPr lang="en-US" dirty="0"/>
          </a:p>
        </p:txBody>
      </p:sp>
      <p:pic>
        <p:nvPicPr>
          <p:cNvPr id="7" name="Picture 6" descr="A screen shot of a computer code&#10;&#10;Description automatically generated">
            <a:extLst>
              <a:ext uri="{FF2B5EF4-FFF2-40B4-BE49-F238E27FC236}">
                <a16:creationId xmlns:a16="http://schemas.microsoft.com/office/drawing/2014/main" id="{0B5CE4E4-DBD4-315E-8706-B46C2B8021CC}"/>
              </a:ext>
            </a:extLst>
          </p:cNvPr>
          <p:cNvPicPr>
            <a:picLocks noChangeAspect="1"/>
          </p:cNvPicPr>
          <p:nvPr/>
        </p:nvPicPr>
        <p:blipFill>
          <a:blip r:embed="rId2"/>
          <a:stretch>
            <a:fillRect/>
          </a:stretch>
        </p:blipFill>
        <p:spPr>
          <a:xfrm>
            <a:off x="5264524" y="509365"/>
            <a:ext cx="4165600" cy="1422400"/>
          </a:xfrm>
          <a:prstGeom prst="rect">
            <a:avLst/>
          </a:prstGeom>
        </p:spPr>
      </p:pic>
      <p:pic>
        <p:nvPicPr>
          <p:cNvPr id="8" name="Picture 7">
            <a:extLst>
              <a:ext uri="{FF2B5EF4-FFF2-40B4-BE49-F238E27FC236}">
                <a16:creationId xmlns:a16="http://schemas.microsoft.com/office/drawing/2014/main" id="{1E435BD3-8838-1B61-0C57-206822DB0FC0}"/>
              </a:ext>
            </a:extLst>
          </p:cNvPr>
          <p:cNvPicPr>
            <a:picLocks noChangeAspect="1"/>
          </p:cNvPicPr>
          <p:nvPr/>
        </p:nvPicPr>
        <p:blipFill rotWithShape="1">
          <a:blip r:embed="rId3"/>
          <a:srcRect l="3171" t="11136" r="2481"/>
          <a:stretch/>
        </p:blipFill>
        <p:spPr>
          <a:xfrm>
            <a:off x="7989793" y="1588429"/>
            <a:ext cx="3164541" cy="2023160"/>
          </a:xfrm>
          <a:prstGeom prst="rect">
            <a:avLst/>
          </a:prstGeom>
        </p:spPr>
      </p:pic>
      <p:pic>
        <p:nvPicPr>
          <p:cNvPr id="12" name="Picture 11" descr="A screen shot of a computer code&#10;&#10;Description automatically generated">
            <a:extLst>
              <a:ext uri="{FF2B5EF4-FFF2-40B4-BE49-F238E27FC236}">
                <a16:creationId xmlns:a16="http://schemas.microsoft.com/office/drawing/2014/main" id="{490D622E-8FD1-CDFD-3BC9-4AF91445DB3F}"/>
              </a:ext>
            </a:extLst>
          </p:cNvPr>
          <p:cNvPicPr>
            <a:picLocks noChangeAspect="1"/>
          </p:cNvPicPr>
          <p:nvPr/>
        </p:nvPicPr>
        <p:blipFill>
          <a:blip r:embed="rId4"/>
          <a:stretch>
            <a:fillRect/>
          </a:stretch>
        </p:blipFill>
        <p:spPr>
          <a:xfrm>
            <a:off x="5281706" y="3823022"/>
            <a:ext cx="4165600" cy="1817345"/>
          </a:xfrm>
          <a:prstGeom prst="rect">
            <a:avLst/>
          </a:prstGeom>
        </p:spPr>
      </p:pic>
      <p:pic>
        <p:nvPicPr>
          <p:cNvPr id="14" name="Picture 13" descr="A graph of a wave&#10;&#10;Description automatically generated with medium confidence">
            <a:extLst>
              <a:ext uri="{FF2B5EF4-FFF2-40B4-BE49-F238E27FC236}">
                <a16:creationId xmlns:a16="http://schemas.microsoft.com/office/drawing/2014/main" id="{FA11FFD4-CBCA-D0DE-F627-D8E4D70F7D16}"/>
              </a:ext>
            </a:extLst>
          </p:cNvPr>
          <p:cNvPicPr>
            <a:picLocks noChangeAspect="1"/>
          </p:cNvPicPr>
          <p:nvPr/>
        </p:nvPicPr>
        <p:blipFill>
          <a:blip r:embed="rId5"/>
          <a:stretch>
            <a:fillRect/>
          </a:stretch>
        </p:blipFill>
        <p:spPr>
          <a:xfrm>
            <a:off x="7553116" y="4628787"/>
            <a:ext cx="4029283" cy="2023160"/>
          </a:xfrm>
          <a:prstGeom prst="rect">
            <a:avLst/>
          </a:prstGeom>
        </p:spPr>
      </p:pic>
    </p:spTree>
    <p:extLst>
      <p:ext uri="{BB962C8B-B14F-4D97-AF65-F5344CB8AC3E}">
        <p14:creationId xmlns:p14="http://schemas.microsoft.com/office/powerpoint/2010/main" val="146274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B587-0532-7066-3513-E36C02A5B76D}"/>
              </a:ext>
            </a:extLst>
          </p:cNvPr>
          <p:cNvSpPr>
            <a:spLocks noGrp="1"/>
          </p:cNvSpPr>
          <p:nvPr>
            <p:ph type="title"/>
          </p:nvPr>
        </p:nvSpPr>
        <p:spPr/>
        <p:txBody>
          <a:bodyPr>
            <a:normAutofit/>
          </a:bodyPr>
          <a:lstStyle/>
          <a:p>
            <a:r>
              <a:rPr lang="en-US" sz="3200" dirty="0"/>
              <a:t>Converting to NumPy</a:t>
            </a:r>
          </a:p>
        </p:txBody>
      </p:sp>
      <p:sp>
        <p:nvSpPr>
          <p:cNvPr id="3" name="Content Placeholder 2">
            <a:extLst>
              <a:ext uri="{FF2B5EF4-FFF2-40B4-BE49-F238E27FC236}">
                <a16:creationId xmlns:a16="http://schemas.microsoft.com/office/drawing/2014/main" id="{8CC4668F-3D7E-3126-C203-59459DFBF87F}"/>
              </a:ext>
            </a:extLst>
          </p:cNvPr>
          <p:cNvSpPr>
            <a:spLocks noGrp="1"/>
          </p:cNvSpPr>
          <p:nvPr>
            <p:ph idx="1"/>
          </p:nvPr>
        </p:nvSpPr>
        <p:spPr/>
        <p:txBody>
          <a:bodyPr/>
          <a:lstStyle/>
          <a:p>
            <a:r>
              <a:rPr lang="en-US" dirty="0"/>
              <a:t>Sometimes, it may be necessary or efficient to convert your DataFrame into a NumPy array. This allows you to use NumPy features that may not be accessible with Pandas on your dataset.</a:t>
            </a:r>
          </a:p>
        </p:txBody>
      </p:sp>
      <p:pic>
        <p:nvPicPr>
          <p:cNvPr id="5" name="Picture 4" descr="A blue background with white text&#10;&#10;Description automatically generated">
            <a:extLst>
              <a:ext uri="{FF2B5EF4-FFF2-40B4-BE49-F238E27FC236}">
                <a16:creationId xmlns:a16="http://schemas.microsoft.com/office/drawing/2014/main" id="{3318CE2D-8570-43B8-944A-A76B29C50D38}"/>
              </a:ext>
            </a:extLst>
          </p:cNvPr>
          <p:cNvPicPr>
            <a:picLocks noChangeAspect="1"/>
          </p:cNvPicPr>
          <p:nvPr/>
        </p:nvPicPr>
        <p:blipFill>
          <a:blip r:embed="rId2"/>
          <a:stretch>
            <a:fillRect/>
          </a:stretch>
        </p:blipFill>
        <p:spPr>
          <a:xfrm>
            <a:off x="2839197" y="3273571"/>
            <a:ext cx="4711700" cy="850900"/>
          </a:xfrm>
          <a:prstGeom prst="rect">
            <a:avLst/>
          </a:prstGeom>
        </p:spPr>
      </p:pic>
      <p:pic>
        <p:nvPicPr>
          <p:cNvPr id="7" name="Picture 6" descr="A number on a black background&#10;&#10;Description automatically generated">
            <a:extLst>
              <a:ext uri="{FF2B5EF4-FFF2-40B4-BE49-F238E27FC236}">
                <a16:creationId xmlns:a16="http://schemas.microsoft.com/office/drawing/2014/main" id="{7FBABE95-B6ED-A96F-F65D-66F093498A18}"/>
              </a:ext>
            </a:extLst>
          </p:cNvPr>
          <p:cNvPicPr>
            <a:picLocks noChangeAspect="1"/>
          </p:cNvPicPr>
          <p:nvPr/>
        </p:nvPicPr>
        <p:blipFill>
          <a:blip r:embed="rId3"/>
          <a:stretch>
            <a:fillRect/>
          </a:stretch>
        </p:blipFill>
        <p:spPr>
          <a:xfrm>
            <a:off x="6787402" y="4511303"/>
            <a:ext cx="2667908" cy="185429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E5FF61A-0C0E-A884-3116-0F6554D7FAF9}"/>
              </a:ext>
            </a:extLst>
          </p:cNvPr>
          <p:cNvPicPr>
            <a:picLocks noChangeAspect="1"/>
          </p:cNvPicPr>
          <p:nvPr/>
        </p:nvPicPr>
        <p:blipFill>
          <a:blip r:embed="rId4"/>
          <a:stretch>
            <a:fillRect/>
          </a:stretch>
        </p:blipFill>
        <p:spPr>
          <a:xfrm>
            <a:off x="1123538" y="4624446"/>
            <a:ext cx="2844800" cy="1511300"/>
          </a:xfrm>
          <a:prstGeom prst="rect">
            <a:avLst/>
          </a:prstGeom>
        </p:spPr>
      </p:pic>
      <p:sp>
        <p:nvSpPr>
          <p:cNvPr id="9" name="Right Arrow 8">
            <a:extLst>
              <a:ext uri="{FF2B5EF4-FFF2-40B4-BE49-F238E27FC236}">
                <a16:creationId xmlns:a16="http://schemas.microsoft.com/office/drawing/2014/main" id="{3E823D6B-173F-3D10-0FB3-6274BA7E5F49}"/>
              </a:ext>
            </a:extLst>
          </p:cNvPr>
          <p:cNvSpPr/>
          <p:nvPr/>
        </p:nvSpPr>
        <p:spPr>
          <a:xfrm>
            <a:off x="4609625" y="5119594"/>
            <a:ext cx="1589948" cy="699498"/>
          </a:xfrm>
          <a:prstGeom prst="rightArrow">
            <a:avLst/>
          </a:prstGeom>
          <a:solidFill>
            <a:schemeClr val="tx2">
              <a:lumMod val="50000"/>
              <a:lumOff val="5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Tree>
    <p:extLst>
      <p:ext uri="{BB962C8B-B14F-4D97-AF65-F5344CB8AC3E}">
        <p14:creationId xmlns:p14="http://schemas.microsoft.com/office/powerpoint/2010/main" val="381330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9C7DB6-AAB7-47AC-3A1E-B43CF1388126}"/>
              </a:ext>
            </a:extLst>
          </p:cNvPr>
          <p:cNvSpPr>
            <a:spLocks noGrp="1"/>
          </p:cNvSpPr>
          <p:nvPr>
            <p:ph type="ctrTitle"/>
          </p:nvPr>
        </p:nvSpPr>
        <p:spPr>
          <a:xfrm>
            <a:off x="5702406" y="557783"/>
            <a:ext cx="5852698" cy="3130807"/>
          </a:xfrm>
        </p:spPr>
        <p:txBody>
          <a:bodyPr>
            <a:normAutofit/>
          </a:bodyPr>
          <a:lstStyle/>
          <a:p>
            <a:r>
              <a:rPr lang="en-US" dirty="0"/>
              <a:t>NumPy</a:t>
            </a:r>
          </a:p>
        </p:txBody>
      </p:sp>
      <p:pic>
        <p:nvPicPr>
          <p:cNvPr id="7" name="Picture 6" descr="A circular structure with dots and lines&#10;&#10;Description automatically generated with medium confidence">
            <a:extLst>
              <a:ext uri="{FF2B5EF4-FFF2-40B4-BE49-F238E27FC236}">
                <a16:creationId xmlns:a16="http://schemas.microsoft.com/office/drawing/2014/main" id="{AD72B584-CD9F-801F-B387-1D16E78B921C}"/>
              </a:ext>
            </a:extLst>
          </p:cNvPr>
          <p:cNvPicPr>
            <a:picLocks noChangeAspect="1"/>
          </p:cNvPicPr>
          <p:nvPr/>
        </p:nvPicPr>
        <p:blipFill rotWithShape="1">
          <a:blip r:embed="rId2"/>
          <a:srcRect l="25019" r="25019"/>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3091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7F80-01E2-764B-D3C7-0BABDA28DE00}"/>
              </a:ext>
            </a:extLst>
          </p:cNvPr>
          <p:cNvSpPr>
            <a:spLocks noGrp="1"/>
          </p:cNvSpPr>
          <p:nvPr>
            <p:ph type="title"/>
          </p:nvPr>
        </p:nvSpPr>
        <p:spPr>
          <a:xfrm>
            <a:off x="609600" y="-414281"/>
            <a:ext cx="10972800" cy="1325563"/>
          </a:xfrm>
        </p:spPr>
        <p:txBody>
          <a:bodyPr>
            <a:normAutofit/>
          </a:bodyPr>
          <a:lstStyle/>
          <a:p>
            <a:r>
              <a:rPr lang="en-US" sz="3200" dirty="0"/>
              <a:t>The NumPy Array</a:t>
            </a:r>
          </a:p>
        </p:txBody>
      </p:sp>
      <p:sp>
        <p:nvSpPr>
          <p:cNvPr id="3" name="Content Placeholder 2">
            <a:extLst>
              <a:ext uri="{FF2B5EF4-FFF2-40B4-BE49-F238E27FC236}">
                <a16:creationId xmlns:a16="http://schemas.microsoft.com/office/drawing/2014/main" id="{CD16210F-5C3F-6116-1EAD-1CF9C9202D29}"/>
              </a:ext>
            </a:extLst>
          </p:cNvPr>
          <p:cNvSpPr>
            <a:spLocks noGrp="1"/>
          </p:cNvSpPr>
          <p:nvPr>
            <p:ph idx="1"/>
          </p:nvPr>
        </p:nvSpPr>
        <p:spPr>
          <a:xfrm>
            <a:off x="609600" y="911282"/>
            <a:ext cx="10972800" cy="5731565"/>
          </a:xfrm>
        </p:spPr>
        <p:txBody>
          <a:bodyPr>
            <a:normAutofit fontScale="92500" lnSpcReduction="10000"/>
          </a:bodyPr>
          <a:lstStyle/>
          <a:p>
            <a:pPr marL="342900" indent="-342900">
              <a:buFont typeface="Arial" panose="020B0604020202020204" pitchFamily="34" charset="0"/>
              <a:buChar char="•"/>
            </a:pPr>
            <a:r>
              <a:rPr lang="en-US" dirty="0"/>
              <a:t>Unlike Python lists, NumPy arrays are fixed size. If you want to change the size, you will need to create a new array.</a:t>
            </a:r>
          </a:p>
          <a:p>
            <a:pPr marL="342900" indent="-342900">
              <a:buFont typeface="Arial" panose="020B0604020202020204" pitchFamily="34" charset="0"/>
              <a:buChar char="•"/>
            </a:pPr>
            <a:r>
              <a:rPr lang="en-US" dirty="0"/>
              <a:t>All the elements in a NumPy array should be the same type</a:t>
            </a:r>
          </a:p>
          <a:p>
            <a:pPr marL="342900" indent="-342900">
              <a:buFont typeface="Arial" panose="020B0604020202020204" pitchFamily="34" charset="0"/>
              <a:buChar char="•"/>
            </a:pPr>
            <a:r>
              <a:rPr lang="en-US" dirty="0"/>
              <a:t>NumPy arrays can be one or two dimensional.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NumPy arrays can be made from lists as well as tuples and converted from DataFrames.</a:t>
            </a:r>
          </a:p>
        </p:txBody>
      </p:sp>
      <p:pic>
        <p:nvPicPr>
          <p:cNvPr id="7" name="Picture 6" descr="A number on a dark background&#10;&#10;Description automatically generated">
            <a:extLst>
              <a:ext uri="{FF2B5EF4-FFF2-40B4-BE49-F238E27FC236}">
                <a16:creationId xmlns:a16="http://schemas.microsoft.com/office/drawing/2014/main" id="{C6A2FE17-EE71-0404-7156-66D070ECF1E3}"/>
              </a:ext>
            </a:extLst>
          </p:cNvPr>
          <p:cNvPicPr>
            <a:picLocks noChangeAspect="1"/>
          </p:cNvPicPr>
          <p:nvPr/>
        </p:nvPicPr>
        <p:blipFill>
          <a:blip r:embed="rId2"/>
          <a:stretch>
            <a:fillRect/>
          </a:stretch>
        </p:blipFill>
        <p:spPr>
          <a:xfrm>
            <a:off x="7779008" y="2968436"/>
            <a:ext cx="2209800" cy="419100"/>
          </a:xfrm>
          <a:prstGeom prst="rect">
            <a:avLst/>
          </a:prstGeom>
        </p:spPr>
      </p:pic>
      <p:sp>
        <p:nvSpPr>
          <p:cNvPr id="8" name="Right Arrow 7">
            <a:extLst>
              <a:ext uri="{FF2B5EF4-FFF2-40B4-BE49-F238E27FC236}">
                <a16:creationId xmlns:a16="http://schemas.microsoft.com/office/drawing/2014/main" id="{DA52C6EA-7347-4AB8-2371-2ED6F7985E1F}"/>
              </a:ext>
            </a:extLst>
          </p:cNvPr>
          <p:cNvSpPr/>
          <p:nvPr/>
        </p:nvSpPr>
        <p:spPr>
          <a:xfrm>
            <a:off x="5828631" y="2974413"/>
            <a:ext cx="1239846" cy="407147"/>
          </a:xfrm>
          <a:prstGeom prst="rightArrow">
            <a:avLst/>
          </a:prstGeom>
          <a:solidFill>
            <a:schemeClr val="tx2">
              <a:lumMod val="50000"/>
              <a:lumOff val="5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pic>
        <p:nvPicPr>
          <p:cNvPr id="10" name="Picture 9" descr="A blue background with text&#10;&#10;Description automatically generated">
            <a:extLst>
              <a:ext uri="{FF2B5EF4-FFF2-40B4-BE49-F238E27FC236}">
                <a16:creationId xmlns:a16="http://schemas.microsoft.com/office/drawing/2014/main" id="{50333D64-6B0F-10C2-3AB7-BF34892D5EFD}"/>
              </a:ext>
            </a:extLst>
          </p:cNvPr>
          <p:cNvPicPr>
            <a:picLocks noChangeAspect="1"/>
          </p:cNvPicPr>
          <p:nvPr/>
        </p:nvPicPr>
        <p:blipFill>
          <a:blip r:embed="rId3"/>
          <a:stretch>
            <a:fillRect/>
          </a:stretch>
        </p:blipFill>
        <p:spPr>
          <a:xfrm>
            <a:off x="609600" y="2661022"/>
            <a:ext cx="4508500" cy="1104900"/>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35BA2A59-5814-03F6-E1EB-16DD5CDC6D8F}"/>
              </a:ext>
            </a:extLst>
          </p:cNvPr>
          <p:cNvPicPr>
            <a:picLocks noChangeAspect="1"/>
          </p:cNvPicPr>
          <p:nvPr/>
        </p:nvPicPr>
        <p:blipFill>
          <a:blip r:embed="rId4"/>
          <a:stretch>
            <a:fillRect/>
          </a:stretch>
        </p:blipFill>
        <p:spPr>
          <a:xfrm>
            <a:off x="609600" y="4029018"/>
            <a:ext cx="5016500" cy="1917700"/>
          </a:xfrm>
          <a:prstGeom prst="rect">
            <a:avLst/>
          </a:prstGeom>
        </p:spPr>
      </p:pic>
      <p:sp>
        <p:nvSpPr>
          <p:cNvPr id="13" name="Right Arrow 12">
            <a:extLst>
              <a:ext uri="{FF2B5EF4-FFF2-40B4-BE49-F238E27FC236}">
                <a16:creationId xmlns:a16="http://schemas.microsoft.com/office/drawing/2014/main" id="{1D1C16DD-9DE7-8646-77C6-D9B8CDAF8DCF}"/>
              </a:ext>
            </a:extLst>
          </p:cNvPr>
          <p:cNvSpPr/>
          <p:nvPr/>
        </p:nvSpPr>
        <p:spPr>
          <a:xfrm>
            <a:off x="6096000" y="4808630"/>
            <a:ext cx="1239846" cy="407147"/>
          </a:xfrm>
          <a:prstGeom prst="rightArrow">
            <a:avLst/>
          </a:prstGeom>
          <a:solidFill>
            <a:schemeClr val="tx2">
              <a:lumMod val="50000"/>
              <a:lumOff val="5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pic>
        <p:nvPicPr>
          <p:cNvPr id="15" name="Picture 14" descr="A number on a black background&#10;&#10;Description automatically generated">
            <a:extLst>
              <a:ext uri="{FF2B5EF4-FFF2-40B4-BE49-F238E27FC236}">
                <a16:creationId xmlns:a16="http://schemas.microsoft.com/office/drawing/2014/main" id="{4A0D0926-7E73-BA99-182F-9EE22ACF2B4C}"/>
              </a:ext>
            </a:extLst>
          </p:cNvPr>
          <p:cNvPicPr>
            <a:picLocks noChangeAspect="1"/>
          </p:cNvPicPr>
          <p:nvPr/>
        </p:nvPicPr>
        <p:blipFill>
          <a:blip r:embed="rId5"/>
          <a:stretch>
            <a:fillRect/>
          </a:stretch>
        </p:blipFill>
        <p:spPr>
          <a:xfrm>
            <a:off x="8052058" y="4557991"/>
            <a:ext cx="1663700" cy="914400"/>
          </a:xfrm>
          <a:prstGeom prst="rect">
            <a:avLst/>
          </a:prstGeom>
        </p:spPr>
      </p:pic>
    </p:spTree>
    <p:extLst>
      <p:ext uri="{BB962C8B-B14F-4D97-AF65-F5344CB8AC3E}">
        <p14:creationId xmlns:p14="http://schemas.microsoft.com/office/powerpoint/2010/main" val="344192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88A6-64D0-8152-C975-D1D3772E6679}"/>
              </a:ext>
            </a:extLst>
          </p:cNvPr>
          <p:cNvSpPr>
            <a:spLocks noGrp="1"/>
          </p:cNvSpPr>
          <p:nvPr>
            <p:ph type="title"/>
          </p:nvPr>
        </p:nvSpPr>
        <p:spPr>
          <a:xfrm>
            <a:off x="609600" y="-396957"/>
            <a:ext cx="10972800" cy="1325563"/>
          </a:xfrm>
        </p:spPr>
        <p:txBody>
          <a:bodyPr>
            <a:normAutofit/>
          </a:bodyPr>
          <a:lstStyle/>
          <a:p>
            <a:r>
              <a:rPr lang="en-US" sz="3200" dirty="0"/>
              <a:t>NumPy Array Manipulation</a:t>
            </a:r>
          </a:p>
        </p:txBody>
      </p:sp>
      <p:sp>
        <p:nvSpPr>
          <p:cNvPr id="3" name="Content Placeholder 2">
            <a:extLst>
              <a:ext uri="{FF2B5EF4-FFF2-40B4-BE49-F238E27FC236}">
                <a16:creationId xmlns:a16="http://schemas.microsoft.com/office/drawing/2014/main" id="{631368DD-F8B2-9E43-67E7-9DAEC62FA81C}"/>
              </a:ext>
            </a:extLst>
          </p:cNvPr>
          <p:cNvSpPr>
            <a:spLocks noGrp="1"/>
          </p:cNvSpPr>
          <p:nvPr>
            <p:ph idx="1"/>
          </p:nvPr>
        </p:nvSpPr>
        <p:spPr>
          <a:xfrm>
            <a:off x="609600" y="1142389"/>
            <a:ext cx="5304305" cy="5581139"/>
          </a:xfrm>
        </p:spPr>
        <p:txBody>
          <a:bodyPr/>
          <a:lstStyle/>
          <a:p>
            <a:r>
              <a:rPr lang="en-US" dirty="0"/>
              <a:t>Copying an array onto another array…</a:t>
            </a:r>
          </a:p>
          <a:p>
            <a:pPr marL="457200" indent="-457200">
              <a:buFont typeface="+mj-lt"/>
              <a:buAutoNum type="arabicPeriod"/>
            </a:pPr>
            <a:r>
              <a:rPr lang="en-US" dirty="0"/>
              <a:t>np.copy() function</a:t>
            </a:r>
          </a:p>
          <a:p>
            <a:pPr marL="457200" indent="-457200">
              <a:buFont typeface="+mj-lt"/>
              <a:buAutoNum type="arabicPeriod"/>
            </a:pPr>
            <a:r>
              <a:rPr lang="en-US" dirty="0"/>
              <a:t>Assignment operator</a:t>
            </a:r>
          </a:p>
          <a:p>
            <a:endParaRPr lang="en-US" dirty="0"/>
          </a:p>
          <a:p>
            <a:r>
              <a:rPr lang="en-US" dirty="0"/>
              <a:t>Append onto an array…</a:t>
            </a:r>
          </a:p>
          <a:p>
            <a:pPr marL="342900" indent="-342900">
              <a:buFont typeface="Arial" panose="020B0604020202020204" pitchFamily="34" charset="0"/>
              <a:buChar char="•"/>
            </a:pPr>
            <a:r>
              <a:rPr lang="en-US" dirty="0"/>
              <a:t>It is important when appending onto an n-dimensional array, the arrays should have matching dimensions</a:t>
            </a:r>
          </a:p>
          <a:p>
            <a:pPr marL="342900" indent="-342900">
              <a:buFont typeface="Arial" panose="020B0604020202020204" pitchFamily="34" charset="0"/>
              <a:buChar char="•"/>
            </a:pPr>
            <a:endParaRPr lang="en-US" dirty="0"/>
          </a:p>
          <a:p>
            <a:r>
              <a:rPr lang="en-US" dirty="0"/>
              <a:t>Concatenate two arrays with .concat()</a:t>
            </a:r>
          </a:p>
          <a:p>
            <a:endParaRPr lang="en-US" dirty="0"/>
          </a:p>
          <a:p>
            <a:pPr marL="457200" indent="-457200">
              <a:buFont typeface="+mj-lt"/>
              <a:buAutoNum type="arabicPeriod"/>
            </a:pPr>
            <a:endParaRPr lang="en-US" dirty="0"/>
          </a:p>
          <a:p>
            <a:endParaRPr lang="en-US" dirty="0"/>
          </a:p>
        </p:txBody>
      </p:sp>
      <p:pic>
        <p:nvPicPr>
          <p:cNvPr id="5" name="Picture 4" descr="A computer screen shot of a computer code&#10;&#10;Description automatically generated">
            <a:extLst>
              <a:ext uri="{FF2B5EF4-FFF2-40B4-BE49-F238E27FC236}">
                <a16:creationId xmlns:a16="http://schemas.microsoft.com/office/drawing/2014/main" id="{9D8ADBE9-D966-DEDE-2875-A1F43DDDDCCD}"/>
              </a:ext>
            </a:extLst>
          </p:cNvPr>
          <p:cNvPicPr>
            <a:picLocks noChangeAspect="1"/>
          </p:cNvPicPr>
          <p:nvPr/>
        </p:nvPicPr>
        <p:blipFill>
          <a:blip r:embed="rId2"/>
          <a:stretch>
            <a:fillRect/>
          </a:stretch>
        </p:blipFill>
        <p:spPr>
          <a:xfrm>
            <a:off x="6566741" y="620567"/>
            <a:ext cx="3933078" cy="1712192"/>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0B0044F9-C0AC-7580-65F2-0D3B8471F883}"/>
              </a:ext>
            </a:extLst>
          </p:cNvPr>
          <p:cNvPicPr>
            <a:picLocks noChangeAspect="1"/>
          </p:cNvPicPr>
          <p:nvPr/>
        </p:nvPicPr>
        <p:blipFill>
          <a:blip r:embed="rId3"/>
          <a:stretch>
            <a:fillRect/>
          </a:stretch>
        </p:blipFill>
        <p:spPr>
          <a:xfrm>
            <a:off x="6278096" y="2613171"/>
            <a:ext cx="4510367" cy="1631657"/>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4833147F-D728-624D-3C35-710DCFA0EA95}"/>
              </a:ext>
            </a:extLst>
          </p:cNvPr>
          <p:cNvPicPr>
            <a:picLocks noChangeAspect="1"/>
          </p:cNvPicPr>
          <p:nvPr/>
        </p:nvPicPr>
        <p:blipFill>
          <a:blip r:embed="rId4"/>
          <a:stretch>
            <a:fillRect/>
          </a:stretch>
        </p:blipFill>
        <p:spPr>
          <a:xfrm>
            <a:off x="5698752" y="4458611"/>
            <a:ext cx="4153976" cy="2168173"/>
          </a:xfrm>
          <a:prstGeom prst="rect">
            <a:avLst/>
          </a:prstGeom>
        </p:spPr>
      </p:pic>
      <p:pic>
        <p:nvPicPr>
          <p:cNvPr id="11" name="Picture 10" descr="A screenshot of a number&#10;&#10;Description automatically generated">
            <a:extLst>
              <a:ext uri="{FF2B5EF4-FFF2-40B4-BE49-F238E27FC236}">
                <a16:creationId xmlns:a16="http://schemas.microsoft.com/office/drawing/2014/main" id="{956974C9-AAE6-FC08-9002-1F93BBD73F00}"/>
              </a:ext>
            </a:extLst>
          </p:cNvPr>
          <p:cNvPicPr>
            <a:picLocks noChangeAspect="1"/>
          </p:cNvPicPr>
          <p:nvPr/>
        </p:nvPicPr>
        <p:blipFill>
          <a:blip r:embed="rId5"/>
          <a:stretch>
            <a:fillRect/>
          </a:stretch>
        </p:blipFill>
        <p:spPr>
          <a:xfrm>
            <a:off x="10215829" y="4510190"/>
            <a:ext cx="770417" cy="1100596"/>
          </a:xfrm>
          <a:prstGeom prst="rect">
            <a:avLst/>
          </a:prstGeom>
        </p:spPr>
      </p:pic>
      <p:pic>
        <p:nvPicPr>
          <p:cNvPr id="12" name="Picture 11" descr="A number on a dark background&#10;&#10;Description automatically generated">
            <a:extLst>
              <a:ext uri="{FF2B5EF4-FFF2-40B4-BE49-F238E27FC236}">
                <a16:creationId xmlns:a16="http://schemas.microsoft.com/office/drawing/2014/main" id="{E397A3B5-F277-AD74-B989-988DBF63320E}"/>
              </a:ext>
            </a:extLst>
          </p:cNvPr>
          <p:cNvPicPr>
            <a:picLocks noChangeAspect="1"/>
          </p:cNvPicPr>
          <p:nvPr/>
        </p:nvPicPr>
        <p:blipFill>
          <a:blip r:embed="rId6"/>
          <a:stretch>
            <a:fillRect/>
          </a:stretch>
        </p:blipFill>
        <p:spPr>
          <a:xfrm>
            <a:off x="10200615" y="6021457"/>
            <a:ext cx="1166631" cy="605327"/>
          </a:xfrm>
          <a:prstGeom prst="rect">
            <a:avLst/>
          </a:prstGeom>
        </p:spPr>
      </p:pic>
    </p:spTree>
    <p:extLst>
      <p:ext uri="{BB962C8B-B14F-4D97-AF65-F5344CB8AC3E}">
        <p14:creationId xmlns:p14="http://schemas.microsoft.com/office/powerpoint/2010/main" val="277580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0B6E-B530-AF60-95DC-9391087A333D}"/>
              </a:ext>
            </a:extLst>
          </p:cNvPr>
          <p:cNvSpPr>
            <a:spLocks noGrp="1"/>
          </p:cNvSpPr>
          <p:nvPr>
            <p:ph type="title"/>
          </p:nvPr>
        </p:nvSpPr>
        <p:spPr>
          <a:xfrm>
            <a:off x="609600" y="-383510"/>
            <a:ext cx="10972800" cy="1325563"/>
          </a:xfrm>
        </p:spPr>
        <p:txBody>
          <a:bodyPr>
            <a:normAutofit/>
          </a:bodyPr>
          <a:lstStyle/>
          <a:p>
            <a:r>
              <a:rPr lang="en-US" sz="3200" dirty="0"/>
              <a:t>NumPy basic indexing and selecting</a:t>
            </a:r>
          </a:p>
        </p:txBody>
      </p:sp>
      <p:sp>
        <p:nvSpPr>
          <p:cNvPr id="3" name="Content Placeholder 2">
            <a:extLst>
              <a:ext uri="{FF2B5EF4-FFF2-40B4-BE49-F238E27FC236}">
                <a16:creationId xmlns:a16="http://schemas.microsoft.com/office/drawing/2014/main" id="{9F2BCA9A-5381-9996-1C64-A8A911BBB015}"/>
              </a:ext>
            </a:extLst>
          </p:cNvPr>
          <p:cNvSpPr>
            <a:spLocks noGrp="1"/>
          </p:cNvSpPr>
          <p:nvPr>
            <p:ph idx="1"/>
          </p:nvPr>
        </p:nvSpPr>
        <p:spPr>
          <a:xfrm>
            <a:off x="609600" y="1089212"/>
            <a:ext cx="4661647" cy="5053526"/>
          </a:xfrm>
        </p:spPr>
        <p:txBody>
          <a:bodyPr>
            <a:normAutofit lnSpcReduction="10000"/>
          </a:bodyPr>
          <a:lstStyle/>
          <a:p>
            <a:r>
              <a:rPr lang="en-US" dirty="0"/>
              <a:t>NumPy indexing goes by [col, row] like base python, different from Pandas which goes by [row, col].</a:t>
            </a:r>
          </a:p>
          <a:p>
            <a:r>
              <a:rPr lang="en-US" dirty="0"/>
              <a:t>NumPy arrays also have the similar position indexing rules, where a “:” can be used to grab elements before or after an index position.</a:t>
            </a:r>
          </a:p>
          <a:p>
            <a:endParaRPr lang="en-US" dirty="0"/>
          </a:p>
          <a:p>
            <a:r>
              <a:rPr lang="en-US" dirty="0"/>
              <a:t>Since NumPy arrays are entirely numerical, there is no option for label selection apart from exact index numbers of rows and columns.</a:t>
            </a:r>
          </a:p>
          <a:p>
            <a:r>
              <a:rPr lang="en-US" dirty="0"/>
              <a:t>You do not need iloc for row/col selection.</a:t>
            </a:r>
          </a:p>
        </p:txBody>
      </p:sp>
      <p:pic>
        <p:nvPicPr>
          <p:cNvPr id="5" name="Picture 4" descr="A screenshot of a computer code&#10;&#10;Description automatically generated">
            <a:extLst>
              <a:ext uri="{FF2B5EF4-FFF2-40B4-BE49-F238E27FC236}">
                <a16:creationId xmlns:a16="http://schemas.microsoft.com/office/drawing/2014/main" id="{8D11EACE-A253-480B-E7FD-DF22A6C66B59}"/>
              </a:ext>
            </a:extLst>
          </p:cNvPr>
          <p:cNvPicPr>
            <a:picLocks noChangeAspect="1"/>
          </p:cNvPicPr>
          <p:nvPr/>
        </p:nvPicPr>
        <p:blipFill>
          <a:blip r:embed="rId2"/>
          <a:stretch>
            <a:fillRect/>
          </a:stretch>
        </p:blipFill>
        <p:spPr>
          <a:xfrm>
            <a:off x="5994774" y="1155700"/>
            <a:ext cx="4559300" cy="2298700"/>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60136F05-5E24-8931-9608-30E15EF2D5CE}"/>
              </a:ext>
            </a:extLst>
          </p:cNvPr>
          <p:cNvPicPr>
            <a:picLocks noChangeAspect="1"/>
          </p:cNvPicPr>
          <p:nvPr/>
        </p:nvPicPr>
        <p:blipFill>
          <a:blip r:embed="rId3"/>
          <a:stretch>
            <a:fillRect/>
          </a:stretch>
        </p:blipFill>
        <p:spPr>
          <a:xfrm>
            <a:off x="5893174" y="3860426"/>
            <a:ext cx="4660900" cy="2552700"/>
          </a:xfrm>
          <a:prstGeom prst="rect">
            <a:avLst/>
          </a:prstGeom>
        </p:spPr>
      </p:pic>
    </p:spTree>
    <p:extLst>
      <p:ext uri="{BB962C8B-B14F-4D97-AF65-F5344CB8AC3E}">
        <p14:creationId xmlns:p14="http://schemas.microsoft.com/office/powerpoint/2010/main" val="399349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88A6-64D0-8152-C975-D1D3772E6679}"/>
              </a:ext>
            </a:extLst>
          </p:cNvPr>
          <p:cNvSpPr>
            <a:spLocks noGrp="1"/>
          </p:cNvSpPr>
          <p:nvPr>
            <p:ph type="title"/>
          </p:nvPr>
        </p:nvSpPr>
        <p:spPr>
          <a:xfrm>
            <a:off x="609600" y="-396957"/>
            <a:ext cx="10972800" cy="1325563"/>
          </a:xfrm>
        </p:spPr>
        <p:txBody>
          <a:bodyPr>
            <a:normAutofit/>
          </a:bodyPr>
          <a:lstStyle/>
          <a:p>
            <a:r>
              <a:rPr lang="en-US" sz="3200" dirty="0"/>
              <a:t>NumPy Array Operations</a:t>
            </a:r>
          </a:p>
        </p:txBody>
      </p:sp>
      <p:sp>
        <p:nvSpPr>
          <p:cNvPr id="3" name="Content Placeholder 2">
            <a:extLst>
              <a:ext uri="{FF2B5EF4-FFF2-40B4-BE49-F238E27FC236}">
                <a16:creationId xmlns:a16="http://schemas.microsoft.com/office/drawing/2014/main" id="{631368DD-F8B2-9E43-67E7-9DAEC62FA81C}"/>
              </a:ext>
            </a:extLst>
          </p:cNvPr>
          <p:cNvSpPr>
            <a:spLocks noGrp="1"/>
          </p:cNvSpPr>
          <p:nvPr>
            <p:ph idx="1"/>
          </p:nvPr>
        </p:nvSpPr>
        <p:spPr>
          <a:xfrm>
            <a:off x="609600" y="1142389"/>
            <a:ext cx="9919447" cy="5581139"/>
          </a:xfrm>
        </p:spPr>
        <p:txBody>
          <a:bodyPr/>
          <a:lstStyle/>
          <a:p>
            <a:r>
              <a:rPr lang="en-US" dirty="0"/>
              <a:t>One reason one may choose to convert a DataFrame into a NumPy array, is due to the abundance and efficiency of numerical calculations available. </a:t>
            </a:r>
          </a:p>
          <a:p>
            <a:r>
              <a:rPr lang="en-US" dirty="0"/>
              <a:t>NumPy has binary operators that allow for the bit-by-bit computation of arrays including:</a:t>
            </a:r>
          </a:p>
          <a:p>
            <a:pPr marL="342900" indent="-342900">
              <a:buFont typeface="Arial" panose="020B0604020202020204" pitchFamily="34" charset="0"/>
              <a:buChar char="•"/>
            </a:pPr>
            <a:r>
              <a:rPr lang="en-US" dirty="0"/>
              <a:t>bitwise_and(), bitwise_or(), bitwise_xor(), invert(), left_shift(), </a:t>
            </a:r>
            <a:r>
              <a:rPr lang="en-US" dirty="0" err="1"/>
              <a:t>right_shift</a:t>
            </a:r>
            <a:r>
              <a:rPr lang="en-US" dirty="0"/>
              <a:t>(), etc.</a:t>
            </a:r>
          </a:p>
          <a:p>
            <a:r>
              <a:rPr lang="en-US" dirty="0"/>
              <a:t>NumPy also has many many functions for efficient mathematical computations:</a:t>
            </a:r>
          </a:p>
          <a:p>
            <a:endParaRPr lang="en-US" dirty="0"/>
          </a:p>
        </p:txBody>
      </p:sp>
      <p:pic>
        <p:nvPicPr>
          <p:cNvPr id="15" name="Picture 14">
            <a:extLst>
              <a:ext uri="{FF2B5EF4-FFF2-40B4-BE49-F238E27FC236}">
                <a16:creationId xmlns:a16="http://schemas.microsoft.com/office/drawing/2014/main" id="{17617604-CDFD-841B-34BF-B2FAF18D1FA9}"/>
              </a:ext>
            </a:extLst>
          </p:cNvPr>
          <p:cNvPicPr>
            <a:picLocks noChangeAspect="1"/>
          </p:cNvPicPr>
          <p:nvPr/>
        </p:nvPicPr>
        <p:blipFill>
          <a:blip r:embed="rId2"/>
          <a:stretch>
            <a:fillRect/>
          </a:stretch>
        </p:blipFill>
        <p:spPr>
          <a:xfrm>
            <a:off x="609600" y="3700164"/>
            <a:ext cx="2754570" cy="3039035"/>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24E9D27E-5576-96F6-8210-943A807BA1DF}"/>
              </a:ext>
            </a:extLst>
          </p:cNvPr>
          <p:cNvPicPr>
            <a:picLocks noChangeAspect="1"/>
          </p:cNvPicPr>
          <p:nvPr/>
        </p:nvPicPr>
        <p:blipFill>
          <a:blip r:embed="rId3"/>
          <a:stretch>
            <a:fillRect/>
          </a:stretch>
        </p:blipFill>
        <p:spPr>
          <a:xfrm>
            <a:off x="3960907" y="3553522"/>
            <a:ext cx="3474988" cy="1499481"/>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A4E54571-E7E6-6E20-D99A-B49C4753D3DD}"/>
              </a:ext>
            </a:extLst>
          </p:cNvPr>
          <p:cNvPicPr>
            <a:picLocks noChangeAspect="1"/>
          </p:cNvPicPr>
          <p:nvPr/>
        </p:nvPicPr>
        <p:blipFill>
          <a:blip r:embed="rId4"/>
          <a:stretch>
            <a:fillRect/>
          </a:stretch>
        </p:blipFill>
        <p:spPr>
          <a:xfrm>
            <a:off x="4013532" y="5053003"/>
            <a:ext cx="3412043" cy="1732449"/>
          </a:xfrm>
          <a:prstGeom prst="rect">
            <a:avLst/>
          </a:prstGeom>
        </p:spPr>
      </p:pic>
      <p:pic>
        <p:nvPicPr>
          <p:cNvPr id="21" name="Picture 20" descr="A green and white list with black text&#10;&#10;Description automatically generated">
            <a:extLst>
              <a:ext uri="{FF2B5EF4-FFF2-40B4-BE49-F238E27FC236}">
                <a16:creationId xmlns:a16="http://schemas.microsoft.com/office/drawing/2014/main" id="{A99A2522-58CD-02F9-4B21-14A0260D5F02}"/>
              </a:ext>
            </a:extLst>
          </p:cNvPr>
          <p:cNvPicPr>
            <a:picLocks noChangeAspect="1"/>
          </p:cNvPicPr>
          <p:nvPr/>
        </p:nvPicPr>
        <p:blipFill>
          <a:blip r:embed="rId5"/>
          <a:stretch>
            <a:fillRect/>
          </a:stretch>
        </p:blipFill>
        <p:spPr>
          <a:xfrm>
            <a:off x="7730051" y="3698662"/>
            <a:ext cx="3505255" cy="2941407"/>
          </a:xfrm>
          <a:prstGeom prst="rect">
            <a:avLst/>
          </a:prstGeom>
        </p:spPr>
      </p:pic>
    </p:spTree>
    <p:extLst>
      <p:ext uri="{BB962C8B-B14F-4D97-AF65-F5344CB8AC3E}">
        <p14:creationId xmlns:p14="http://schemas.microsoft.com/office/powerpoint/2010/main" val="2626476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9C7DB6-AAB7-47AC-3A1E-B43CF1388126}"/>
              </a:ext>
            </a:extLst>
          </p:cNvPr>
          <p:cNvSpPr>
            <a:spLocks noGrp="1"/>
          </p:cNvSpPr>
          <p:nvPr>
            <p:ph type="ctrTitle"/>
          </p:nvPr>
        </p:nvSpPr>
        <p:spPr>
          <a:xfrm>
            <a:off x="5702406" y="557783"/>
            <a:ext cx="5852698" cy="3130807"/>
          </a:xfrm>
        </p:spPr>
        <p:txBody>
          <a:bodyPr>
            <a:normAutofit/>
          </a:bodyPr>
          <a:lstStyle/>
          <a:p>
            <a:r>
              <a:rPr lang="en-US" dirty="0"/>
              <a:t>Uses and Comparisons</a:t>
            </a:r>
          </a:p>
        </p:txBody>
      </p:sp>
      <p:pic>
        <p:nvPicPr>
          <p:cNvPr id="7" name="Picture 6" descr="A circular structure with dots and lines&#10;&#10;Description automatically generated with medium confidence">
            <a:extLst>
              <a:ext uri="{FF2B5EF4-FFF2-40B4-BE49-F238E27FC236}">
                <a16:creationId xmlns:a16="http://schemas.microsoft.com/office/drawing/2014/main" id="{AD72B584-CD9F-801F-B387-1D16E78B921C}"/>
              </a:ext>
            </a:extLst>
          </p:cNvPr>
          <p:cNvPicPr>
            <a:picLocks noChangeAspect="1"/>
          </p:cNvPicPr>
          <p:nvPr/>
        </p:nvPicPr>
        <p:blipFill rotWithShape="1">
          <a:blip r:embed="rId2"/>
          <a:srcRect l="25019" r="25019"/>
          <a:stretch/>
        </p:blipFill>
        <p:spPr>
          <a:xfrm>
            <a:off x="107597"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128839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A1AD-B399-2871-A17F-7BAC4A803D69}"/>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3B4A6CE-5288-95DF-1BE6-29E5E7317322}"/>
              </a:ext>
            </a:extLst>
          </p:cNvPr>
          <p:cNvSpPr>
            <a:spLocks noGrp="1"/>
          </p:cNvSpPr>
          <p:nvPr>
            <p:ph idx="1"/>
          </p:nvPr>
        </p:nvSpPr>
        <p:spPr/>
        <p:txBody>
          <a:bodyPr/>
          <a:lstStyle/>
          <a:p>
            <a:r>
              <a:rPr lang="en-US" dirty="0"/>
              <a:t>Python is one of the most popular languages for data analysis tasks and ML/DL</a:t>
            </a:r>
          </a:p>
          <a:p>
            <a:pPr marL="342900" indent="-342900">
              <a:buFont typeface="Arial" panose="020B0604020202020204" pitchFamily="34" charset="0"/>
              <a:buChar char="•"/>
            </a:pPr>
            <a:r>
              <a:rPr lang="en-US" dirty="0"/>
              <a:t>NumPy and Pandas are libraries in python.</a:t>
            </a:r>
          </a:p>
          <a:p>
            <a:pPr marL="342900" indent="-342900">
              <a:buFont typeface="Arial" panose="020B0604020202020204" pitchFamily="34" charset="0"/>
              <a:buChar char="•"/>
            </a:pPr>
            <a:r>
              <a:rPr lang="en-US" dirty="0"/>
              <a:t>They provide data structures and tools allowing for the analysis of data.</a:t>
            </a:r>
          </a:p>
          <a:p>
            <a:pPr marL="342900" indent="-342900">
              <a:buFont typeface="Arial" panose="020B0604020202020204" pitchFamily="34" charset="0"/>
              <a:buChar char="•"/>
            </a:pPr>
            <a:endParaRPr lang="en-US" dirty="0"/>
          </a:p>
          <a:p>
            <a:r>
              <a:rPr lang="en-US" dirty="0"/>
              <a:t>I am a part of the AIMS research group here at UWEC.  I am currently using python and the NumPy and Pandas libraries for my research project. I am using Machine Learning algorithms to identify individuals based on their walking patterns.</a:t>
            </a:r>
          </a:p>
          <a:p>
            <a:r>
              <a:rPr lang="en-US" dirty="0"/>
              <a:t>The NumPy and Pandas libraries have enabled me to efficiently organize and work with my data so that I can produce worthwhile results that can be compiled and presented.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73152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BC62-5081-FAD1-6C85-B0817F411083}"/>
              </a:ext>
            </a:extLst>
          </p:cNvPr>
          <p:cNvSpPr>
            <a:spLocks noGrp="1"/>
          </p:cNvSpPr>
          <p:nvPr>
            <p:ph type="title"/>
          </p:nvPr>
        </p:nvSpPr>
        <p:spPr/>
        <p:txBody>
          <a:bodyPr/>
          <a:lstStyle/>
          <a:p>
            <a:r>
              <a:rPr lang="en-US" dirty="0"/>
              <a:t>NumPy vs Pandas</a:t>
            </a:r>
          </a:p>
        </p:txBody>
      </p:sp>
      <p:sp>
        <p:nvSpPr>
          <p:cNvPr id="3" name="Content Placeholder 2">
            <a:extLst>
              <a:ext uri="{FF2B5EF4-FFF2-40B4-BE49-F238E27FC236}">
                <a16:creationId xmlns:a16="http://schemas.microsoft.com/office/drawing/2014/main" id="{4F1C38A9-D826-8535-E245-E869E39AC1FE}"/>
              </a:ext>
            </a:extLst>
          </p:cNvPr>
          <p:cNvSpPr>
            <a:spLocks noGrp="1"/>
          </p:cNvSpPr>
          <p:nvPr>
            <p:ph idx="1"/>
          </p:nvPr>
        </p:nvSpPr>
        <p:spPr>
          <a:xfrm>
            <a:off x="609600" y="2106204"/>
            <a:ext cx="10972800" cy="4194012"/>
          </a:xfrm>
        </p:spPr>
        <p:txBody>
          <a:bodyPr/>
          <a:lstStyle/>
          <a:p>
            <a:pPr marL="342900" indent="-342900">
              <a:buFont typeface="Arial" panose="020B0604020202020204" pitchFamily="34" charset="0"/>
              <a:buChar char="•"/>
            </a:pPr>
            <a:r>
              <a:rPr lang="en-US" dirty="0"/>
              <a:t>All elements in a NumPy array should be the same type, while Pandas DataFrames can have different types per row/column.</a:t>
            </a:r>
          </a:p>
          <a:p>
            <a:pPr marL="342900" indent="-342900">
              <a:buFont typeface="Arial" panose="020B0604020202020204" pitchFamily="34" charset="0"/>
              <a:buChar char="•"/>
            </a:pPr>
            <a:r>
              <a:rPr lang="en-US" dirty="0"/>
              <a:t>We use NumPy arrays for numerical data, while we use pandas for tabular data.</a:t>
            </a:r>
          </a:p>
          <a:p>
            <a:pPr marL="342900" indent="-342900">
              <a:buFont typeface="Arial" panose="020B0604020202020204" pitchFamily="34" charset="0"/>
              <a:buChar char="•"/>
            </a:pPr>
            <a:r>
              <a:rPr lang="en-US" dirty="0"/>
              <a:t>NumPy use multi-dimensional Array data structures. Pandas uses DataFrames and Series.</a:t>
            </a:r>
          </a:p>
          <a:p>
            <a:pPr marL="342900" indent="-342900">
              <a:buFont typeface="Arial" panose="020B0604020202020204" pitchFamily="34" charset="0"/>
              <a:buChar char="•"/>
            </a:pPr>
            <a:r>
              <a:rPr lang="en-US" dirty="0"/>
              <a:t>Pandas has better performance with rows of &lt;500k, while NumPy arrays perform better with rows of &lt;50k.</a:t>
            </a:r>
          </a:p>
          <a:p>
            <a:pPr marL="342900" indent="-342900">
              <a:buFont typeface="Arial" panose="020B0604020202020204" pitchFamily="34" charset="0"/>
              <a:buChar char="•"/>
            </a:pPr>
            <a:r>
              <a:rPr lang="en-US" dirty="0"/>
              <a:t>Pandas indexing is slower, while NumPy indexing is extremely fast.</a:t>
            </a:r>
          </a:p>
        </p:txBody>
      </p:sp>
    </p:spTree>
    <p:extLst>
      <p:ext uri="{BB962C8B-B14F-4D97-AF65-F5344CB8AC3E}">
        <p14:creationId xmlns:p14="http://schemas.microsoft.com/office/powerpoint/2010/main" val="199212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702A-9639-ADF8-0666-83C9249E6C22}"/>
              </a:ext>
            </a:extLst>
          </p:cNvPr>
          <p:cNvSpPr>
            <a:spLocks noGrp="1"/>
          </p:cNvSpPr>
          <p:nvPr>
            <p:ph type="title"/>
          </p:nvPr>
        </p:nvSpPr>
        <p:spPr/>
        <p:txBody>
          <a:bodyPr/>
          <a:lstStyle/>
          <a:p>
            <a:r>
              <a:rPr lang="en-US" dirty="0"/>
              <a:t>Pros and Cons - NumPy</a:t>
            </a:r>
          </a:p>
        </p:txBody>
      </p:sp>
      <p:sp>
        <p:nvSpPr>
          <p:cNvPr id="3" name="Content Placeholder 2">
            <a:extLst>
              <a:ext uri="{FF2B5EF4-FFF2-40B4-BE49-F238E27FC236}">
                <a16:creationId xmlns:a16="http://schemas.microsoft.com/office/drawing/2014/main" id="{4DF7A92B-DCF4-8757-5021-C16977F534B4}"/>
              </a:ext>
            </a:extLst>
          </p:cNvPr>
          <p:cNvSpPr>
            <a:spLocks noGrp="1"/>
          </p:cNvSpPr>
          <p:nvPr>
            <p:ph idx="1"/>
          </p:nvPr>
        </p:nvSpPr>
        <p:spPr>
          <a:xfrm>
            <a:off x="609600" y="2106203"/>
            <a:ext cx="10972800" cy="4429067"/>
          </a:xfrm>
        </p:spPr>
        <p:txBody>
          <a:bodyPr>
            <a:normAutofit fontScale="92500"/>
          </a:bodyPr>
          <a:lstStyle/>
          <a:p>
            <a:r>
              <a:rPr lang="en-US" dirty="0"/>
              <a:t>Cons</a:t>
            </a:r>
          </a:p>
          <a:p>
            <a:pPr marL="342900" indent="-342900">
              <a:buFont typeface="Arial" panose="020B0604020202020204" pitchFamily="34" charset="0"/>
              <a:buChar char="•"/>
            </a:pPr>
            <a:r>
              <a:rPr lang="en-US" dirty="0"/>
              <a:t>NumPy arrays hold only one type.</a:t>
            </a:r>
          </a:p>
          <a:p>
            <a:pPr marL="342900" indent="-342900">
              <a:buFont typeface="Arial" panose="020B0604020202020204" pitchFamily="34" charset="0"/>
              <a:buChar char="•"/>
            </a:pPr>
            <a:r>
              <a:rPr lang="en-US" dirty="0"/>
              <a:t>There is a lack of support for missing number values ( This can easily be remedied in Pandas)</a:t>
            </a:r>
          </a:p>
          <a:p>
            <a:pPr marL="342900" indent="-342900">
              <a:buFont typeface="Arial" panose="020B0604020202020204" pitchFamily="34" charset="0"/>
              <a:buChar char="•"/>
            </a:pPr>
            <a:r>
              <a:rPr lang="en-US" dirty="0"/>
              <a:t>Harder to work with large amounts of data compared to pandas.</a:t>
            </a:r>
          </a:p>
          <a:p>
            <a:r>
              <a:rPr lang="en-US" dirty="0"/>
              <a:t>Pros</a:t>
            </a:r>
          </a:p>
          <a:p>
            <a:pPr marL="342900" indent="-342900">
              <a:buFont typeface="Arial" panose="020B0604020202020204" pitchFamily="34" charset="0"/>
              <a:buChar char="•"/>
            </a:pPr>
            <a:r>
              <a:rPr lang="en-US" dirty="0"/>
              <a:t>NumPy arrays are faster, more efficient, and require less syntax than python sequences.</a:t>
            </a:r>
          </a:p>
          <a:p>
            <a:pPr marL="342900" indent="-342900">
              <a:buFont typeface="Arial" panose="020B0604020202020204" pitchFamily="34" charset="0"/>
              <a:buChar char="•"/>
            </a:pPr>
            <a:r>
              <a:rPr lang="en-US" dirty="0"/>
              <a:t>While NumPy arrays can only hold one type, this makes them more compact and memory efficient as well as eliminating the overhead required to store each type element.</a:t>
            </a:r>
          </a:p>
          <a:p>
            <a:pPr marL="342900" indent="-342900">
              <a:buFont typeface="Arial" panose="020B0604020202020204" pitchFamily="34" charset="0"/>
              <a:buChar char="•"/>
            </a:pPr>
            <a:r>
              <a:rPr lang="en-US" dirty="0"/>
              <a:t>NumPy arrays store elements in adjacent memory locations, allowing for more efficient access.</a:t>
            </a:r>
          </a:p>
          <a:p>
            <a:pPr marL="342900" indent="-342900">
              <a:buFont typeface="Arial" panose="020B0604020202020204" pitchFamily="34" charset="0"/>
              <a:buChar char="•"/>
            </a:pPr>
            <a:r>
              <a:rPr lang="en-US" dirty="0"/>
              <a:t>NumPy library includes an extremely wide range of mathematical functions</a:t>
            </a:r>
          </a:p>
          <a:p>
            <a:endParaRPr lang="en-US" dirty="0"/>
          </a:p>
        </p:txBody>
      </p:sp>
    </p:spTree>
    <p:extLst>
      <p:ext uri="{BB962C8B-B14F-4D97-AF65-F5344CB8AC3E}">
        <p14:creationId xmlns:p14="http://schemas.microsoft.com/office/powerpoint/2010/main" val="250500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702A-9639-ADF8-0666-83C9249E6C22}"/>
              </a:ext>
            </a:extLst>
          </p:cNvPr>
          <p:cNvSpPr>
            <a:spLocks noGrp="1"/>
          </p:cNvSpPr>
          <p:nvPr>
            <p:ph type="title"/>
          </p:nvPr>
        </p:nvSpPr>
        <p:spPr>
          <a:xfrm>
            <a:off x="609600" y="0"/>
            <a:ext cx="10972800" cy="1325563"/>
          </a:xfrm>
        </p:spPr>
        <p:txBody>
          <a:bodyPr>
            <a:normAutofit/>
          </a:bodyPr>
          <a:lstStyle/>
          <a:p>
            <a:r>
              <a:rPr lang="en-US" sz="3200" dirty="0"/>
              <a:t>Pros and Cons - Pandas</a:t>
            </a:r>
          </a:p>
        </p:txBody>
      </p:sp>
      <p:sp>
        <p:nvSpPr>
          <p:cNvPr id="3" name="Content Placeholder 2">
            <a:extLst>
              <a:ext uri="{FF2B5EF4-FFF2-40B4-BE49-F238E27FC236}">
                <a16:creationId xmlns:a16="http://schemas.microsoft.com/office/drawing/2014/main" id="{4DF7A92B-DCF4-8757-5021-C16977F534B4}"/>
              </a:ext>
            </a:extLst>
          </p:cNvPr>
          <p:cNvSpPr>
            <a:spLocks noGrp="1"/>
          </p:cNvSpPr>
          <p:nvPr>
            <p:ph idx="1"/>
          </p:nvPr>
        </p:nvSpPr>
        <p:spPr>
          <a:xfrm>
            <a:off x="609600" y="1325563"/>
            <a:ext cx="10972800" cy="5209707"/>
          </a:xfrm>
        </p:spPr>
        <p:txBody>
          <a:bodyPr>
            <a:normAutofit/>
          </a:bodyPr>
          <a:lstStyle/>
          <a:p>
            <a:r>
              <a:rPr lang="en-US" dirty="0"/>
              <a:t>Cons</a:t>
            </a:r>
          </a:p>
          <a:p>
            <a:pPr marL="342900" indent="-342900">
              <a:buFont typeface="Arial" panose="020B0604020202020204" pitchFamily="34" charset="0"/>
              <a:buChar char="•"/>
            </a:pPr>
            <a:r>
              <a:rPr lang="en-US" dirty="0"/>
              <a:t>Pandas can be very memory intensive.</a:t>
            </a:r>
          </a:p>
          <a:p>
            <a:pPr marL="342900" indent="-342900">
              <a:buFont typeface="Arial" panose="020B0604020202020204" pitchFamily="34" charset="0"/>
              <a:buChar char="•"/>
            </a:pPr>
            <a:r>
              <a:rPr lang="en-US" dirty="0"/>
              <a:t>Certain mathematical operations are slower than NumPy.</a:t>
            </a:r>
          </a:p>
          <a:p>
            <a:pPr marL="342900" indent="-342900">
              <a:buFont typeface="Arial" panose="020B0604020202020204" pitchFamily="34" charset="0"/>
              <a:buChar char="•"/>
            </a:pPr>
            <a:r>
              <a:rPr lang="en-US" dirty="0"/>
              <a:t>Has more dependency on external libraries.</a:t>
            </a:r>
          </a:p>
          <a:p>
            <a:pPr marL="342900" indent="-342900">
              <a:buFont typeface="Arial" panose="020B0604020202020204" pitchFamily="34" charset="0"/>
              <a:buChar char="•"/>
            </a:pPr>
            <a:endParaRPr lang="en-US" dirty="0"/>
          </a:p>
          <a:p>
            <a:r>
              <a:rPr lang="en-US" dirty="0"/>
              <a:t>Pros</a:t>
            </a:r>
          </a:p>
          <a:p>
            <a:pPr marL="342900" indent="-342900">
              <a:buFont typeface="Arial" panose="020B0604020202020204" pitchFamily="34" charset="0"/>
              <a:buChar char="•"/>
            </a:pPr>
            <a:r>
              <a:rPr lang="en-US" dirty="0"/>
              <a:t>Missing number types (NaN) can be easily fixed in Pandas by replacing with zero or other data cleaning strategies. </a:t>
            </a:r>
          </a:p>
          <a:p>
            <a:pPr marL="342900" indent="-342900">
              <a:buFont typeface="Arial" panose="020B0604020202020204" pitchFamily="34" charset="0"/>
              <a:buChar char="•"/>
            </a:pPr>
            <a:r>
              <a:rPr lang="en-US" dirty="0"/>
              <a:t>Pandas DataFrames can include heterogenous data.</a:t>
            </a:r>
          </a:p>
          <a:p>
            <a:pPr marL="342900" indent="-342900">
              <a:buFont typeface="Arial" panose="020B0604020202020204" pitchFamily="34" charset="0"/>
              <a:buChar char="•"/>
            </a:pPr>
            <a:r>
              <a:rPr lang="en-US" dirty="0"/>
              <a:t>Pandas has precise syntax, allowing you to achieve more with less code.</a:t>
            </a:r>
          </a:p>
          <a:p>
            <a:pPr marL="342900" indent="-342900">
              <a:buFont typeface="Arial" panose="020B0604020202020204" pitchFamily="34" charset="0"/>
              <a:buChar char="•"/>
            </a:pPr>
            <a:r>
              <a:rPr lang="en-US" dirty="0"/>
              <a:t>Pandas can handle large datasets efficiently.</a:t>
            </a:r>
          </a:p>
          <a:p>
            <a:endParaRPr lang="en-US" dirty="0"/>
          </a:p>
        </p:txBody>
      </p:sp>
    </p:spTree>
    <p:extLst>
      <p:ext uri="{BB962C8B-B14F-4D97-AF65-F5344CB8AC3E}">
        <p14:creationId xmlns:p14="http://schemas.microsoft.com/office/powerpoint/2010/main" val="278603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2646-23D4-F438-4B58-B1E6B2DE0260}"/>
              </a:ext>
            </a:extLst>
          </p:cNvPr>
          <p:cNvSpPr>
            <a:spLocks noGrp="1"/>
          </p:cNvSpPr>
          <p:nvPr>
            <p:ph type="title"/>
          </p:nvPr>
        </p:nvSpPr>
        <p:spPr>
          <a:xfrm>
            <a:off x="609600" y="-141463"/>
            <a:ext cx="10972800" cy="1325563"/>
          </a:xfrm>
        </p:spPr>
        <p:txBody>
          <a:bodyPr>
            <a:normAutofit/>
          </a:bodyPr>
          <a:lstStyle/>
          <a:p>
            <a:r>
              <a:rPr lang="en-US" sz="3200" dirty="0"/>
              <a:t>What are Pandas and NumPy Used For?</a:t>
            </a:r>
          </a:p>
        </p:txBody>
      </p:sp>
      <p:sp>
        <p:nvSpPr>
          <p:cNvPr id="3" name="Content Placeholder 2">
            <a:extLst>
              <a:ext uri="{FF2B5EF4-FFF2-40B4-BE49-F238E27FC236}">
                <a16:creationId xmlns:a16="http://schemas.microsoft.com/office/drawing/2014/main" id="{01A73311-4CB3-947C-B677-4AC665A542B5}"/>
              </a:ext>
            </a:extLst>
          </p:cNvPr>
          <p:cNvSpPr>
            <a:spLocks noGrp="1"/>
          </p:cNvSpPr>
          <p:nvPr>
            <p:ph idx="1"/>
          </p:nvPr>
        </p:nvSpPr>
        <p:spPr>
          <a:xfrm>
            <a:off x="609600" y="1479176"/>
            <a:ext cx="10251233" cy="4663562"/>
          </a:xfrm>
        </p:spPr>
        <p:txBody>
          <a:bodyPr>
            <a:normAutofit/>
          </a:bodyPr>
          <a:lstStyle/>
          <a:p>
            <a:r>
              <a:rPr lang="en-US" dirty="0"/>
              <a:t>Pandas</a:t>
            </a:r>
          </a:p>
          <a:p>
            <a:pPr marL="342900" indent="-342900">
              <a:buFont typeface="Arial" panose="020B0604020202020204" pitchFamily="34" charset="0"/>
              <a:buChar char="•"/>
            </a:pPr>
            <a:r>
              <a:rPr lang="en-US" dirty="0"/>
              <a:t>Pandas provides data analysis tools and structures for the manipulating numeric and time series data.</a:t>
            </a:r>
          </a:p>
          <a:p>
            <a:pPr marL="342900" indent="-342900">
              <a:buFont typeface="Arial" panose="020B0604020202020204" pitchFamily="34" charset="0"/>
              <a:buChar char="•"/>
            </a:pPr>
            <a:r>
              <a:rPr lang="en-US" dirty="0"/>
              <a:t>Pandas is great for the preparation / wrangling stages of data science. This involves importing, organizing, labeling, and manipulating the structure and contents. </a:t>
            </a:r>
          </a:p>
          <a:p>
            <a:endParaRPr lang="en-US" dirty="0"/>
          </a:p>
          <a:p>
            <a:r>
              <a:rPr lang="en-US" dirty="0"/>
              <a:t>NumPy</a:t>
            </a:r>
          </a:p>
          <a:p>
            <a:pPr marL="342900" indent="-342900">
              <a:buFont typeface="Arial" panose="020B0604020202020204" pitchFamily="34" charset="0"/>
              <a:buChar char="•"/>
            </a:pPr>
            <a:r>
              <a:rPr lang="en-US" dirty="0"/>
              <a:t>Python lists are a substitute for arrays, but they lack the performance required to analyze large sets of numerical data. NumPy addresses this problem.</a:t>
            </a:r>
          </a:p>
          <a:p>
            <a:pPr marL="342900" indent="-342900">
              <a:buFont typeface="Arial" panose="020B0604020202020204" pitchFamily="34" charset="0"/>
              <a:buChar char="•"/>
            </a:pPr>
            <a:r>
              <a:rPr lang="en-US" dirty="0"/>
              <a:t>NumPy is primarily used for scientific analysis of numeric data. This is great for the calculation stages of data science.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582698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33A3-693A-17F0-253B-1BF1301B85A8}"/>
              </a:ext>
            </a:extLst>
          </p:cNvPr>
          <p:cNvSpPr>
            <a:spLocks noGrp="1"/>
          </p:cNvSpPr>
          <p:nvPr>
            <p:ph type="title"/>
          </p:nvPr>
        </p:nvSpPr>
        <p:spPr>
          <a:xfrm>
            <a:off x="609600" y="0"/>
            <a:ext cx="10972800" cy="1325563"/>
          </a:xfrm>
        </p:spPr>
        <p:txBody>
          <a:bodyPr>
            <a:normAutofit/>
          </a:bodyPr>
          <a:lstStyle/>
          <a:p>
            <a:r>
              <a:rPr lang="en-US" sz="3200" dirty="0"/>
              <a:t>Real World Applications</a:t>
            </a:r>
          </a:p>
        </p:txBody>
      </p:sp>
      <p:sp>
        <p:nvSpPr>
          <p:cNvPr id="3" name="Content Placeholder 2">
            <a:extLst>
              <a:ext uri="{FF2B5EF4-FFF2-40B4-BE49-F238E27FC236}">
                <a16:creationId xmlns:a16="http://schemas.microsoft.com/office/drawing/2014/main" id="{1BE63EA3-81AC-33B9-F379-536AE1192D15}"/>
              </a:ext>
            </a:extLst>
          </p:cNvPr>
          <p:cNvSpPr>
            <a:spLocks noGrp="1"/>
          </p:cNvSpPr>
          <p:nvPr>
            <p:ph idx="1"/>
          </p:nvPr>
        </p:nvSpPr>
        <p:spPr>
          <a:xfrm>
            <a:off x="609600" y="1511559"/>
            <a:ext cx="6351036" cy="5075853"/>
          </a:xfrm>
        </p:spPr>
        <p:txBody>
          <a:bodyPr>
            <a:normAutofit/>
          </a:bodyPr>
          <a:lstStyle/>
          <a:p>
            <a:r>
              <a:rPr lang="en-US" dirty="0"/>
              <a:t>Pandas and NumPy are mainly used for Data Analysis. </a:t>
            </a:r>
          </a:p>
          <a:p>
            <a:pPr marL="342900" indent="-342900">
              <a:buFont typeface="Arial" panose="020B0604020202020204" pitchFamily="34" charset="0"/>
              <a:buChar char="•"/>
            </a:pPr>
            <a:r>
              <a:rPr lang="en-US" dirty="0"/>
              <a:t>To train ML / DL / AI models, the data needs to be properly preprocessed. Pandas an NumPy and extremely popular tools for this purpose.</a:t>
            </a:r>
          </a:p>
          <a:p>
            <a:r>
              <a:rPr lang="en-US" dirty="0"/>
              <a:t>Data Analysis is needed for a variety of industries and purposes including…</a:t>
            </a:r>
          </a:p>
          <a:p>
            <a:pPr marL="342900" indent="-342900">
              <a:buFont typeface="Arial" panose="020B0604020202020204" pitchFamily="34" charset="0"/>
              <a:buChar char="•"/>
            </a:pPr>
            <a:r>
              <a:rPr lang="en-US" dirty="0"/>
              <a:t>Statistics, Stock Prediction, Neuroscience, Advertising, Natural Language Processing, Netflix recommendations, and many more.</a:t>
            </a:r>
          </a:p>
          <a:p>
            <a:r>
              <a:rPr lang="en-US" dirty="0"/>
              <a:t>We are currently in the era of Big data. Data is a global asset that can be used in endless ways. Accessible tools like Pandas and NumPy are invaluable to the future of innovation.</a:t>
            </a:r>
          </a:p>
        </p:txBody>
      </p:sp>
      <p:pic>
        <p:nvPicPr>
          <p:cNvPr id="4" name="Picture 3">
            <a:extLst>
              <a:ext uri="{FF2B5EF4-FFF2-40B4-BE49-F238E27FC236}">
                <a16:creationId xmlns:a16="http://schemas.microsoft.com/office/drawing/2014/main" id="{427FE560-B082-5121-7E30-E1C676524316}"/>
              </a:ext>
            </a:extLst>
          </p:cNvPr>
          <p:cNvPicPr>
            <a:picLocks noChangeAspect="1"/>
          </p:cNvPicPr>
          <p:nvPr/>
        </p:nvPicPr>
        <p:blipFill>
          <a:blip r:embed="rId2"/>
          <a:stretch>
            <a:fillRect/>
          </a:stretch>
        </p:blipFill>
        <p:spPr>
          <a:xfrm>
            <a:off x="6960636" y="2284110"/>
            <a:ext cx="4782725" cy="3295596"/>
          </a:xfrm>
          <a:prstGeom prst="rect">
            <a:avLst/>
          </a:prstGeom>
        </p:spPr>
      </p:pic>
    </p:spTree>
    <p:extLst>
      <p:ext uri="{BB962C8B-B14F-4D97-AF65-F5344CB8AC3E}">
        <p14:creationId xmlns:p14="http://schemas.microsoft.com/office/powerpoint/2010/main" val="3464573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086F-3864-9991-8784-AF061D902280}"/>
              </a:ext>
            </a:extLst>
          </p:cNvPr>
          <p:cNvSpPr>
            <a:spLocks noGrp="1"/>
          </p:cNvSpPr>
          <p:nvPr>
            <p:ph type="title"/>
          </p:nvPr>
        </p:nvSpPr>
        <p:spPr>
          <a:xfrm>
            <a:off x="609600" y="0"/>
            <a:ext cx="10972800" cy="1325563"/>
          </a:xfrm>
        </p:spPr>
        <p:txBody>
          <a:bodyPr>
            <a:normAutofit/>
          </a:bodyPr>
          <a:lstStyle/>
          <a:p>
            <a:r>
              <a:rPr lang="en-US" sz="2800" dirty="0"/>
              <a:t>ML/DL Applications</a:t>
            </a:r>
          </a:p>
        </p:txBody>
      </p:sp>
      <p:sp>
        <p:nvSpPr>
          <p:cNvPr id="3" name="Content Placeholder 2">
            <a:extLst>
              <a:ext uri="{FF2B5EF4-FFF2-40B4-BE49-F238E27FC236}">
                <a16:creationId xmlns:a16="http://schemas.microsoft.com/office/drawing/2014/main" id="{7DD51D50-D742-79AA-12EB-B06A3A499E46}"/>
              </a:ext>
            </a:extLst>
          </p:cNvPr>
          <p:cNvSpPr>
            <a:spLocks noGrp="1"/>
          </p:cNvSpPr>
          <p:nvPr>
            <p:ph idx="1"/>
          </p:nvPr>
        </p:nvSpPr>
        <p:spPr>
          <a:xfrm>
            <a:off x="609601" y="1474237"/>
            <a:ext cx="6759388" cy="5172299"/>
          </a:xfrm>
        </p:spPr>
        <p:txBody>
          <a:bodyPr>
            <a:normAutofit/>
          </a:bodyPr>
          <a:lstStyle/>
          <a:p>
            <a:r>
              <a:rPr lang="en-US" dirty="0"/>
              <a:t>I will use my research project as an example. </a:t>
            </a:r>
          </a:p>
          <a:p>
            <a:r>
              <a:rPr lang="en-US" dirty="0"/>
              <a:t>For my project, I used pandas for the initial importing, organizing, and manipulation of my time series datasets. </a:t>
            </a:r>
          </a:p>
          <a:p>
            <a:r>
              <a:rPr lang="en-US" dirty="0"/>
              <a:t>Since my datasets were entirely numerical, I then converted to NumPy arrays and used the indexing and mathematical functions to extract my features.</a:t>
            </a:r>
          </a:p>
          <a:p>
            <a:r>
              <a:rPr lang="en-US" dirty="0"/>
              <a:t>From there, I exported my features as csv files, and then imported back as DataFrames to train and evaluate my Machine Learning models. </a:t>
            </a:r>
          </a:p>
          <a:p>
            <a:endParaRPr lang="en-US" dirty="0"/>
          </a:p>
          <a:p>
            <a:r>
              <a:rPr lang="en-US" dirty="0"/>
              <a:t>Here are some results form evaluating my data with the Random Forest ML algorithm.</a:t>
            </a:r>
          </a:p>
        </p:txBody>
      </p:sp>
      <p:pic>
        <p:nvPicPr>
          <p:cNvPr id="5" name="Picture 4" descr="A screenshot of a computer program&#10;&#10;Description automatically generated">
            <a:extLst>
              <a:ext uri="{FF2B5EF4-FFF2-40B4-BE49-F238E27FC236}">
                <a16:creationId xmlns:a16="http://schemas.microsoft.com/office/drawing/2014/main" id="{ECEA8124-2E59-2935-6E99-55C1B282E195}"/>
              </a:ext>
            </a:extLst>
          </p:cNvPr>
          <p:cNvPicPr>
            <a:picLocks noChangeAspect="1"/>
          </p:cNvPicPr>
          <p:nvPr/>
        </p:nvPicPr>
        <p:blipFill>
          <a:blip r:embed="rId2"/>
          <a:stretch>
            <a:fillRect/>
          </a:stretch>
        </p:blipFill>
        <p:spPr>
          <a:xfrm>
            <a:off x="7732201" y="211464"/>
            <a:ext cx="2850635" cy="3943689"/>
          </a:xfrm>
          <a:prstGeom prst="rect">
            <a:avLst/>
          </a:prstGeom>
        </p:spPr>
      </p:pic>
      <p:pic>
        <p:nvPicPr>
          <p:cNvPr id="7" name="Picture 6" descr="A table of numbers with green arrows&#10;&#10;Description automatically generated">
            <a:extLst>
              <a:ext uri="{FF2B5EF4-FFF2-40B4-BE49-F238E27FC236}">
                <a16:creationId xmlns:a16="http://schemas.microsoft.com/office/drawing/2014/main" id="{21D6DA45-0400-BD48-1C16-4F95C5A8B1C7}"/>
              </a:ext>
            </a:extLst>
          </p:cNvPr>
          <p:cNvPicPr>
            <a:picLocks noChangeAspect="1"/>
          </p:cNvPicPr>
          <p:nvPr/>
        </p:nvPicPr>
        <p:blipFill>
          <a:blip r:embed="rId3"/>
          <a:stretch>
            <a:fillRect/>
          </a:stretch>
        </p:blipFill>
        <p:spPr>
          <a:xfrm>
            <a:off x="7611177" y="4418337"/>
            <a:ext cx="3333751" cy="2228199"/>
          </a:xfrm>
          <a:prstGeom prst="rect">
            <a:avLst/>
          </a:prstGeom>
        </p:spPr>
      </p:pic>
    </p:spTree>
    <p:extLst>
      <p:ext uri="{BB962C8B-B14F-4D97-AF65-F5344CB8AC3E}">
        <p14:creationId xmlns:p14="http://schemas.microsoft.com/office/powerpoint/2010/main" val="3665564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ircular structure with dots and lines&#10;&#10;Description automatically generated with medium confidence">
            <a:extLst>
              <a:ext uri="{FF2B5EF4-FFF2-40B4-BE49-F238E27FC236}">
                <a16:creationId xmlns:a16="http://schemas.microsoft.com/office/drawing/2014/main" id="{AD72B584-CD9F-801F-B387-1D16E78B921C}"/>
              </a:ext>
            </a:extLst>
          </p:cNvPr>
          <p:cNvPicPr>
            <a:picLocks noChangeAspect="1"/>
          </p:cNvPicPr>
          <p:nvPr/>
        </p:nvPicPr>
        <p:blipFill rotWithShape="1">
          <a:blip r:embed="rId2">
            <a:alphaModFix/>
          </a:blip>
          <a:srcRect r="1" b="6822"/>
          <a:stretch/>
        </p:blipFill>
        <p:spPr>
          <a:xfrm>
            <a:off x="-74645" y="10"/>
            <a:ext cx="12266645" cy="6857990"/>
          </a:xfrm>
          <a:prstGeom prst="rect">
            <a:avLst/>
          </a:prstGeom>
        </p:spPr>
      </p:pic>
      <p:sp>
        <p:nvSpPr>
          <p:cNvPr id="32" name="Rectangle 31">
            <a:extLst>
              <a:ext uri="{FF2B5EF4-FFF2-40B4-BE49-F238E27FC236}">
                <a16:creationId xmlns:a16="http://schemas.microsoft.com/office/drawing/2014/main" id="{F4EC6B62-8D18-47C6-815A-17919789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50443" y="-1383557"/>
            <a:ext cx="6858000" cy="9625112"/>
          </a:xfrm>
          <a:prstGeom prst="rect">
            <a:avLst/>
          </a:prstGeom>
          <a:gradFill>
            <a:gsLst>
              <a:gs pos="100000">
                <a:srgbClr val="000000">
                  <a:alpha val="0"/>
                </a:srgbClr>
              </a:gs>
              <a:gs pos="0">
                <a:schemeClr val="tx1"/>
              </a:gs>
              <a:gs pos="55000">
                <a:srgbClr val="000000">
                  <a:alpha val="46000"/>
                </a:srgbClr>
              </a:gs>
              <a:gs pos="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C7DB6-AAB7-47AC-3A1E-B43CF1388126}"/>
              </a:ext>
            </a:extLst>
          </p:cNvPr>
          <p:cNvSpPr>
            <a:spLocks noGrp="1"/>
          </p:cNvSpPr>
          <p:nvPr>
            <p:ph type="ctrTitle"/>
          </p:nvPr>
        </p:nvSpPr>
        <p:spPr>
          <a:xfrm>
            <a:off x="4794742" y="663960"/>
            <a:ext cx="6787658" cy="3594112"/>
          </a:xfrm>
        </p:spPr>
        <p:txBody>
          <a:bodyPr anchor="t">
            <a:normAutofit/>
          </a:bodyPr>
          <a:lstStyle/>
          <a:p>
            <a:pPr algn="r"/>
            <a:r>
              <a:rPr lang="en-US">
                <a:solidFill>
                  <a:srgbClr val="FFFFFF"/>
                </a:solidFill>
              </a:rPr>
              <a:t>Thank you</a:t>
            </a:r>
          </a:p>
        </p:txBody>
      </p:sp>
      <p:sp useBgFill="1">
        <p:nvSpPr>
          <p:cNvPr id="34" name="Freeform: Shape 33">
            <a:extLst>
              <a:ext uri="{FF2B5EF4-FFF2-40B4-BE49-F238E27FC236}">
                <a16:creationId xmlns:a16="http://schemas.microsoft.com/office/drawing/2014/main" id="{0EE1950E-A750-4EB6-943D-2FE814B8F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742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ircular structure with dots and lines&#10;&#10;Description automatically generated with medium confidence">
            <a:extLst>
              <a:ext uri="{FF2B5EF4-FFF2-40B4-BE49-F238E27FC236}">
                <a16:creationId xmlns:a16="http://schemas.microsoft.com/office/drawing/2014/main" id="{AD72B584-CD9F-801F-B387-1D16E78B921C}"/>
              </a:ext>
            </a:extLst>
          </p:cNvPr>
          <p:cNvPicPr>
            <a:picLocks noChangeAspect="1"/>
          </p:cNvPicPr>
          <p:nvPr/>
        </p:nvPicPr>
        <p:blipFill rotWithShape="1">
          <a:blip r:embed="rId2">
            <a:alphaModFix/>
          </a:blip>
          <a:srcRect r="-1" b="6226"/>
          <a:stretch/>
        </p:blipFill>
        <p:spPr>
          <a:xfrm>
            <a:off x="3048" y="10"/>
            <a:ext cx="12188952" cy="6857990"/>
          </a:xfrm>
          <a:prstGeom prst="rect">
            <a:avLst/>
          </a:prstGeom>
        </p:spPr>
      </p:pic>
      <p:sp useBgFill="1">
        <p:nvSpPr>
          <p:cNvPr id="18" name="Freeform: Shape 14">
            <a:extLst>
              <a:ext uri="{FF2B5EF4-FFF2-40B4-BE49-F238E27FC236}">
                <a16:creationId xmlns:a16="http://schemas.microsoft.com/office/drawing/2014/main" id="{389C36E1-2D95-402F-A472-3E6699BE2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35775" cy="6730860"/>
          </a:xfrm>
          <a:custGeom>
            <a:avLst/>
            <a:gdLst>
              <a:gd name="connsiteX0" fmla="*/ 1016151 w 5835775"/>
              <a:gd name="connsiteY0" fmla="*/ 6072484 h 6730860"/>
              <a:gd name="connsiteX1" fmla="*/ 1082018 w 5835775"/>
              <a:gd name="connsiteY1" fmla="*/ 6083111 h 6730860"/>
              <a:gd name="connsiteX2" fmla="*/ 1315484 w 5835775"/>
              <a:gd name="connsiteY2" fmla="*/ 6486206 h 6730860"/>
              <a:gd name="connsiteX3" fmla="*/ 912386 w 5835775"/>
              <a:gd name="connsiteY3" fmla="*/ 6719672 h 6730860"/>
              <a:gd name="connsiteX4" fmla="*/ 678923 w 5835775"/>
              <a:gd name="connsiteY4" fmla="*/ 6316576 h 6730860"/>
              <a:gd name="connsiteX5" fmla="*/ 1016151 w 5835775"/>
              <a:gd name="connsiteY5" fmla="*/ 6072484 h 6730860"/>
              <a:gd name="connsiteX6" fmla="*/ 4968517 w 5835775"/>
              <a:gd name="connsiteY6" fmla="*/ 3411427 h 6730860"/>
              <a:gd name="connsiteX7" fmla="*/ 5079176 w 5835775"/>
              <a:gd name="connsiteY7" fmla="*/ 3429280 h 6730860"/>
              <a:gd name="connsiteX8" fmla="*/ 5471396 w 5835775"/>
              <a:gd name="connsiteY8" fmla="*/ 4106482 h 6730860"/>
              <a:gd name="connsiteX9" fmla="*/ 4794194 w 5835775"/>
              <a:gd name="connsiteY9" fmla="*/ 4498704 h 6730860"/>
              <a:gd name="connsiteX10" fmla="*/ 4401974 w 5835775"/>
              <a:gd name="connsiteY10" fmla="*/ 3821503 h 6730860"/>
              <a:gd name="connsiteX11" fmla="*/ 4968517 w 5835775"/>
              <a:gd name="connsiteY11" fmla="*/ 3411427 h 6730860"/>
              <a:gd name="connsiteX12" fmla="*/ 4362805 w 5835775"/>
              <a:gd name="connsiteY12" fmla="*/ 855055 h 6730860"/>
              <a:gd name="connsiteX13" fmla="*/ 4428674 w 5835775"/>
              <a:gd name="connsiteY13" fmla="*/ 865682 h 6730860"/>
              <a:gd name="connsiteX14" fmla="*/ 4662139 w 5835775"/>
              <a:gd name="connsiteY14" fmla="*/ 1268778 h 6730860"/>
              <a:gd name="connsiteX15" fmla="*/ 4259044 w 5835775"/>
              <a:gd name="connsiteY15" fmla="*/ 1502244 h 6730860"/>
              <a:gd name="connsiteX16" fmla="*/ 4025578 w 5835775"/>
              <a:gd name="connsiteY16" fmla="*/ 1099146 h 6730860"/>
              <a:gd name="connsiteX17" fmla="*/ 4362805 w 5835775"/>
              <a:gd name="connsiteY17" fmla="*/ 855055 h 6730860"/>
              <a:gd name="connsiteX18" fmla="*/ 0 w 5835775"/>
              <a:gd name="connsiteY18" fmla="*/ 0 h 6730860"/>
              <a:gd name="connsiteX19" fmla="*/ 3267758 w 5835775"/>
              <a:gd name="connsiteY19" fmla="*/ 0 h 6730860"/>
              <a:gd name="connsiteX20" fmla="*/ 3305063 w 5835775"/>
              <a:gd name="connsiteY20" fmla="*/ 63726 h 6730860"/>
              <a:gd name="connsiteX21" fmla="*/ 3406985 w 5835775"/>
              <a:gd name="connsiteY21" fmla="*/ 462295 h 6730860"/>
              <a:gd name="connsiteX22" fmla="*/ 2970594 w 5835775"/>
              <a:gd name="connsiteY22" fmla="*/ 1557974 h 6730860"/>
              <a:gd name="connsiteX23" fmla="*/ 3515337 w 5835775"/>
              <a:gd name="connsiteY23" fmla="*/ 2066142 h 6730860"/>
              <a:gd name="connsiteX24" fmla="*/ 4650938 w 5835775"/>
              <a:gd name="connsiteY24" fmla="*/ 2132151 h 6730860"/>
              <a:gd name="connsiteX25" fmla="*/ 4897972 w 5835775"/>
              <a:gd name="connsiteY25" fmla="*/ 2795603 h 6730860"/>
              <a:gd name="connsiteX26" fmla="*/ 4062979 w 5835775"/>
              <a:gd name="connsiteY26" fmla="*/ 3417553 h 6730860"/>
              <a:gd name="connsiteX27" fmla="*/ 3501188 w 5835775"/>
              <a:gd name="connsiteY27" fmla="*/ 3937791 h 6730860"/>
              <a:gd name="connsiteX28" fmla="*/ 4449937 w 5835775"/>
              <a:gd name="connsiteY28" fmla="*/ 4695499 h 6730860"/>
              <a:gd name="connsiteX29" fmla="*/ 5440291 w 5835775"/>
              <a:gd name="connsiteY29" fmla="*/ 4956658 h 6730860"/>
              <a:gd name="connsiteX30" fmla="*/ 5762821 w 5835775"/>
              <a:gd name="connsiteY30" fmla="*/ 6073049 h 6730860"/>
              <a:gd name="connsiteX31" fmla="*/ 4438972 w 5835775"/>
              <a:gd name="connsiteY31" fmla="*/ 6432286 h 6730860"/>
              <a:gd name="connsiteX32" fmla="*/ 3687617 w 5835775"/>
              <a:gd name="connsiteY32" fmla="*/ 5512601 h 6730860"/>
              <a:gd name="connsiteX33" fmla="*/ 3137471 w 5835775"/>
              <a:gd name="connsiteY33" fmla="*/ 5228621 h 6730860"/>
              <a:gd name="connsiteX34" fmla="*/ 2219026 w 5835775"/>
              <a:gd name="connsiteY34" fmla="*/ 6103852 h 6730860"/>
              <a:gd name="connsiteX35" fmla="*/ 962609 w 5835775"/>
              <a:gd name="connsiteY35" fmla="*/ 5594024 h 6730860"/>
              <a:gd name="connsiteX36" fmla="*/ 9468 w 5835775"/>
              <a:gd name="connsiteY36" fmla="*/ 6709780 h 6730860"/>
              <a:gd name="connsiteX37" fmla="*/ 0 w 5835775"/>
              <a:gd name="connsiteY37" fmla="*/ 6715849 h 673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35775" h="6730860">
                <a:moveTo>
                  <a:pt x="1016151" y="6072484"/>
                </a:moveTo>
                <a:cubicBezTo>
                  <a:pt x="1037999" y="6073765"/>
                  <a:pt x="1060047" y="6077256"/>
                  <a:pt x="1082018" y="6083111"/>
                </a:cubicBezTo>
                <a:cubicBezTo>
                  <a:pt x="1257801" y="6129954"/>
                  <a:pt x="1362328" y="6310424"/>
                  <a:pt x="1315484" y="6486206"/>
                </a:cubicBezTo>
                <a:cubicBezTo>
                  <a:pt x="1268642" y="6661989"/>
                  <a:pt x="1088168" y="6766515"/>
                  <a:pt x="912386" y="6719672"/>
                </a:cubicBezTo>
                <a:cubicBezTo>
                  <a:pt x="736607" y="6672830"/>
                  <a:pt x="632080" y="6492357"/>
                  <a:pt x="678923" y="6316576"/>
                </a:cubicBezTo>
                <a:cubicBezTo>
                  <a:pt x="719910" y="6162766"/>
                  <a:pt x="863206" y="6063513"/>
                  <a:pt x="1016151" y="6072484"/>
                </a:cubicBezTo>
                <a:close/>
                <a:moveTo>
                  <a:pt x="4968517" y="3411427"/>
                </a:moveTo>
                <a:cubicBezTo>
                  <a:pt x="5005224" y="3413581"/>
                  <a:pt x="5042261" y="3419444"/>
                  <a:pt x="5079176" y="3429280"/>
                </a:cubicBezTo>
                <a:cubicBezTo>
                  <a:pt x="5374488" y="3507975"/>
                  <a:pt x="5550091" y="3811170"/>
                  <a:pt x="5471396" y="4106482"/>
                </a:cubicBezTo>
                <a:cubicBezTo>
                  <a:pt x="5392701" y="4401796"/>
                  <a:pt x="5089508" y="4577399"/>
                  <a:pt x="4794194" y="4498704"/>
                </a:cubicBezTo>
                <a:cubicBezTo>
                  <a:pt x="4498880" y="4420008"/>
                  <a:pt x="4323277" y="4116815"/>
                  <a:pt x="4401974" y="3821503"/>
                </a:cubicBezTo>
                <a:cubicBezTo>
                  <a:pt x="4470833" y="3563104"/>
                  <a:pt x="4711571" y="3396357"/>
                  <a:pt x="4968517" y="3411427"/>
                </a:cubicBezTo>
                <a:close/>
                <a:moveTo>
                  <a:pt x="4362805" y="855055"/>
                </a:moveTo>
                <a:cubicBezTo>
                  <a:pt x="4384656" y="856336"/>
                  <a:pt x="4406701" y="859827"/>
                  <a:pt x="4428674" y="865682"/>
                </a:cubicBezTo>
                <a:cubicBezTo>
                  <a:pt x="4604455" y="912524"/>
                  <a:pt x="4708982" y="1092997"/>
                  <a:pt x="4662139" y="1268778"/>
                </a:cubicBezTo>
                <a:cubicBezTo>
                  <a:pt x="4615296" y="1444559"/>
                  <a:pt x="4434824" y="1549086"/>
                  <a:pt x="4259044" y="1502244"/>
                </a:cubicBezTo>
                <a:cubicBezTo>
                  <a:pt x="4083261" y="1455402"/>
                  <a:pt x="3978736" y="1274928"/>
                  <a:pt x="4025578" y="1099146"/>
                </a:cubicBezTo>
                <a:cubicBezTo>
                  <a:pt x="4066564" y="945337"/>
                  <a:pt x="4209864" y="846084"/>
                  <a:pt x="4362805" y="855055"/>
                </a:cubicBezTo>
                <a:close/>
                <a:moveTo>
                  <a:pt x="0" y="0"/>
                </a:moveTo>
                <a:lnTo>
                  <a:pt x="3267758" y="0"/>
                </a:lnTo>
                <a:lnTo>
                  <a:pt x="3305063" y="63726"/>
                </a:lnTo>
                <a:cubicBezTo>
                  <a:pt x="3369183" y="191635"/>
                  <a:pt x="3406589" y="329370"/>
                  <a:pt x="3406985" y="462295"/>
                </a:cubicBezTo>
                <a:cubicBezTo>
                  <a:pt x="3408485" y="962453"/>
                  <a:pt x="2891543" y="1144904"/>
                  <a:pt x="2970594" y="1557974"/>
                </a:cubicBezTo>
                <a:cubicBezTo>
                  <a:pt x="3032280" y="1880398"/>
                  <a:pt x="3449119" y="2040925"/>
                  <a:pt x="3515337" y="2066142"/>
                </a:cubicBezTo>
                <a:cubicBezTo>
                  <a:pt x="4015284" y="2256630"/>
                  <a:pt x="4332227" y="1913363"/>
                  <a:pt x="4650938" y="2132151"/>
                </a:cubicBezTo>
                <a:cubicBezTo>
                  <a:pt x="4853731" y="2271360"/>
                  <a:pt x="4965324" y="2574996"/>
                  <a:pt x="4897972" y="2795603"/>
                </a:cubicBezTo>
                <a:cubicBezTo>
                  <a:pt x="4830989" y="3014971"/>
                  <a:pt x="4662056" y="3104561"/>
                  <a:pt x="4062979" y="3417553"/>
                </a:cubicBezTo>
                <a:cubicBezTo>
                  <a:pt x="3838920" y="3534602"/>
                  <a:pt x="3512702" y="3705038"/>
                  <a:pt x="3501188" y="3937791"/>
                </a:cubicBezTo>
                <a:cubicBezTo>
                  <a:pt x="3482029" y="4324932"/>
                  <a:pt x="4394257" y="4674655"/>
                  <a:pt x="4449937" y="4695499"/>
                </a:cubicBezTo>
                <a:cubicBezTo>
                  <a:pt x="4884270" y="4858160"/>
                  <a:pt x="5186431" y="4793445"/>
                  <a:pt x="5440291" y="4956658"/>
                </a:cubicBezTo>
                <a:cubicBezTo>
                  <a:pt x="5797237" y="5186171"/>
                  <a:pt x="5933047" y="5687465"/>
                  <a:pt x="5762821" y="6073049"/>
                </a:cubicBezTo>
                <a:cubicBezTo>
                  <a:pt x="5566196" y="6518425"/>
                  <a:pt x="4842241" y="6698608"/>
                  <a:pt x="4438972" y="6432286"/>
                </a:cubicBezTo>
                <a:cubicBezTo>
                  <a:pt x="4148514" y="6240453"/>
                  <a:pt x="4125510" y="5878795"/>
                  <a:pt x="3687617" y="5512601"/>
                </a:cubicBezTo>
                <a:cubicBezTo>
                  <a:pt x="3487248" y="5345038"/>
                  <a:pt x="3330804" y="5214736"/>
                  <a:pt x="3137471" y="5228621"/>
                </a:cubicBezTo>
                <a:cubicBezTo>
                  <a:pt x="2702082" y="5259873"/>
                  <a:pt x="2676865" y="5988253"/>
                  <a:pt x="2219026" y="6103852"/>
                </a:cubicBezTo>
                <a:cubicBezTo>
                  <a:pt x="1741606" y="6224379"/>
                  <a:pt x="1457366" y="5508411"/>
                  <a:pt x="962609" y="5594024"/>
                </a:cubicBezTo>
                <a:cubicBezTo>
                  <a:pt x="494464" y="5675021"/>
                  <a:pt x="474925" y="6363960"/>
                  <a:pt x="9468" y="6709780"/>
                </a:cubicBezTo>
                <a:lnTo>
                  <a:pt x="0" y="67158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9C7DB6-AAB7-47AC-3A1E-B43CF1388126}"/>
              </a:ext>
            </a:extLst>
          </p:cNvPr>
          <p:cNvSpPr>
            <a:spLocks noGrp="1"/>
          </p:cNvSpPr>
          <p:nvPr>
            <p:ph type="ctrTitle"/>
          </p:nvPr>
        </p:nvSpPr>
        <p:spPr>
          <a:xfrm>
            <a:off x="244220" y="663960"/>
            <a:ext cx="2987417" cy="3228104"/>
          </a:xfrm>
        </p:spPr>
        <p:txBody>
          <a:bodyPr anchor="b">
            <a:normAutofit/>
          </a:bodyPr>
          <a:lstStyle/>
          <a:p>
            <a:r>
              <a:rPr lang="en-US" sz="4400"/>
              <a:t>Pandas</a:t>
            </a:r>
          </a:p>
        </p:txBody>
      </p:sp>
    </p:spTree>
    <p:extLst>
      <p:ext uri="{BB962C8B-B14F-4D97-AF65-F5344CB8AC3E}">
        <p14:creationId xmlns:p14="http://schemas.microsoft.com/office/powerpoint/2010/main" val="425315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2E5F-3C91-81C2-6556-C1636A6C9B4F}"/>
              </a:ext>
            </a:extLst>
          </p:cNvPr>
          <p:cNvSpPr>
            <a:spLocks noGrp="1"/>
          </p:cNvSpPr>
          <p:nvPr>
            <p:ph type="title"/>
          </p:nvPr>
        </p:nvSpPr>
        <p:spPr>
          <a:xfrm>
            <a:off x="609600" y="482441"/>
            <a:ext cx="10972800" cy="713751"/>
          </a:xfrm>
        </p:spPr>
        <p:txBody>
          <a:bodyPr>
            <a:normAutofit fontScale="90000"/>
          </a:bodyPr>
          <a:lstStyle/>
          <a:p>
            <a:r>
              <a:rPr lang="en-US" dirty="0"/>
              <a:t>Pandas </a:t>
            </a:r>
          </a:p>
        </p:txBody>
      </p:sp>
      <p:sp>
        <p:nvSpPr>
          <p:cNvPr id="3" name="Content Placeholder 2">
            <a:extLst>
              <a:ext uri="{FF2B5EF4-FFF2-40B4-BE49-F238E27FC236}">
                <a16:creationId xmlns:a16="http://schemas.microsoft.com/office/drawing/2014/main" id="{3B02AA84-C5CB-C692-64F0-C255E1BEF664}"/>
              </a:ext>
            </a:extLst>
          </p:cNvPr>
          <p:cNvSpPr>
            <a:spLocks noGrp="1"/>
          </p:cNvSpPr>
          <p:nvPr>
            <p:ph idx="1"/>
          </p:nvPr>
        </p:nvSpPr>
        <p:spPr>
          <a:xfrm>
            <a:off x="609600" y="1196192"/>
            <a:ext cx="10972800" cy="4946546"/>
          </a:xfrm>
        </p:spPr>
        <p:txBody>
          <a:bodyPr>
            <a:normAutofit/>
          </a:bodyPr>
          <a:lstStyle/>
          <a:p>
            <a:pPr marL="342900" indent="-342900">
              <a:buFont typeface="Arial" panose="020B0604020202020204" pitchFamily="34" charset="0"/>
              <a:buChar char="•"/>
            </a:pPr>
            <a:r>
              <a:rPr lang="en-US" dirty="0"/>
              <a:t>Pandas is used for the manipulation of numerical and time series data.</a:t>
            </a:r>
          </a:p>
          <a:p>
            <a:pPr marL="342900" indent="-342900">
              <a:buFont typeface="Arial" panose="020B0604020202020204" pitchFamily="34" charset="0"/>
              <a:buChar char="•"/>
            </a:pPr>
            <a:r>
              <a:rPr lang="en-US" dirty="0"/>
              <a:t>It is mainly popular for importing and analyzing data.</a:t>
            </a:r>
          </a:p>
          <a:p>
            <a:endParaRPr lang="en-US" dirty="0"/>
          </a:p>
          <a:p>
            <a:r>
              <a:rPr lang="en-US" dirty="0"/>
              <a:t>To start using pandas, you first import the library in your chosen Python environment</a:t>
            </a:r>
          </a:p>
          <a:p>
            <a:endParaRPr lang="en-US" dirty="0"/>
          </a:p>
          <a:p>
            <a:endParaRPr lang="en-US" dirty="0"/>
          </a:p>
          <a:p>
            <a:r>
              <a:rPr lang="en-US" dirty="0"/>
              <a:t>To start working with your data, you typically import a csv file into a pandas dataframe</a:t>
            </a:r>
          </a:p>
          <a:p>
            <a:endParaRPr lang="en-US" dirty="0"/>
          </a:p>
          <a:p>
            <a:pPr marL="342900" indent="-342900">
              <a:buFont typeface="Arial" panose="020B0604020202020204" pitchFamily="34" charset="0"/>
              <a:buChar char="•"/>
            </a:pPr>
            <a:endParaRPr lang="en-US" dirty="0"/>
          </a:p>
          <a:p>
            <a:r>
              <a:rPr lang="en-US" dirty="0"/>
              <a:t>Similarly, you can read in a JSON file the same way with pd.read_json()</a:t>
            </a:r>
          </a:p>
        </p:txBody>
      </p:sp>
      <p:pic>
        <p:nvPicPr>
          <p:cNvPr id="5" name="Picture 4" descr="A blue and white text&#10;&#10;Description automatically generated">
            <a:extLst>
              <a:ext uri="{FF2B5EF4-FFF2-40B4-BE49-F238E27FC236}">
                <a16:creationId xmlns:a16="http://schemas.microsoft.com/office/drawing/2014/main" id="{A63E2132-2726-9BB6-655B-45A2BF131A0C}"/>
              </a:ext>
            </a:extLst>
          </p:cNvPr>
          <p:cNvPicPr>
            <a:picLocks noChangeAspect="1"/>
          </p:cNvPicPr>
          <p:nvPr/>
        </p:nvPicPr>
        <p:blipFill rotWithShape="1">
          <a:blip r:embed="rId2"/>
          <a:srcRect l="19269" t="27856" b="25015"/>
          <a:stretch/>
        </p:blipFill>
        <p:spPr>
          <a:xfrm>
            <a:off x="3929061" y="3128635"/>
            <a:ext cx="2840037" cy="442912"/>
          </a:xfrm>
          <a:prstGeom prst="rect">
            <a:avLst/>
          </a:prstGeom>
        </p:spPr>
      </p:pic>
      <p:pic>
        <p:nvPicPr>
          <p:cNvPr id="8" name="Picture 7" descr="A blue and white text&#10;&#10;Description automatically generated">
            <a:extLst>
              <a:ext uri="{FF2B5EF4-FFF2-40B4-BE49-F238E27FC236}">
                <a16:creationId xmlns:a16="http://schemas.microsoft.com/office/drawing/2014/main" id="{F603C74C-F267-FAB0-B1C5-34F696681C80}"/>
              </a:ext>
            </a:extLst>
          </p:cNvPr>
          <p:cNvPicPr>
            <a:picLocks noChangeAspect="1"/>
          </p:cNvPicPr>
          <p:nvPr/>
        </p:nvPicPr>
        <p:blipFill>
          <a:blip r:embed="rId3"/>
          <a:stretch>
            <a:fillRect/>
          </a:stretch>
        </p:blipFill>
        <p:spPr>
          <a:xfrm>
            <a:off x="3640929" y="4520592"/>
            <a:ext cx="3416300" cy="673100"/>
          </a:xfrm>
          <a:prstGeom prst="rect">
            <a:avLst/>
          </a:prstGeom>
        </p:spPr>
      </p:pic>
    </p:spTree>
    <p:extLst>
      <p:ext uri="{BB962C8B-B14F-4D97-AF65-F5344CB8AC3E}">
        <p14:creationId xmlns:p14="http://schemas.microsoft.com/office/powerpoint/2010/main" val="345491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8361-A44E-8452-86A8-B7F90C79EB91}"/>
              </a:ext>
            </a:extLst>
          </p:cNvPr>
          <p:cNvSpPr>
            <a:spLocks noGrp="1"/>
          </p:cNvSpPr>
          <p:nvPr>
            <p:ph type="title"/>
          </p:nvPr>
        </p:nvSpPr>
        <p:spPr>
          <a:xfrm>
            <a:off x="609600" y="294048"/>
            <a:ext cx="10972800" cy="768922"/>
          </a:xfrm>
        </p:spPr>
        <p:txBody>
          <a:bodyPr>
            <a:normAutofit/>
          </a:bodyPr>
          <a:lstStyle/>
          <a:p>
            <a:r>
              <a:rPr lang="en-US" sz="3600" dirty="0"/>
              <a:t>Pandas Data Structures</a:t>
            </a:r>
          </a:p>
        </p:txBody>
      </p:sp>
      <p:sp>
        <p:nvSpPr>
          <p:cNvPr id="3" name="Content Placeholder 2">
            <a:extLst>
              <a:ext uri="{FF2B5EF4-FFF2-40B4-BE49-F238E27FC236}">
                <a16:creationId xmlns:a16="http://schemas.microsoft.com/office/drawing/2014/main" id="{09E9D485-2F10-668A-C66F-91C2D3AFF391}"/>
              </a:ext>
            </a:extLst>
          </p:cNvPr>
          <p:cNvSpPr>
            <a:spLocks noGrp="1"/>
          </p:cNvSpPr>
          <p:nvPr>
            <p:ph idx="1"/>
          </p:nvPr>
        </p:nvSpPr>
        <p:spPr>
          <a:xfrm>
            <a:off x="609599" y="1141699"/>
            <a:ext cx="6593731" cy="5001039"/>
          </a:xfrm>
        </p:spPr>
        <p:txBody>
          <a:bodyPr/>
          <a:lstStyle/>
          <a:p>
            <a:r>
              <a:rPr lang="en-US" sz="1800" dirty="0"/>
              <a:t>There are two main data structures used in pandas: Series and DataFrames</a:t>
            </a:r>
          </a:p>
          <a:p>
            <a:endParaRPr lang="en-US" sz="1800" dirty="0"/>
          </a:p>
          <a:p>
            <a:r>
              <a:rPr lang="en-US" sz="1800" dirty="0"/>
              <a:t>A Series is a 1-D array used to store any data type.</a:t>
            </a:r>
          </a:p>
          <a:p>
            <a:r>
              <a:rPr lang="en-US" sz="1800" dirty="0"/>
              <a:t>It is initialized with “data” and “index” parameters. Your index values can pre-defined or will default to numerical index.</a:t>
            </a:r>
          </a:p>
          <a:p>
            <a:endParaRPr lang="en-US" sz="1800" dirty="0"/>
          </a:p>
          <a:p>
            <a:r>
              <a:rPr lang="en-US" sz="1800" dirty="0"/>
              <a:t>A DataFrame is a 2D representation of a set of data.</a:t>
            </a:r>
          </a:p>
          <a:p>
            <a:r>
              <a:rPr lang="en-US" sz="1800" dirty="0"/>
              <a:t>It consists of columns, rows, and your data. You can manipulate the size, and it can contain multiple data types.</a:t>
            </a:r>
          </a:p>
          <a:p>
            <a:endParaRPr lang="en-US" dirty="0"/>
          </a:p>
          <a:p>
            <a:endParaRPr lang="en-US" dirty="0"/>
          </a:p>
        </p:txBody>
      </p:sp>
      <p:pic>
        <p:nvPicPr>
          <p:cNvPr id="5" name="Picture 4" descr="A screen shot of a computer code&#10;&#10;Description automatically generated">
            <a:extLst>
              <a:ext uri="{FF2B5EF4-FFF2-40B4-BE49-F238E27FC236}">
                <a16:creationId xmlns:a16="http://schemas.microsoft.com/office/drawing/2014/main" id="{E7A1B2D5-D7E9-4FD1-0DB4-696C6839994F}"/>
              </a:ext>
            </a:extLst>
          </p:cNvPr>
          <p:cNvPicPr>
            <a:picLocks noChangeAspect="1"/>
          </p:cNvPicPr>
          <p:nvPr/>
        </p:nvPicPr>
        <p:blipFill>
          <a:blip r:embed="rId2"/>
          <a:stretch>
            <a:fillRect/>
          </a:stretch>
        </p:blipFill>
        <p:spPr>
          <a:xfrm>
            <a:off x="7203331" y="757238"/>
            <a:ext cx="4494179" cy="2743200"/>
          </a:xfrm>
          <a:prstGeom prst="rect">
            <a:avLst/>
          </a:prstGeom>
        </p:spPr>
      </p:pic>
      <p:pic>
        <p:nvPicPr>
          <p:cNvPr id="6" name="Picture 5">
            <a:extLst>
              <a:ext uri="{FF2B5EF4-FFF2-40B4-BE49-F238E27FC236}">
                <a16:creationId xmlns:a16="http://schemas.microsoft.com/office/drawing/2014/main" id="{8784F106-BD04-B35F-5EB4-009D13B4B2CF}"/>
              </a:ext>
            </a:extLst>
          </p:cNvPr>
          <p:cNvPicPr>
            <a:picLocks noChangeAspect="1"/>
          </p:cNvPicPr>
          <p:nvPr/>
        </p:nvPicPr>
        <p:blipFill rotWithShape="1">
          <a:blip r:embed="rId3"/>
          <a:srcRect l="2563" t="4509" r="4475" b="13121"/>
          <a:stretch/>
        </p:blipFill>
        <p:spPr>
          <a:xfrm>
            <a:off x="7034980" y="3790335"/>
            <a:ext cx="4662529" cy="2539028"/>
          </a:xfrm>
          <a:prstGeom prst="rect">
            <a:avLst/>
          </a:prstGeom>
        </p:spPr>
      </p:pic>
      <p:pic>
        <p:nvPicPr>
          <p:cNvPr id="8" name="Picture 7" descr="A computer screen shot of a computer code&#10;&#10;Description automatically generated">
            <a:extLst>
              <a:ext uri="{FF2B5EF4-FFF2-40B4-BE49-F238E27FC236}">
                <a16:creationId xmlns:a16="http://schemas.microsoft.com/office/drawing/2014/main" id="{19C6D2F4-B106-7A87-BE0C-B684E0ED1C61}"/>
              </a:ext>
            </a:extLst>
          </p:cNvPr>
          <p:cNvPicPr>
            <a:picLocks noChangeAspect="1"/>
          </p:cNvPicPr>
          <p:nvPr/>
        </p:nvPicPr>
        <p:blipFill>
          <a:blip r:embed="rId4"/>
          <a:stretch>
            <a:fillRect/>
          </a:stretch>
        </p:blipFill>
        <p:spPr>
          <a:xfrm>
            <a:off x="2209800" y="5059849"/>
            <a:ext cx="4263220" cy="1516249"/>
          </a:xfrm>
          <a:prstGeom prst="rect">
            <a:avLst/>
          </a:prstGeom>
        </p:spPr>
      </p:pic>
    </p:spTree>
    <p:extLst>
      <p:ext uri="{BB962C8B-B14F-4D97-AF65-F5344CB8AC3E}">
        <p14:creationId xmlns:p14="http://schemas.microsoft.com/office/powerpoint/2010/main" val="27184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48B6-C606-4FAB-CC35-2623C1EC3F25}"/>
              </a:ext>
            </a:extLst>
          </p:cNvPr>
          <p:cNvSpPr>
            <a:spLocks noGrp="1"/>
          </p:cNvSpPr>
          <p:nvPr>
            <p:ph type="title"/>
          </p:nvPr>
        </p:nvSpPr>
        <p:spPr>
          <a:xfrm>
            <a:off x="609600" y="-459792"/>
            <a:ext cx="10972800" cy="1325563"/>
          </a:xfrm>
        </p:spPr>
        <p:txBody>
          <a:bodyPr>
            <a:normAutofit/>
          </a:bodyPr>
          <a:lstStyle/>
          <a:p>
            <a:r>
              <a:rPr lang="en-US" sz="3200" dirty="0"/>
              <a:t>Accessing Elements</a:t>
            </a:r>
          </a:p>
        </p:txBody>
      </p:sp>
      <p:sp>
        <p:nvSpPr>
          <p:cNvPr id="3" name="Content Placeholder 2">
            <a:extLst>
              <a:ext uri="{FF2B5EF4-FFF2-40B4-BE49-F238E27FC236}">
                <a16:creationId xmlns:a16="http://schemas.microsoft.com/office/drawing/2014/main" id="{BC6D174D-28EB-1922-2C35-A0061A4A8260}"/>
              </a:ext>
            </a:extLst>
          </p:cNvPr>
          <p:cNvSpPr>
            <a:spLocks noGrp="1"/>
          </p:cNvSpPr>
          <p:nvPr>
            <p:ph idx="1"/>
          </p:nvPr>
        </p:nvSpPr>
        <p:spPr>
          <a:xfrm>
            <a:off x="609600" y="1116106"/>
            <a:ext cx="5737412" cy="5026632"/>
          </a:xfrm>
        </p:spPr>
        <p:txBody>
          <a:bodyPr/>
          <a:lstStyle/>
          <a:p>
            <a:r>
              <a:rPr lang="en-US" dirty="0"/>
              <a:t>There are two ways of accessing elements in a series: position and label </a:t>
            </a:r>
          </a:p>
          <a:p>
            <a:r>
              <a:rPr lang="en-US" dirty="0"/>
              <a:t>Using position, pandas utilizes integer indices to grab one or more elements from a list. This can utilize python syntax where a “:” can specify everything before or after an index positon.</a:t>
            </a:r>
          </a:p>
          <a:p>
            <a:r>
              <a:rPr lang="en-US" dirty="0"/>
              <a:t>Using label, pandas can grab one or more elements form a list using the labels of each index.</a:t>
            </a:r>
          </a:p>
          <a:p>
            <a:endParaRPr lang="en-US"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24DA8ADC-EB04-868F-FD1C-F7293BE21493}"/>
              </a:ext>
            </a:extLst>
          </p:cNvPr>
          <p:cNvPicPr>
            <a:picLocks noChangeAspect="1"/>
          </p:cNvPicPr>
          <p:nvPr/>
        </p:nvPicPr>
        <p:blipFill>
          <a:blip r:embed="rId2"/>
          <a:stretch>
            <a:fillRect/>
          </a:stretch>
        </p:blipFill>
        <p:spPr>
          <a:xfrm>
            <a:off x="6956611" y="521745"/>
            <a:ext cx="4318000" cy="1600200"/>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81DEB62E-BF54-8B2C-A81B-DF48EDF20556}"/>
              </a:ext>
            </a:extLst>
          </p:cNvPr>
          <p:cNvPicPr>
            <a:picLocks noChangeAspect="1"/>
          </p:cNvPicPr>
          <p:nvPr/>
        </p:nvPicPr>
        <p:blipFill>
          <a:blip r:embed="rId3"/>
          <a:stretch>
            <a:fillRect/>
          </a:stretch>
        </p:blipFill>
        <p:spPr>
          <a:xfrm>
            <a:off x="774700" y="4575026"/>
            <a:ext cx="5969000" cy="1955800"/>
          </a:xfrm>
          <a:prstGeom prst="rect">
            <a:avLst/>
          </a:prstGeom>
        </p:spPr>
      </p:pic>
      <p:pic>
        <p:nvPicPr>
          <p:cNvPr id="11" name="Picture 10" descr="A blue screen with white text&#10;&#10;Description automatically generated">
            <a:extLst>
              <a:ext uri="{FF2B5EF4-FFF2-40B4-BE49-F238E27FC236}">
                <a16:creationId xmlns:a16="http://schemas.microsoft.com/office/drawing/2014/main" id="{94FC587F-1A26-8059-2FF8-37C407887DCA}"/>
              </a:ext>
            </a:extLst>
          </p:cNvPr>
          <p:cNvPicPr>
            <a:picLocks noChangeAspect="1"/>
          </p:cNvPicPr>
          <p:nvPr/>
        </p:nvPicPr>
        <p:blipFill>
          <a:blip r:embed="rId4"/>
          <a:stretch>
            <a:fillRect/>
          </a:stretch>
        </p:blipFill>
        <p:spPr>
          <a:xfrm>
            <a:off x="6845737" y="2496586"/>
            <a:ext cx="4736663" cy="1864828"/>
          </a:xfrm>
          <a:prstGeom prst="rect">
            <a:avLst/>
          </a:prstGeom>
        </p:spPr>
      </p:pic>
      <p:sp>
        <p:nvSpPr>
          <p:cNvPr id="13" name="TextBox 12">
            <a:extLst>
              <a:ext uri="{FF2B5EF4-FFF2-40B4-BE49-F238E27FC236}">
                <a16:creationId xmlns:a16="http://schemas.microsoft.com/office/drawing/2014/main" id="{92A46FFA-C727-050F-256C-4C5AC218FBAE}"/>
              </a:ext>
            </a:extLst>
          </p:cNvPr>
          <p:cNvSpPr txBox="1"/>
          <p:nvPr/>
        </p:nvSpPr>
        <p:spPr>
          <a:xfrm>
            <a:off x="8031089" y="4906595"/>
            <a:ext cx="2595283" cy="646331"/>
          </a:xfrm>
          <a:prstGeom prst="rect">
            <a:avLst/>
          </a:prstGeom>
          <a:noFill/>
        </p:spPr>
        <p:txBody>
          <a:bodyPr wrap="square" rtlCol="0">
            <a:spAutoFit/>
          </a:bodyPr>
          <a:lstStyle/>
          <a:p>
            <a:r>
              <a:rPr lang="en-US" dirty="0"/>
              <a:t>You can select multiple elements this way</a:t>
            </a:r>
          </a:p>
        </p:txBody>
      </p:sp>
      <p:pic>
        <p:nvPicPr>
          <p:cNvPr id="15" name="Picture 14" descr="A blue background with white text&#10;&#10;Description automatically generated">
            <a:extLst>
              <a:ext uri="{FF2B5EF4-FFF2-40B4-BE49-F238E27FC236}">
                <a16:creationId xmlns:a16="http://schemas.microsoft.com/office/drawing/2014/main" id="{13089675-25A5-BADC-B53D-699EBAD4F4E4}"/>
              </a:ext>
            </a:extLst>
          </p:cNvPr>
          <p:cNvPicPr>
            <a:picLocks noChangeAspect="1"/>
          </p:cNvPicPr>
          <p:nvPr/>
        </p:nvPicPr>
        <p:blipFill>
          <a:blip r:embed="rId5"/>
          <a:stretch>
            <a:fillRect/>
          </a:stretch>
        </p:blipFill>
        <p:spPr>
          <a:xfrm>
            <a:off x="7107517" y="5618986"/>
            <a:ext cx="4673600" cy="749300"/>
          </a:xfrm>
          <a:prstGeom prst="rect">
            <a:avLst/>
          </a:prstGeom>
        </p:spPr>
      </p:pic>
    </p:spTree>
    <p:extLst>
      <p:ext uri="{BB962C8B-B14F-4D97-AF65-F5344CB8AC3E}">
        <p14:creationId xmlns:p14="http://schemas.microsoft.com/office/powerpoint/2010/main" val="224342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B95B0-964E-DF57-16E4-E2D47084D917}"/>
              </a:ext>
            </a:extLst>
          </p:cNvPr>
          <p:cNvSpPr>
            <a:spLocks noGrp="1"/>
          </p:cNvSpPr>
          <p:nvPr>
            <p:ph idx="1"/>
          </p:nvPr>
        </p:nvSpPr>
        <p:spPr>
          <a:xfrm>
            <a:off x="609600" y="1021976"/>
            <a:ext cx="8151159" cy="5836024"/>
          </a:xfrm>
        </p:spPr>
        <p:txBody>
          <a:bodyPr>
            <a:normAutofit/>
          </a:bodyPr>
          <a:lstStyle/>
          <a:p>
            <a:r>
              <a:rPr lang="en-US" dirty="0"/>
              <a:t>“indexing” means to select a subset of data from a series / dataframe. This can be a collection of elements, a specific row or column, or a chunk of a dataframe</a:t>
            </a:r>
          </a:p>
          <a:p>
            <a:r>
              <a:rPr lang="en-US" dirty="0"/>
              <a:t>Methods used for this include the .loc() and .iloc() functions.</a:t>
            </a:r>
          </a:p>
          <a:p>
            <a:pPr marL="342900" indent="-342900">
              <a:buFont typeface="Arial" panose="020B0604020202020204" pitchFamily="34" charset="0"/>
              <a:buChar char="•"/>
            </a:pPr>
            <a:r>
              <a:rPr lang="en-US" dirty="0"/>
              <a:t>loc() selects using labels and iloc() selects using integer positions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r>
              <a:rPr lang="en-US" dirty="0"/>
              <a:t>Unlike python arrays, pandas 2-d indexing goes df[row, col] instead of [col, row].</a:t>
            </a:r>
          </a:p>
          <a:p>
            <a:endParaRPr lang="en-US" dirty="0"/>
          </a:p>
          <a:p>
            <a:endParaRPr lang="en-US" dirty="0"/>
          </a:p>
        </p:txBody>
      </p:sp>
      <p:sp>
        <p:nvSpPr>
          <p:cNvPr id="6" name="Title 1">
            <a:extLst>
              <a:ext uri="{FF2B5EF4-FFF2-40B4-BE49-F238E27FC236}">
                <a16:creationId xmlns:a16="http://schemas.microsoft.com/office/drawing/2014/main" id="{A3F8A75E-5185-64D2-AF5E-77B8C27EC2C8}"/>
              </a:ext>
            </a:extLst>
          </p:cNvPr>
          <p:cNvSpPr>
            <a:spLocks noGrp="1"/>
          </p:cNvSpPr>
          <p:nvPr>
            <p:ph type="title"/>
          </p:nvPr>
        </p:nvSpPr>
        <p:spPr>
          <a:xfrm>
            <a:off x="609600" y="-459792"/>
            <a:ext cx="10972800" cy="1325563"/>
          </a:xfrm>
        </p:spPr>
        <p:txBody>
          <a:bodyPr>
            <a:normAutofit/>
          </a:bodyPr>
          <a:lstStyle/>
          <a:p>
            <a:r>
              <a:rPr lang="en-US" sz="3200" dirty="0"/>
              <a:t>Indexing and Selecting Data</a:t>
            </a:r>
          </a:p>
        </p:txBody>
      </p:sp>
      <p:pic>
        <p:nvPicPr>
          <p:cNvPr id="12" name="Picture 11" descr="A screen shot of a computer code&#10;&#10;Description automatically generated">
            <a:extLst>
              <a:ext uri="{FF2B5EF4-FFF2-40B4-BE49-F238E27FC236}">
                <a16:creationId xmlns:a16="http://schemas.microsoft.com/office/drawing/2014/main" id="{FCB6EABF-5DC2-7D3E-EEAC-C242EA0172AC}"/>
              </a:ext>
            </a:extLst>
          </p:cNvPr>
          <p:cNvPicPr>
            <a:picLocks noChangeAspect="1"/>
          </p:cNvPicPr>
          <p:nvPr/>
        </p:nvPicPr>
        <p:blipFill>
          <a:blip r:embed="rId3"/>
          <a:stretch>
            <a:fillRect/>
          </a:stretch>
        </p:blipFill>
        <p:spPr>
          <a:xfrm>
            <a:off x="429559" y="3119883"/>
            <a:ext cx="5308600" cy="267970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9EA85C30-BD24-81C5-1001-578892A82DBC}"/>
              </a:ext>
            </a:extLst>
          </p:cNvPr>
          <p:cNvPicPr>
            <a:picLocks noChangeAspect="1"/>
          </p:cNvPicPr>
          <p:nvPr/>
        </p:nvPicPr>
        <p:blipFill>
          <a:blip r:embed="rId4"/>
          <a:stretch>
            <a:fillRect/>
          </a:stretch>
        </p:blipFill>
        <p:spPr>
          <a:xfrm>
            <a:off x="8940800" y="865771"/>
            <a:ext cx="2641600" cy="1485900"/>
          </a:xfrm>
          <a:prstGeom prst="rect">
            <a:avLst/>
          </a:prstGeom>
        </p:spPr>
      </p:pic>
      <p:pic>
        <p:nvPicPr>
          <p:cNvPr id="16" name="Picture 15" descr="A screenshot of a computer program&#10;&#10;Description automatically generated">
            <a:extLst>
              <a:ext uri="{FF2B5EF4-FFF2-40B4-BE49-F238E27FC236}">
                <a16:creationId xmlns:a16="http://schemas.microsoft.com/office/drawing/2014/main" id="{C91B8B0F-4C49-A25C-3DE3-417ACA4BC42E}"/>
              </a:ext>
            </a:extLst>
          </p:cNvPr>
          <p:cNvPicPr>
            <a:picLocks noChangeAspect="1"/>
          </p:cNvPicPr>
          <p:nvPr/>
        </p:nvPicPr>
        <p:blipFill>
          <a:blip r:embed="rId5"/>
          <a:stretch>
            <a:fillRect/>
          </a:stretch>
        </p:blipFill>
        <p:spPr>
          <a:xfrm>
            <a:off x="6246906" y="3119883"/>
            <a:ext cx="5515535" cy="2716141"/>
          </a:xfrm>
          <a:prstGeom prst="rect">
            <a:avLst/>
          </a:prstGeom>
        </p:spPr>
      </p:pic>
    </p:spTree>
    <p:extLst>
      <p:ext uri="{BB962C8B-B14F-4D97-AF65-F5344CB8AC3E}">
        <p14:creationId xmlns:p14="http://schemas.microsoft.com/office/powerpoint/2010/main" val="129988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A7FD-1780-5E87-EEEE-6730E9A72559}"/>
              </a:ext>
            </a:extLst>
          </p:cNvPr>
          <p:cNvSpPr>
            <a:spLocks noGrp="1"/>
          </p:cNvSpPr>
          <p:nvPr>
            <p:ph type="title"/>
          </p:nvPr>
        </p:nvSpPr>
        <p:spPr>
          <a:xfrm>
            <a:off x="609600" y="457200"/>
            <a:ext cx="10972800" cy="807582"/>
          </a:xfrm>
        </p:spPr>
        <p:txBody>
          <a:bodyPr>
            <a:normAutofit/>
          </a:bodyPr>
          <a:lstStyle/>
          <a:p>
            <a:r>
              <a:rPr lang="en-US" sz="3200" dirty="0"/>
              <a:t>Viewing Data</a:t>
            </a:r>
          </a:p>
        </p:txBody>
      </p:sp>
      <p:sp>
        <p:nvSpPr>
          <p:cNvPr id="3" name="Content Placeholder 2">
            <a:extLst>
              <a:ext uri="{FF2B5EF4-FFF2-40B4-BE49-F238E27FC236}">
                <a16:creationId xmlns:a16="http://schemas.microsoft.com/office/drawing/2014/main" id="{5F146500-A977-25DD-2117-461C54EEE062}"/>
              </a:ext>
            </a:extLst>
          </p:cNvPr>
          <p:cNvSpPr>
            <a:spLocks noGrp="1"/>
          </p:cNvSpPr>
          <p:nvPr>
            <p:ph idx="1"/>
          </p:nvPr>
        </p:nvSpPr>
        <p:spPr>
          <a:xfrm>
            <a:off x="609601" y="1398494"/>
            <a:ext cx="5486399" cy="5109882"/>
          </a:xfrm>
        </p:spPr>
        <p:txBody>
          <a:bodyPr>
            <a:normAutofit lnSpcReduction="10000"/>
          </a:bodyPr>
          <a:lstStyle/>
          <a:p>
            <a:r>
              <a:rPr lang="en-US" dirty="0"/>
              <a:t>When working with datasets, it is important to know what you are working with.</a:t>
            </a:r>
          </a:p>
          <a:p>
            <a:pPr marL="342900" indent="-342900">
              <a:buFont typeface="Arial" panose="020B0604020202020204" pitchFamily="34" charset="0"/>
              <a:buChar char="•"/>
            </a:pPr>
            <a:r>
              <a:rPr lang="en-US" dirty="0"/>
              <a:t>.head() and .tail() are two easy functions used to quickly display some of your dataset</a:t>
            </a:r>
          </a:p>
          <a:p>
            <a:r>
              <a:rPr lang="en-US" dirty="0"/>
              <a:t>They both default to displaying the first/last 5 rows of your dataframe but can take an integer as a parameter to specify how many rows you want displayed. </a:t>
            </a:r>
          </a:p>
          <a:p>
            <a:endParaRPr lang="en-US" dirty="0"/>
          </a:p>
          <a:p>
            <a:r>
              <a:rPr lang="en-US" dirty="0"/>
              <a:t>If you want to quickly see some basic statistical descriptions of your data such as mean, std etc., you can use the .describe() function.</a:t>
            </a:r>
          </a:p>
          <a:p>
            <a:endParaRPr lang="en-US" dirty="0"/>
          </a:p>
          <a:p>
            <a:endParaRPr lang="en-US" dirty="0"/>
          </a:p>
        </p:txBody>
      </p:sp>
      <p:pic>
        <p:nvPicPr>
          <p:cNvPr id="8" name="Picture 7" descr="A screenshot of a computer program&#10;&#10;Description automatically generated">
            <a:extLst>
              <a:ext uri="{FF2B5EF4-FFF2-40B4-BE49-F238E27FC236}">
                <a16:creationId xmlns:a16="http://schemas.microsoft.com/office/drawing/2014/main" id="{FEF21266-FE46-A214-AC7B-D1470F43AD97}"/>
              </a:ext>
            </a:extLst>
          </p:cNvPr>
          <p:cNvPicPr>
            <a:picLocks noChangeAspect="1"/>
          </p:cNvPicPr>
          <p:nvPr/>
        </p:nvPicPr>
        <p:blipFill>
          <a:blip r:embed="rId2"/>
          <a:stretch>
            <a:fillRect/>
          </a:stretch>
        </p:blipFill>
        <p:spPr>
          <a:xfrm>
            <a:off x="6340056" y="622684"/>
            <a:ext cx="4710516" cy="3700182"/>
          </a:xfrm>
          <a:prstGeom prst="rect">
            <a:avLst/>
          </a:prstGeom>
        </p:spPr>
      </p:pic>
      <p:pic>
        <p:nvPicPr>
          <p:cNvPr id="10" name="Picture 9" descr="A number on a dark background&#10;&#10;Description automatically generated">
            <a:extLst>
              <a:ext uri="{FF2B5EF4-FFF2-40B4-BE49-F238E27FC236}">
                <a16:creationId xmlns:a16="http://schemas.microsoft.com/office/drawing/2014/main" id="{68830FB6-B2C7-5BD4-2D82-F91B489ECB1C}"/>
              </a:ext>
            </a:extLst>
          </p:cNvPr>
          <p:cNvPicPr>
            <a:picLocks noChangeAspect="1"/>
          </p:cNvPicPr>
          <p:nvPr/>
        </p:nvPicPr>
        <p:blipFill>
          <a:blip r:embed="rId3"/>
          <a:stretch>
            <a:fillRect/>
          </a:stretch>
        </p:blipFill>
        <p:spPr>
          <a:xfrm>
            <a:off x="8404373" y="2697379"/>
            <a:ext cx="2021541" cy="78615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012E3DEC-3B0E-66ED-D3F5-C34EB3D37D1D}"/>
              </a:ext>
            </a:extLst>
          </p:cNvPr>
          <p:cNvPicPr>
            <a:picLocks noChangeAspect="1"/>
          </p:cNvPicPr>
          <p:nvPr/>
        </p:nvPicPr>
        <p:blipFill>
          <a:blip r:embed="rId4"/>
          <a:stretch>
            <a:fillRect/>
          </a:stretch>
        </p:blipFill>
        <p:spPr>
          <a:xfrm>
            <a:off x="9003514" y="144204"/>
            <a:ext cx="2844800" cy="1511300"/>
          </a:xfrm>
          <a:prstGeom prst="rect">
            <a:avLst/>
          </a:prstGeom>
        </p:spPr>
      </p:pic>
      <p:pic>
        <p:nvPicPr>
          <p:cNvPr id="16" name="Picture 15" descr="A black background with numbers and letters&#10;&#10;Description automatically generated">
            <a:extLst>
              <a:ext uri="{FF2B5EF4-FFF2-40B4-BE49-F238E27FC236}">
                <a16:creationId xmlns:a16="http://schemas.microsoft.com/office/drawing/2014/main" id="{34E5626F-3D89-83FA-6653-506DA32519DB}"/>
              </a:ext>
            </a:extLst>
          </p:cNvPr>
          <p:cNvPicPr>
            <a:picLocks noChangeAspect="1"/>
          </p:cNvPicPr>
          <p:nvPr/>
        </p:nvPicPr>
        <p:blipFill>
          <a:blip r:embed="rId5"/>
          <a:stretch>
            <a:fillRect/>
          </a:stretch>
        </p:blipFill>
        <p:spPr>
          <a:xfrm>
            <a:off x="7005918" y="4428164"/>
            <a:ext cx="3924596" cy="2285631"/>
          </a:xfrm>
          <a:prstGeom prst="rect">
            <a:avLst/>
          </a:prstGeom>
        </p:spPr>
      </p:pic>
    </p:spTree>
    <p:extLst>
      <p:ext uri="{BB962C8B-B14F-4D97-AF65-F5344CB8AC3E}">
        <p14:creationId xmlns:p14="http://schemas.microsoft.com/office/powerpoint/2010/main" val="61699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AA4B-AA97-62FC-BBA7-89BAF86D1187}"/>
              </a:ext>
            </a:extLst>
          </p:cNvPr>
          <p:cNvSpPr>
            <a:spLocks noGrp="1"/>
          </p:cNvSpPr>
          <p:nvPr>
            <p:ph type="title"/>
          </p:nvPr>
        </p:nvSpPr>
        <p:spPr>
          <a:xfrm>
            <a:off x="609600" y="-147918"/>
            <a:ext cx="10972800" cy="1325563"/>
          </a:xfrm>
        </p:spPr>
        <p:txBody>
          <a:bodyPr>
            <a:normAutofit/>
          </a:bodyPr>
          <a:lstStyle/>
          <a:p>
            <a:r>
              <a:rPr lang="en-US" sz="3200" dirty="0"/>
              <a:t>Operations</a:t>
            </a:r>
          </a:p>
        </p:txBody>
      </p:sp>
      <p:sp>
        <p:nvSpPr>
          <p:cNvPr id="3" name="Content Placeholder 2">
            <a:extLst>
              <a:ext uri="{FF2B5EF4-FFF2-40B4-BE49-F238E27FC236}">
                <a16:creationId xmlns:a16="http://schemas.microsoft.com/office/drawing/2014/main" id="{5F9F2A49-E72D-DF6D-08E5-DD625A17475C}"/>
              </a:ext>
            </a:extLst>
          </p:cNvPr>
          <p:cNvSpPr>
            <a:spLocks noGrp="1"/>
          </p:cNvSpPr>
          <p:nvPr>
            <p:ph idx="1"/>
          </p:nvPr>
        </p:nvSpPr>
        <p:spPr>
          <a:xfrm>
            <a:off x="609600" y="1177645"/>
            <a:ext cx="11331388" cy="5142472"/>
          </a:xfrm>
        </p:spPr>
        <p:txBody>
          <a:bodyPr/>
          <a:lstStyle/>
          <a:p>
            <a:r>
              <a:rPr lang="en-US" dirty="0"/>
              <a:t>Pandas includes many functions that can help you easily make calculations with your dataset.</a:t>
            </a:r>
          </a:p>
          <a:p>
            <a:r>
              <a:rPr lang="en-US" dirty="0"/>
              <a:t>For example:</a:t>
            </a:r>
          </a:p>
          <a:p>
            <a:pPr marL="342900" indent="-342900">
              <a:buFont typeface="Arial" panose="020B0604020202020204" pitchFamily="34" charset="0"/>
              <a:buChar char="•"/>
            </a:pPr>
            <a:r>
              <a:rPr lang="en-US" dirty="0"/>
              <a:t>.mean() will return the mean of the data</a:t>
            </a:r>
          </a:p>
          <a:p>
            <a:pPr marL="342900" indent="-342900">
              <a:buFont typeface="Arial" panose="020B0604020202020204" pitchFamily="34" charset="0"/>
              <a:buChar char="•"/>
            </a:pPr>
            <a:r>
              <a:rPr lang="en-US" dirty="0"/>
              <a:t>.value_counts() will count the number of times each unique value appears</a:t>
            </a:r>
          </a:p>
          <a:p>
            <a:pPr marL="342900" indent="-342900">
              <a:buFont typeface="Arial" panose="020B0604020202020204" pitchFamily="34" charset="0"/>
              <a:buChar char="•"/>
            </a:pPr>
            <a:r>
              <a:rPr lang="en-US" dirty="0"/>
              <a:t>.apply() will take in a function and apply it to your data. This can be a NumPy function.</a:t>
            </a:r>
          </a:p>
        </p:txBody>
      </p:sp>
      <p:pic>
        <p:nvPicPr>
          <p:cNvPr id="5" name="Picture 4" descr="A screenshot of a computer code&#10;&#10;Description automatically generated">
            <a:extLst>
              <a:ext uri="{FF2B5EF4-FFF2-40B4-BE49-F238E27FC236}">
                <a16:creationId xmlns:a16="http://schemas.microsoft.com/office/drawing/2014/main" id="{32849830-57E9-1BDA-12CC-471E48C30A60}"/>
              </a:ext>
            </a:extLst>
          </p:cNvPr>
          <p:cNvPicPr>
            <a:picLocks noChangeAspect="1"/>
          </p:cNvPicPr>
          <p:nvPr/>
        </p:nvPicPr>
        <p:blipFill>
          <a:blip r:embed="rId2"/>
          <a:stretch>
            <a:fillRect/>
          </a:stretch>
        </p:blipFill>
        <p:spPr>
          <a:xfrm>
            <a:off x="3031378" y="3748881"/>
            <a:ext cx="6129244" cy="2617108"/>
          </a:xfrm>
          <a:prstGeom prst="rect">
            <a:avLst/>
          </a:prstGeom>
        </p:spPr>
      </p:pic>
    </p:spTree>
    <p:extLst>
      <p:ext uri="{BB962C8B-B14F-4D97-AF65-F5344CB8AC3E}">
        <p14:creationId xmlns:p14="http://schemas.microsoft.com/office/powerpoint/2010/main" val="2404908151"/>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1B302C"/>
      </a:dk2>
      <a:lt2>
        <a:srgbClr val="F0F3F2"/>
      </a:lt2>
      <a:accent1>
        <a:srgbClr val="C34D6C"/>
      </a:accent1>
      <a:accent2>
        <a:srgbClr val="B13B8C"/>
      </a:accent2>
      <a:accent3>
        <a:srgbClr val="B74DC3"/>
      </a:accent3>
      <a:accent4>
        <a:srgbClr val="753DB2"/>
      </a:accent4>
      <a:accent5>
        <a:srgbClr val="554DC3"/>
      </a:accent5>
      <a:accent6>
        <a:srgbClr val="3B64B1"/>
      </a:accent6>
      <a:hlink>
        <a:srgbClr val="5D3F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17428</TotalTime>
  <Words>1849</Words>
  <Application>Microsoft Macintosh PowerPoint</Application>
  <PresentationFormat>Widescreen</PresentationFormat>
  <Paragraphs>169</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Avenir Next LT Pro</vt:lpstr>
      <vt:lpstr>Calibri</vt:lpstr>
      <vt:lpstr>Posterama</vt:lpstr>
      <vt:lpstr>SplashVTI</vt:lpstr>
      <vt:lpstr>NumPy and Pandas</vt:lpstr>
      <vt:lpstr>Data Analysis</vt:lpstr>
      <vt:lpstr>Pandas</vt:lpstr>
      <vt:lpstr>Pandas </vt:lpstr>
      <vt:lpstr>Pandas Data Structures</vt:lpstr>
      <vt:lpstr>Accessing Elements</vt:lpstr>
      <vt:lpstr>Indexing and Selecting Data</vt:lpstr>
      <vt:lpstr>Viewing Data</vt:lpstr>
      <vt:lpstr>Operations</vt:lpstr>
      <vt:lpstr>Manipulating Data</vt:lpstr>
      <vt:lpstr>Merging Data </vt:lpstr>
      <vt:lpstr>Visualizing Data</vt:lpstr>
      <vt:lpstr>Converting to NumPy</vt:lpstr>
      <vt:lpstr>NumPy</vt:lpstr>
      <vt:lpstr>The NumPy Array</vt:lpstr>
      <vt:lpstr>NumPy Array Manipulation</vt:lpstr>
      <vt:lpstr>NumPy basic indexing and selecting</vt:lpstr>
      <vt:lpstr>NumPy Array Operations</vt:lpstr>
      <vt:lpstr>Uses and Comparisons</vt:lpstr>
      <vt:lpstr>NumPy vs Pandas</vt:lpstr>
      <vt:lpstr>Pros and Cons - NumPy</vt:lpstr>
      <vt:lpstr>Pros and Cons - Pandas</vt:lpstr>
      <vt:lpstr>What are Pandas and NumPy Used For?</vt:lpstr>
      <vt:lpstr>Real World Applications</vt:lpstr>
      <vt:lpstr>ML/DL 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Pandas</dc:title>
  <dc:creator>Kokal, Sara G</dc:creator>
  <cp:lastModifiedBy>Kokal, Sara G</cp:lastModifiedBy>
  <cp:revision>1</cp:revision>
  <dcterms:created xsi:type="dcterms:W3CDTF">2023-11-25T01:15:11Z</dcterms:created>
  <dcterms:modified xsi:type="dcterms:W3CDTF">2023-12-07T03:43:27Z</dcterms:modified>
</cp:coreProperties>
</file>