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BC108F-2AB8-48DA-AB49-F9E86BDDFE2F}" v="6" dt="2018-08-08T09:06:44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1"/>
    <p:restoredTop sz="94647"/>
  </p:normalViewPr>
  <p:slideViewPr>
    <p:cSldViewPr snapToGrid="0" snapToObjects="1">
      <p:cViewPr varScale="1">
        <p:scale>
          <a:sx n="82" d="100"/>
          <a:sy n="82" d="100"/>
        </p:scale>
        <p:origin x="68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49292372"/>
                  </p:ext>
                </p:extLst>
              </p:nvPr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webextension1.xml><?xml version="1.0" encoding="utf-8"?>
<we:webextension xmlns:we="http://schemas.microsoft.com/office/webextensions/webextension/2010/11" id="{c4fa92f5-f1bc-4977-a22e-e71c9e935b3b}">
  <we:reference id="WA200003233" version="2.0.0.3" store="en-US" storeType="OMEX"/>
  <we:alternateReferences/>
  <we:properties>
    <we:property name="Microsoft.Office.CampaignId" value="&quot;none&quot;"/>
    <we:property name="artifactViewState" value="&quot;live&quot;"/>
    <we:property name="backgroundColor" value="&quot;#00083D&quot;"/>
    <we:property name="bookmark" value="&quot;H4sIAAAAAAAAA91a3W/TSBD/Vyq/8FKd9vuDt1I4hAQI0YqXE4pmd8fB4NiR7ZT2UP/3G9upuEJCqtDrOX1JlN3Nb2fmNzsfa3/LUtEuS7h6CwvMnmbP6vrLApovRzw7zqpxTBiPBvMgkGmpHDchFzRbL7uirtrs6besg2aO3YeiXUHZA9HgXx+PMyjLdzDvf+VQtnicLbFp6wrK4m8cF9NU16zw+jjDy2VZN9BDnnXQYQ97QcvpN4nA/5C0I8SuuMAzjN04CmikU5IxCcxadIoDo2XtuGCQbOOSHnrY/rSuOigq2qYfc5qJxIKWWihpbOTBuH68Lap5uRb4+3/Pr5a9cdpPQN9kjfCZtu1xrq9JHae9TpKpFJPh0hvNvNkXS1qrLGdMKWNSUMbRx06sDi+7UF9uQBNRWaF1cIknxoVWDPeVjDsTuDSKacsUqsCkCftieatZygEcS97y5BFY3F9LnTBIyZyPSTsPglkYJMuLslvTHa5eXC4b8lTy3xHtJF1AFTFlgzs22I7e9y17g9CumsFML25NnNWrJuJ7zIepqiu6K8LJi4pwCihnZQ1V1svzrqnJ+YfZ87qD8ujPVZUwHZ0s6lXVDUs+1V9PGyTXT9lTdv2RRn6peoQm3dabfjQJm2dXg07Pi+bmoIjjH8R+AH1Igd7ZWAzBJM48Q0wsMR9wIjS8OX/+iEjYpM1IgRchiJRUsp6BEeiktBOhYFEvZvkg9AwOn4JN2owUCEgu98CNtlGrSCHOpr2TQfQY6FR5xp1lzCXjd4fJLVhBOoZK6iiFZKCdNvunAkSNFlxgQjmdGCTKV/tiKUGpmjNDWTNQxKDEzXcn4q2pAEmo5EyyLCYIyUUV5UQOwBg6xwN79B4jUnmTDvoQbNNoPAgctInCKvTKRaGM1AYmQkUfQB8TEZv1GWmw1sfcgtYSgAsBSic1FRrqN4+Lho36rDOziSisME4pCk/MCabF/mEuCVQxAkVO5iW1H7Cu6ydA6gk1ctQHHr2qSBJsyRR9g3fItG7TaCTWOE1k5IJJpT3lQkXN20SoWHRUnVzMZ8Va8Flz6FRs02hNhaBQF5mxikluE6eSZyqhrq8XHxkVWzRah7tAZ0EqKg0ldYNJa3uHy4Lt1xhgtHYWpaWQJ4Wl3kZPhNib4PD8/NVB03lbj5vQxqxSkpoZAd70l1F+aqEtdcVBm/22HuuKLeTOWhZM3wslJ7VnZipmXx/6gzf7LT1Gs6MUWua5dkxrZJZxG3/jTtIhFd7e0kdw1jMhE8SJkDi2ba9p5uhkuSyLOFzEHzSfW1Va38lgBEAOykRIHllQik+EjD4A9OMz+C53e9BcbNNopIL16cQCKpCKglyy2k+pRntkVGzRaH0qckBGqYZHwSFQgo9C7KTilKwwrxsCK39i47QuV4vqfkSHlHqEWdvtWSi3pDA2t2jIFtjMB9Mm6GDQajnuWOA4X6dhGgelv2WvCzLEiP0BylUP++Q5/SPVX6sn2RDni/ZVRaUTSXWG5cjqm90o/XPQ/v/ERP8Is7xxh58kajsydXc2KDpusAN5ePi6hu7lGx+jkmE//+tB6bC4Hbb7Lzn7OF7wWpFzjcoxqtwjF56Km/3zau58TlmaKZWUZ8zjXYqjh3LaeQNpus76P3jEjUFGT8hReTDKI+VjZkBB0Lv7iV9x97KpV8sbiX5b2Jd1nY4u2qNnkIZSgrYbNsA0muT+zTMULP0bEKs2W7NzwI7z6NgYvTZa72KILDqqHLV3DL3cP34ZlTxLmkeINlA/nXj4jXvgIIyKIhqmIzUcifsgd6fwrdXUfRqz2HSVf/zgEXm5apZ1uykmP7wsn+oFzuhMETGfiuUkRNqWsB5eknYVZtORpmjbFc7S5tLzeJLvEN1Bqnu1ULX1DvvBJaF6sywXuK9ZpvmUv4NQ4ovLO/aR/Mc+8t5j+fpukntQimFMkckkuQ1qdzIsFjDf8OZH9DoFJz3z3hqmLH3vxloS1Fu4KObQ1c2PmAPspkqoXnXtEiK+gwo3VETkD9Cfrrt3bf3HP7Qq2phPKwAA&quot;"/>
    <we:property name="creatorSessionId" value="&quot;32182451-535a-40d2-bba3-705f7238be70&quot;"/>
    <we:property name="creatorTenantId" value="&quot;923b0ec0-0899-47b3-80bf-07605c1e50d8&quot;"/>
    <we:property name="creatorUserId" value="&quot;10032001C42C0FB2&quot;"/>
    <we:property name="datasetId" value="&quot;d7243e55-1eb0-4e0f-8de8-2a7b075611f2&quot;"/>
    <we:property name="embedUrl" value="&quot;/reportEmbed?reportId=63520224-8244-443b-b3e1-6a4688a286cb&amp;config=eyJjbHVzdGVyVXJsIjoiaHR0cHM6Ly9XQUJJLUlORElBLUNFTlRSQUwtQS1QUklNQVJZLXJlZGlyZWN0LmFuYWx5c2lzLndpbmRvd3MubmV0IiwiZW1iZWRGZWF0dXJlcyI6eyJ1c2FnZU1ldHJpY3NWTmV4dCI6dHJ1ZX19&amp;disableSensitivityBanner=true&quot;"/>
    <we:property name="initialStateBookmark" value="&quot;H4sIAAAAAAAAA+1bXW/bxhL9K4Ze+mIUs9+7eXOc3KJonQZJ0JeLwJjdHSpsJVGgKNdu4P9+h6SUXDtSZMitTRl+CBwtydmZOTOzZ7jLz6NcLuYTvHqDUxq9GL2sqj+nWP95JEbHo9lq7Lfffjk7effL+ZuTs9c8XM2bspotRi8+jxqsx9T8Xi6WOGkl8OB/Px6PcDJ5i+P2V4GTBR2P5lQvqhlOyr+pv5kvNfWSro9HdDmfVDW2It832FAr9oJv5988t/hR8YyYmvKC3lNq+lFXEDkFSUepREBho7N826K/odNs4y2t6G7602rWYDnjadqxiCEiFBI85kRWgVa+HV+Us/FkpfDXZz9czVuvLD4h/2VvxD942lbO9TWbI7yTxtoUAEEL1CTk3rKkzyi1BRAZwVq2AnbLauiyidXlt9KCl8q4BFl77awREjDuq1kqUiZK7DgQAhQ7OeC+sjSpKITK5BGEoWRSVvtbWRjjYtA6qyy0jEYagPbpopw0a7ivXl/Oa45Ujt9e2km+wFmiPOrCsaZFH32fR2eEi2XdxeTrGxfeV8s60TsqukuzpmyuWE5RzlhOiZPzSYWzUavP27ri4O+ufqganBz9ZznLlI9OptVy1nS3fKr+Oq2JQz+PXsD1Rx75rukJ63zTbv5RZ6pfXnU2vSrrdaLI41tqP4A9bEAbILmA5CglSMa7LJKMOBAYzj68ekIgbLKmh4ALhvfBEYDKwCmR0PuBQDCtpudFp/Q5Hj4Em6zpIfA5YhKWggEndZBCe9q3TFrNiwCCMSCSCeDhLmVyi6xIITlTkAXBuilAne2+srwsICM6JX1MyIuniGFfWaAEJCxMtp6kCxosiX1lEYLXBqIJ2VnIAkWE/ZcVlTCyjRC8Q2dIgclyIMnUl+E++Y/eUSKmSvmgE2qbRX1SOZGKEDPjYWMyJMi7odS1thg/JSA229PDoJBT1WZKqMGBi5ayGQoM1dnTgmGjPT0MSEZhVFl5ilGhl9HuZvVby5zDhMFHcLxYmah49VJ2IKCecFPIPeXRzzPWhBbsirZZPGRYt1m04g6FU1F54BQz3M4kr/VQGPS0YaZzMT4vV4qf14cOxTaLeigiIVc47yh7sg60h8GUupZ7PjEotli0gkIXItsspM0JnMngrd6/3JkiayeZncdos0pSR1ADAXZdHF59+Pmg4bxpRw+iyBkDCQ8RuDN1yTOjHojb14UgN+VBu/2mHSviHNqM4SYGMGUjCNAOxu2rpD94t9+wo3e7zt5z1QKtnXXeBkrpPgwtSDDBiMD/MoQQYTAv1vq27Ve+cnQyn0/K1L3UP2g8t5rUQ0tCCJmNtDH6nMEqA24gYLQFoB0/x696Lw4ai20Wrfoga4WnQgSQXkqmzABD4mhPDIotFvVQhJBUDADcukAwKUprdjeRp+yFcVWzsMk3aPxUV8v5WsN7K/9TVeWji8XRS8xdZvN03QSUT6vJctpuH7Ja/f//mRm7+tFubi5bJ338Fvnjg63UuZotm9NPWDeDCMzv1Ov1LjLf/cf/7ROv4q7X88kF2sd+66CQJCQpq5j5Re51EumB1MYx+6gvJTySaNZwr3DQpXGLQSu+gCqTK4xWRoggsoruHlQQI/rQ7kXIlGUiklaEgcDahf7tNNy05j105fuq2K4t4MfTbP2O957b06tLQ0iKreGweqnDcWxl8syhNfgEKKN4JgzPhOGZMDwSYSgUas5HnbLn1QUk2XSPg2dYOI8BTTCQnRERFeSBrFMRnxb72GxPX0GyJx+8dFGhUBAtGj8UFrgO+KGxhS96DY0sfFHs6XGFbbHQBzFYX3ibfUgpWZCWdNx9+ON7VOHfq6aPHSN3XrMfR7GhpdRdj1E9tF53PffwWHpt3qB8aG3udvLqMbS691HjBuOEXl/esTiL28X53ytwq3ca5IWK2UWICsh6IBd2csVtZ1xTFp6FxQBGIKhAsFvWVt6pAzidY4xMYx20h0Dt7i2Bh1orMOdWwvmi2fPAxoIrOtU3rB5NqR53oZuxwc6qeT9jSf31KneXqTP68+jXkh3Ry/4dJ8tW7A+v+Ilc/TX7oUV4vbmyqRHqnvjnW5Lbjuk7EgGRA61wQgLIFChYsfuDk62RkXUQFqWFKGO0EoSJcTCRMa4xP0fEBof0kRCk1omi04abGZkgetp9iuGhsJsv63m1eEZvo0tW7xaATOJlImklALwEkmn/TC4yqkjBCBCkPUEGd4+6IDR4Msprbo6zMSlxh7FTWjltu+xv1zLvFXcpOgWl2o81wNjd3zLMWdQbvCjH2FT1bZmd2E3RUS2bxRwTvcUZbYgSjg5sOciOSOk+1Rx1k7BOJZOOHQ+0H3B+Carr6/8BHtFcxUs6AAA=&quot;"/>
    <we:property name="isFiltersActionButtonVisible" value="true"/>
    <we:property name="isVisualContainerHeaderHidden" value="false"/>
    <we:property name="pageDisplayName" value="&quot;Summary&quot;"/>
    <we:property name="pageName" value="&quot;7fee730c4b2319a16b76&quot;"/>
    <we:property name="reportEmbeddedTime" value="&quot;2024-07-29T20:08:06.835Z&quot;"/>
    <we:property name="reportName" value="&quot;dashboard&quot;"/>
    <we:property name="reportState" value="&quot;CONNECTED&quot;"/>
    <we:property name="reportUrl" value="&quot;/groups/me/reports/63520224-8244-443b-b3e1-6a4688a286cb/7fee730c4b2319a16b76?bookmarkGuid=79dbd56e-dbf2-4192-bce7-1cdf564b288b&amp;bookmarkUsage=1&amp;ctid=923b0ec0-0899-47b3-80bf-07605c1e50d8&amp;fromEntryPoint=export&amp;pbi_source=storytelling_addin&quot;"/>
  </we:properties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Props1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1510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 Light</vt:lpstr>
      <vt:lpstr>Office Theme</vt:lpstr>
      <vt:lpstr>Microsoft Power BI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Tanmay Prasad Mallick</cp:lastModifiedBy>
  <cp:revision>4</cp:revision>
  <dcterms:created xsi:type="dcterms:W3CDTF">2018-06-07T21:39:02Z</dcterms:created>
  <dcterms:modified xsi:type="dcterms:W3CDTF">2024-07-29T20:15:37Z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