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10.0.0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80700"/>
  <p:notesSz cx="7556500" cy="10680700"/>
  <p:embeddedFontLst>
    <p:embeddedFont>
      <p:font typeface="Times New Roman"/>
      <p:regular r:id="rId4"/>
    </p:embeddedFont>
    <p:embeddedFont>
      <p:font typeface="NTEBDV+ArialUnicodeMS"/>
      <p:regular r:id="rId5"/>
    </p:embeddedFont>
    <p:embeddedFont>
      <p:font typeface="EIKNNE+ArialUnicodeMS"/>
      <p:regular r:id="rId6"/>
    </p:embeddedFont>
  </p:embeddedFontLst>
  <p:custDataLst>
    <p:tags r:id="rId3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font" Target="fonts/font3.fntdata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9.jpeg" /><Relationship Id="rId11" Type="http://schemas.openxmlformats.org/officeDocument/2006/relationships/image" Target="../media/image10.jpeg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image" Target="../media/image4.jpeg" /><Relationship Id="rId6" Type="http://schemas.openxmlformats.org/officeDocument/2006/relationships/image" Target="../media/image5.jpeg" /><Relationship Id="rId7" Type="http://schemas.openxmlformats.org/officeDocument/2006/relationships/image" Target="../media/image6.jpeg" /><Relationship Id="rId8" Type="http://schemas.openxmlformats.org/officeDocument/2006/relationships/image" Target="../media/image7.jpeg" /><Relationship Id="rId9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0" y="-10"/>
            <a:ext cx="6015902" cy="402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FF0000"/>
                </a:solidFill>
                <a:latin typeface="Calibri-Bold"/>
                <a:cs typeface="Calibri-Bold"/>
              </a:rPr>
              <a:t>Evaluation Only. Created with Aspose.Words. Copyright 2003-2015 Aspose Pty Ltd.</a:t>
            </a:r>
          </a:p>
          <a:p>
            <a:pPr marL="2000" marR="0">
              <a:lnSpc>
                <a:spcPts val="88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FF0064"/>
                </a:solidFill>
                <a:latin typeface="Times New Roman"/>
                <a:cs typeface="Times New Roman"/>
              </a:rPr>
              <a:t>Evaluation Only. Created with Aspose.Pdf. Copyright 2002-2015 Aspose Pty Ltd.</a:t>
            </a:r>
          </a:p>
        </p:txBody>
      </p:sp>
      <p:sp>
        <p:nvSpPr>
          <p:cNvPr id="47" name="object 2"/>
          <p:cNvSpPr/>
          <p:nvPr/>
        </p:nvSpPr>
        <p:spPr>
          <a:xfrm>
            <a:off x="602615" y="1107440"/>
            <a:ext cx="6329679" cy="5854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07440"/>
            <a:ext cx="509905" cy="5854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0894" y="3144519"/>
            <a:ext cx="6271260" cy="73329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424180"/>
            <a:ext cx="1816735" cy="3606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12750" y="387986"/>
            <a:ext cx="346709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81684" y="2540635"/>
            <a:ext cx="1498600" cy="37020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85234" y="2540635"/>
            <a:ext cx="1219200" cy="37020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19020" y="2540635"/>
            <a:ext cx="1409700" cy="37020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52059" y="2540635"/>
            <a:ext cx="1104900" cy="37020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94425" y="2540635"/>
            <a:ext cx="571500" cy="370204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51535" y="1148491"/>
            <a:ext cx="2384932" cy="117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54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FFFFFF"/>
                </a:solidFill>
                <a:latin typeface="ArialUnicodeMS"/>
                <a:cs typeface="ArialUnicodeMS"/>
              </a:rPr>
              <a:t>Signature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3760" y="1910988"/>
            <a:ext cx="7315010" cy="59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GroupDocs Signature allows you to put together a package (an envelope) of documents that others can then sign</a:t>
            </a:r>
          </a:p>
          <a:p>
            <a:pPr marL="0" marR="0">
              <a:lnSpc>
                <a:spcPts val="18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electronically. It has endless uses, for example collecting signatures for NDAs, staff handbooks or new contracts.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4394" y="2615741"/>
            <a:ext cx="3361279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Open Signature App     Create an envelope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92727" y="2615741"/>
            <a:ext cx="1288402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Add documents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49163" y="2615741"/>
            <a:ext cx="1177226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Prepare email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94258" y="2615741"/>
            <a:ext cx="584324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Send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35989" y="3192320"/>
            <a:ext cx="313357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73175" y="3192320"/>
            <a:ext cx="2912803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Select Signature from the Apps menu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85615" y="3845198"/>
            <a:ext cx="2281330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The Signature Home page appears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72869" y="4261123"/>
            <a:ext cx="790232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Apps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05735" y="4261123"/>
            <a:ext cx="1150296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Sellect Signature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35989" y="4633135"/>
            <a:ext cx="313357" cy="1482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2</a:t>
            </a:r>
          </a:p>
          <a:p>
            <a:pPr marL="0" marR="0">
              <a:lnSpc>
                <a:spcPts val="82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91589" y="4633135"/>
            <a:ext cx="1558694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Create an envelope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07179" y="5048254"/>
            <a:ext cx="2834893" cy="637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Enter a full name into your </a:t>
            </a: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proﬁle </a:t>
            </a: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before sending</a:t>
            </a:r>
          </a:p>
          <a:p>
            <a:pPr marL="0" marR="0">
              <a:lnSpc>
                <a:spcPts val="122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documents for signing or your name will not</a:t>
            </a:r>
          </a:p>
          <a:p>
            <a:pPr marL="0" marR="0">
              <a:lnSpc>
                <a:spcPts val="1239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appear in the interface.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756410" y="5581288"/>
            <a:ext cx="1777436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Create New Envelope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91589" y="5896150"/>
            <a:ext cx="6429502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Add documents (Repeat until you’ve added all the documents you want to include.)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562860" y="6358894"/>
            <a:ext cx="4322136" cy="381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89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To add from the library, click the</a:t>
            </a:r>
          </a:p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ArialUnicodeMS"/>
                <a:cs typeface="ArialUnicodeMS"/>
              </a:rPr>
              <a:t>OR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642484" y="6514470"/>
            <a:ext cx="1277054" cy="324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node of the document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38710" y="6514470"/>
            <a:ext cx="603421" cy="324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, not just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967604" y="6671950"/>
            <a:ext cx="1213415" cy="324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the document name.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442085" y="6829697"/>
            <a:ext cx="903281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Upload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40379" y="6829697"/>
            <a:ext cx="1485065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Add From Library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35989" y="7337600"/>
            <a:ext cx="313357" cy="1805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4</a:t>
            </a:r>
          </a:p>
          <a:p>
            <a:pPr marL="0" marR="0">
              <a:lnSpc>
                <a:spcPts val="108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rialUnicodeMS"/>
                <a:cs typeface="ArialUnicodeMS"/>
              </a:rPr>
              <a:t>5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291589" y="7335060"/>
            <a:ext cx="2864230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Add recipients and prepare the email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003290" y="7747639"/>
            <a:ext cx="1142415" cy="637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You can open any</a:t>
            </a:r>
          </a:p>
          <a:p>
            <a:pPr marL="0" marR="0">
              <a:lnSpc>
                <a:spcPts val="122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dialog again to edit</a:t>
            </a:r>
          </a:p>
          <a:p>
            <a:pPr marL="644" marR="0">
              <a:lnSpc>
                <a:spcPts val="1239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before you send.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533014" y="7829188"/>
            <a:ext cx="380894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ArialUnicodeMS"/>
                <a:cs typeface="ArialUnicodeMS"/>
              </a:rPr>
              <a:t>OR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410969" y="8271783"/>
            <a:ext cx="1192961" cy="68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4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Add Me</a:t>
            </a:r>
          </a:p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to add yourself as</a:t>
            </a:r>
          </a:p>
          <a:p>
            <a:pPr marL="1439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a signatory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911475" y="8270513"/>
            <a:ext cx="1235037" cy="68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Add Email</a:t>
            </a:r>
          </a:p>
          <a:p>
            <a:pPr marL="1179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to add other</a:t>
            </a:r>
          </a:p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signatories or CCs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70375" y="8270513"/>
            <a:ext cx="1590440" cy="68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Add Email Settings</a:t>
            </a:r>
          </a:p>
          <a:p>
            <a:pPr marL="159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to enter a subject and a</a:t>
            </a:r>
          </a:p>
          <a:p>
            <a:pPr marL="3334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message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91589" y="9003840"/>
            <a:ext cx="1262085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Send Envelope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536825" y="9287514"/>
            <a:ext cx="2396454" cy="95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If your signatories don’t have an account,</a:t>
            </a:r>
          </a:p>
          <a:p>
            <a:pPr marL="1019" marR="0">
              <a:lnSpc>
                <a:spcPts val="122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they are asked to create one before</a:t>
            </a:r>
          </a:p>
          <a:p>
            <a:pPr marL="1509" marR="0">
              <a:lnSpc>
                <a:spcPts val="1239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logging in to sign the document.</a:t>
            </a:r>
          </a:p>
          <a:p>
            <a:pPr marL="1679" marR="0">
              <a:lnSpc>
                <a:spcPts val="124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You are informed by email once</a:t>
            </a:r>
          </a:p>
          <a:p>
            <a:pPr marL="3479" marR="0">
              <a:lnSpc>
                <a:spcPts val="124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414042"/>
                </a:solidFill>
                <a:latin typeface="ArialUnicodeMS"/>
                <a:cs typeface="ArialUnicodeMS"/>
              </a:rPr>
              <a:t>a document is signed.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939665" y="9629950"/>
            <a:ext cx="1600578" cy="43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Now just wait for the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939665" y="9889030"/>
            <a:ext cx="2406246" cy="679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signatures to arrive. You'll get</a:t>
            </a:r>
          </a:p>
          <a:p>
            <a:pPr marL="0" marR="0">
              <a:lnSpc>
                <a:spcPts val="19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414042"/>
                </a:solidFill>
                <a:latin typeface="ArialUnicodeMS"/>
                <a:cs typeface="ArialUnicodeMS"/>
              </a:rPr>
              <a:t>an email when someone signs.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461769" y="9946278"/>
            <a:ext cx="797363" cy="36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414042"/>
                </a:solidFill>
                <a:latin typeface="ArialUnicodeMS"/>
                <a:cs typeface="ArialUnicodeMS"/>
              </a:rPr>
              <a:t>Click Send</a:t>
            </a:r>
          </a:p>
        </p:txBody>
      </p:sp>
      <p:sp>
        <p:nvSpPr>
          <p:cNvPr id="48" name="New shape"/>
          <p:cNvSpPr/>
          <p:nvPr/>
        </p:nvSpPr>
        <p:spPr>
          <a:xfrm>
            <a:off x="377825" y="5022850"/>
            <a:ext cx="680085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 smtId="4294967295">
                <a:solidFill>
                  <a:srgbClr val="FF0000"/>
                </a:solidFill>
                <a:latin typeface="Arial"/>
              </a:rPr>
              <a:t>Evaluation only. Created with GroupDocs.Conversion for .NET. Copyright 2015 Aspose Pty Ltd.</a:t>
            </a:r>
          </a:p>
        </p:txBody>
      </p:sp>
      <p:sp>
        <p:nvSpPr>
          <p:cNvPr id="49" name="TextBox"/>
          <p:cNvSpPr txBox="1">
            <a:spLocks noGrp="1" noSelect="1" noRot="1" noMove="1"/>
          </p:cNvSpPr>
          <p:nvPr/>
        </p:nvSpPr>
        <p:spPr>
          <a:xfrm>
            <a:off x="572770" y="45554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15.10.0.0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5.11.27"/>
  <p:tag name="AS_TITLE" val="Aspose.Slides for .NET 2.0"/>
  <p:tag name="AS_VERSION" val="15.10.0.0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Aspose.Slides for .NET</Application>
  <AppVersion>15.1000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Rizwan</dc:creator>
  <cp:lastModifiedBy>Rizwan</cp:lastModifiedBy>
  <cp:revision>1</cp:revision>
  <dcterms:modified xsi:type="dcterms:W3CDTF">2016-01-29T17:30:33Z</dcterms:modified>
</cp:coreProperties>
</file>