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1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3CD5-4DDA-44FA-92D7-5753C70F881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0D0ED-29F4-4D6F-A8DC-2F55D810A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Butterfly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 little deed has some effect</a:t>
            </a:r>
            <a:r>
              <a:rPr lang="en-US" dirty="0" smtClean="0"/>
              <a:t>.</a:t>
            </a:r>
          </a:p>
          <a:p>
            <a:r>
              <a:rPr lang="en-US" smtClean="0"/>
              <a:t>Edward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Butterfly Effect is a theory coined </a:t>
            </a:r>
            <a:r>
              <a:rPr lang="en-US" smtClean="0"/>
              <a:t>by Edward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Butterfly Effect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Butterfly Effect</dc:title>
  <dc:creator>Muhammad Atir</dc:creator>
  <cp:lastModifiedBy>Muhammad Atir</cp:lastModifiedBy>
  <cp:revision>3</cp:revision>
  <dcterms:created xsi:type="dcterms:W3CDTF">2016-10-25T07:39:25Z</dcterms:created>
  <dcterms:modified xsi:type="dcterms:W3CDTF">2016-10-25T07:44:32Z</dcterms:modified>
</cp:coreProperties>
</file>