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9a8072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49a8072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49a8072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49a8072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9a807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49a807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9a8072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9a8072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9a807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9a807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9a8072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9a8072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9a8072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49a8072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49a8072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49a8072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49a8072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49a8072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9a8072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49a8072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00075" y="1847700"/>
            <a:ext cx="8276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Priority system for traffic lights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by Crying in the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Business</a:t>
            </a:r>
            <a:r>
              <a:rPr lang="sk"/>
              <a:t> potential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Saving cost of fitting </a:t>
            </a:r>
            <a:r>
              <a:rPr lang="sk" sz="2000"/>
              <a:t>conjunctions</a:t>
            </a:r>
            <a:r>
              <a:rPr lang="sk" sz="2000"/>
              <a:t> with purpose-build device (pressure plate ) by using already fitted cameras and providing own cameras cheaply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Complex solution for more efficient and ecological city transportation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Increased safety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Gathering and selling data of </a:t>
            </a:r>
            <a:r>
              <a:rPr lang="sk" sz="2000"/>
              <a:t>traffic</a:t>
            </a:r>
            <a:r>
              <a:rPr lang="sk" sz="2000"/>
              <a:t> for ML/AI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931400" y="196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6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Map of jams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2" y="867500"/>
            <a:ext cx="8728075" cy="42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Problem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2000"/>
              <a:t>High Cost and amount of time needed for solving ONE problematic conjunction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2000"/>
              <a:t>Administrative difficulties - Long and tedious process of having plan for ONE conjunction approved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2000"/>
              <a:t>Ineffective current solution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2000"/>
              <a:t>Green light for no one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2000"/>
              <a:t>Multiple traffic lights - short cycles for some lanes, when there is no need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900800" y="71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Current solutions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Time Loops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Sensors in the ground (induction loop,pressure sensor,ect.)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Our system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Dynamically</a:t>
            </a:r>
            <a:r>
              <a:rPr lang="sk" sz="2000"/>
              <a:t> change traffic lights, based on priority of groups of cars / time waited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Calculate time </a:t>
            </a:r>
            <a:r>
              <a:rPr lang="sk" sz="2000"/>
              <a:t>necessary</a:t>
            </a:r>
            <a:r>
              <a:rPr lang="sk" sz="2000"/>
              <a:t> to cross </a:t>
            </a:r>
            <a:r>
              <a:rPr lang="sk" sz="2000"/>
              <a:t>conjunction of every car in line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Methodology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G</a:t>
            </a:r>
            <a:r>
              <a:rPr lang="sk" sz="2000"/>
              <a:t>athered</a:t>
            </a:r>
            <a:r>
              <a:rPr lang="sk" sz="2000"/>
              <a:t> information and data on specific </a:t>
            </a:r>
            <a:r>
              <a:rPr lang="sk" sz="2000"/>
              <a:t>conjunction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C</a:t>
            </a:r>
            <a:r>
              <a:rPr lang="sk" sz="2000"/>
              <a:t>reation of </a:t>
            </a:r>
            <a:r>
              <a:rPr lang="sk" sz="2000"/>
              <a:t>environment</a:t>
            </a:r>
            <a:r>
              <a:rPr lang="sk" sz="2000"/>
              <a:t> for simulation of traffic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Recreating conjunction in simulator with exact cycles of traffic lights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Created our own algorithm for </a:t>
            </a:r>
            <a:r>
              <a:rPr lang="sk" sz="2000"/>
              <a:t>minimizing</a:t>
            </a:r>
            <a:r>
              <a:rPr lang="sk" sz="2000"/>
              <a:t> waiting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Testing the algorithm </a:t>
            </a:r>
            <a:r>
              <a:rPr lang="sk" sz="2000"/>
              <a:t>effectiveness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Original 				vs				 Our system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50" y="1593000"/>
            <a:ext cx="4223576" cy="29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50" y="1800200"/>
            <a:ext cx="4099826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Comparison (Medium traffic)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425" y="1456375"/>
            <a:ext cx="4372274" cy="326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00" y="1519812"/>
            <a:ext cx="4219200" cy="314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Potential growth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Effectively optimize transport for entire cities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Adding public transit into the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k" sz="2000"/>
              <a:t>Simulating pedestrian crossings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