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4A62-3092-449E-8C22-19729B56907F}" type="datetimeFigureOut">
              <a:rPr lang="it-IT" smtClean="0"/>
              <a:t>03/06/2015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C4FC-244F-459E-A775-244EC4488C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565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4A62-3092-449E-8C22-19729B56907F}" type="datetimeFigureOut">
              <a:rPr lang="it-IT" smtClean="0"/>
              <a:t>03/06/2015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C4FC-244F-459E-A775-244EC4488C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901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4A62-3092-449E-8C22-19729B56907F}" type="datetimeFigureOut">
              <a:rPr lang="it-IT" smtClean="0"/>
              <a:t>03/06/2015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C4FC-244F-459E-A775-244EC4488C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244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4A62-3092-449E-8C22-19729B56907F}" type="datetimeFigureOut">
              <a:rPr lang="it-IT" smtClean="0"/>
              <a:t>03/06/2015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C4FC-244F-459E-A775-244EC4488C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874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4A62-3092-449E-8C22-19729B56907F}" type="datetimeFigureOut">
              <a:rPr lang="it-IT" smtClean="0"/>
              <a:t>03/06/2015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C4FC-244F-459E-A775-244EC4488C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353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4A62-3092-449E-8C22-19729B56907F}" type="datetimeFigureOut">
              <a:rPr lang="it-IT" smtClean="0"/>
              <a:t>03/06/2015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C4FC-244F-459E-A775-244EC4488C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735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4A62-3092-449E-8C22-19729B56907F}" type="datetimeFigureOut">
              <a:rPr lang="it-IT" smtClean="0"/>
              <a:t>03/06/2015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C4FC-244F-459E-A775-244EC4488C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78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4A62-3092-449E-8C22-19729B56907F}" type="datetimeFigureOut">
              <a:rPr lang="it-IT" smtClean="0"/>
              <a:t>03/06/2015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C4FC-244F-459E-A775-244EC4488C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364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4A62-3092-449E-8C22-19729B56907F}" type="datetimeFigureOut">
              <a:rPr lang="it-IT" smtClean="0"/>
              <a:t>03/06/2015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C4FC-244F-459E-A775-244EC4488C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424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4A62-3092-449E-8C22-19729B56907F}" type="datetimeFigureOut">
              <a:rPr lang="it-IT" smtClean="0"/>
              <a:t>03/06/2015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C4FC-244F-459E-A775-244EC4488C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6810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4A62-3092-449E-8C22-19729B56907F}" type="datetimeFigureOut">
              <a:rPr lang="it-IT" smtClean="0"/>
              <a:t>03/06/2015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C4FC-244F-459E-A775-244EC4488C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058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54A62-3092-449E-8C22-19729B56907F}" type="datetimeFigureOut">
              <a:rPr lang="it-IT" smtClean="0"/>
              <a:t>03/06/2015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3C4FC-244F-459E-A775-244EC4488C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113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44697" y="1622736"/>
            <a:ext cx="1133341" cy="321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Persona</a:t>
            </a:r>
            <a:endParaRPr lang="it-IT" dirty="0"/>
          </a:p>
        </p:txBody>
      </p:sp>
      <p:cxnSp>
        <p:nvCxnSpPr>
          <p:cNvPr id="6" name="Connettore 2 5"/>
          <p:cNvCxnSpPr>
            <a:stCxn id="4" idx="2"/>
            <a:endCxn id="7" idx="0"/>
          </p:cNvCxnSpPr>
          <p:nvPr/>
        </p:nvCxnSpPr>
        <p:spPr>
          <a:xfrm>
            <a:off x="811368" y="1944707"/>
            <a:ext cx="1" cy="83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mbo 6"/>
          <p:cNvSpPr/>
          <p:nvPr/>
        </p:nvSpPr>
        <p:spPr>
          <a:xfrm>
            <a:off x="57955" y="2781837"/>
            <a:ext cx="1506828" cy="669701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Riceve</a:t>
            </a:r>
            <a:endParaRPr lang="it-IT" dirty="0"/>
          </a:p>
        </p:txBody>
      </p:sp>
      <p:cxnSp>
        <p:nvCxnSpPr>
          <p:cNvPr id="9" name="Connettore 2 8"/>
          <p:cNvCxnSpPr>
            <a:stCxn id="7" idx="2"/>
            <a:endCxn id="10" idx="0"/>
          </p:cNvCxnSpPr>
          <p:nvPr/>
        </p:nvCxnSpPr>
        <p:spPr>
          <a:xfrm>
            <a:off x="811369" y="3451538"/>
            <a:ext cx="0" cy="59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9"/>
          <p:cNvSpPr/>
          <p:nvPr/>
        </p:nvSpPr>
        <p:spPr>
          <a:xfrm>
            <a:off x="244698" y="4043966"/>
            <a:ext cx="1133341" cy="296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Fattura</a:t>
            </a:r>
            <a:endParaRPr lang="it-IT" dirty="0"/>
          </a:p>
        </p:txBody>
      </p:sp>
      <p:cxnSp>
        <p:nvCxnSpPr>
          <p:cNvPr id="12" name="Connettore 4 11"/>
          <p:cNvCxnSpPr>
            <a:stCxn id="10" idx="2"/>
          </p:cNvCxnSpPr>
          <p:nvPr/>
        </p:nvCxnSpPr>
        <p:spPr>
          <a:xfrm rot="5400000">
            <a:off x="489397" y="4662152"/>
            <a:ext cx="64394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mbo 12"/>
          <p:cNvSpPr/>
          <p:nvPr/>
        </p:nvSpPr>
        <p:spPr>
          <a:xfrm>
            <a:off x="-27369" y="4984125"/>
            <a:ext cx="1677474" cy="721216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È emessa</a:t>
            </a:r>
            <a:endParaRPr lang="it-IT" dirty="0"/>
          </a:p>
        </p:txBody>
      </p:sp>
      <p:cxnSp>
        <p:nvCxnSpPr>
          <p:cNvPr id="20" name="Connettore 2 19"/>
          <p:cNvCxnSpPr>
            <a:stCxn id="13" idx="2"/>
          </p:cNvCxnSpPr>
          <p:nvPr/>
        </p:nvCxnSpPr>
        <p:spPr>
          <a:xfrm>
            <a:off x="811368" y="5705341"/>
            <a:ext cx="0" cy="36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108664" y="6065951"/>
            <a:ext cx="1405408" cy="450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Luogo acquisto</a:t>
            </a:r>
            <a:endParaRPr lang="it-IT" dirty="0"/>
          </a:p>
        </p:txBody>
      </p:sp>
      <p:sp>
        <p:nvSpPr>
          <p:cNvPr id="24" name="Ovale 23"/>
          <p:cNvSpPr/>
          <p:nvPr/>
        </p:nvSpPr>
        <p:spPr>
          <a:xfrm>
            <a:off x="2228045" y="6098148"/>
            <a:ext cx="360608" cy="379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Connettore 2 25"/>
          <p:cNvCxnSpPr>
            <a:stCxn id="24" idx="6"/>
            <a:endCxn id="29" idx="1"/>
          </p:cNvCxnSpPr>
          <p:nvPr/>
        </p:nvCxnSpPr>
        <p:spPr>
          <a:xfrm flipV="1">
            <a:off x="2588653" y="5913418"/>
            <a:ext cx="776354" cy="37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24" idx="6"/>
            <a:endCxn id="30" idx="1"/>
          </p:cNvCxnSpPr>
          <p:nvPr/>
        </p:nvCxnSpPr>
        <p:spPr>
          <a:xfrm>
            <a:off x="2588653" y="6288111"/>
            <a:ext cx="713974" cy="21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arrotondato 28"/>
          <p:cNvSpPr/>
          <p:nvPr/>
        </p:nvSpPr>
        <p:spPr>
          <a:xfrm>
            <a:off x="3365007" y="5715805"/>
            <a:ext cx="977187" cy="3952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accent1">
                    <a:lumMod val="75000"/>
                  </a:schemeClr>
                </a:solidFill>
              </a:rPr>
              <a:t>On-line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Rettangolo arrotondato 29"/>
          <p:cNvSpPr/>
          <p:nvPr/>
        </p:nvSpPr>
        <p:spPr>
          <a:xfrm>
            <a:off x="3302627" y="6300994"/>
            <a:ext cx="1101948" cy="3960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accent1">
                    <a:lumMod val="75000"/>
                  </a:schemeClr>
                </a:solidFill>
              </a:rPr>
              <a:t>Stazione</a:t>
            </a:r>
            <a:endParaRPr lang="it-IT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" name="Connettore 2 41"/>
          <p:cNvCxnSpPr>
            <a:stCxn id="4" idx="3"/>
          </p:cNvCxnSpPr>
          <p:nvPr/>
        </p:nvCxnSpPr>
        <p:spPr>
          <a:xfrm flipV="1">
            <a:off x="1378038" y="1783720"/>
            <a:ext cx="66970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mbo 42"/>
          <p:cNvSpPr/>
          <p:nvPr/>
        </p:nvSpPr>
        <p:spPr>
          <a:xfrm>
            <a:off x="2010913" y="1484284"/>
            <a:ext cx="1492141" cy="598871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Acquista</a:t>
            </a:r>
            <a:endParaRPr lang="it-IT" sz="1200" dirty="0"/>
          </a:p>
        </p:txBody>
      </p:sp>
      <p:cxnSp>
        <p:nvCxnSpPr>
          <p:cNvPr id="45" name="Connettore 2 44"/>
          <p:cNvCxnSpPr/>
          <p:nvPr/>
        </p:nvCxnSpPr>
        <p:spPr>
          <a:xfrm>
            <a:off x="3503054" y="1790155"/>
            <a:ext cx="787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4290475" y="1553509"/>
            <a:ext cx="951023" cy="460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Pass</a:t>
            </a:r>
            <a:endParaRPr lang="it-IT" dirty="0"/>
          </a:p>
        </p:txBody>
      </p:sp>
      <p:cxnSp>
        <p:nvCxnSpPr>
          <p:cNvPr id="50" name="Connettore 2 49"/>
          <p:cNvCxnSpPr>
            <a:stCxn id="48" idx="3"/>
          </p:cNvCxnSpPr>
          <p:nvPr/>
        </p:nvCxnSpPr>
        <p:spPr>
          <a:xfrm>
            <a:off x="5241498" y="1783719"/>
            <a:ext cx="579753" cy="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mbo 50"/>
          <p:cNvSpPr/>
          <p:nvPr/>
        </p:nvSpPr>
        <p:spPr>
          <a:xfrm>
            <a:off x="5821251" y="1343422"/>
            <a:ext cx="2266681" cy="893466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È contraddistinto</a:t>
            </a:r>
            <a:endParaRPr lang="it-IT" sz="1200" dirty="0"/>
          </a:p>
        </p:txBody>
      </p:sp>
      <p:cxnSp>
        <p:nvCxnSpPr>
          <p:cNvPr id="53" name="Connettore 2 52"/>
          <p:cNvCxnSpPr>
            <a:stCxn id="51" idx="3"/>
            <a:endCxn id="54" idx="1"/>
          </p:cNvCxnSpPr>
          <p:nvPr/>
        </p:nvCxnSpPr>
        <p:spPr>
          <a:xfrm>
            <a:off x="8087932" y="1790155"/>
            <a:ext cx="57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tangolo 53"/>
          <p:cNvSpPr/>
          <p:nvPr/>
        </p:nvSpPr>
        <p:spPr>
          <a:xfrm>
            <a:off x="8667685" y="1531771"/>
            <a:ext cx="1094501" cy="516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Itinerario</a:t>
            </a:r>
            <a:endParaRPr lang="it-IT" dirty="0"/>
          </a:p>
        </p:txBody>
      </p:sp>
      <p:cxnSp>
        <p:nvCxnSpPr>
          <p:cNvPr id="83" name="Connettore 4 82"/>
          <p:cNvCxnSpPr>
            <a:endCxn id="86" idx="0"/>
          </p:cNvCxnSpPr>
          <p:nvPr/>
        </p:nvCxnSpPr>
        <p:spPr>
          <a:xfrm rot="5400000">
            <a:off x="6830289" y="3986761"/>
            <a:ext cx="1353454" cy="954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4 84"/>
          <p:cNvCxnSpPr>
            <a:stCxn id="139" idx="2"/>
            <a:endCxn id="87" idx="0"/>
          </p:cNvCxnSpPr>
          <p:nvPr/>
        </p:nvCxnSpPr>
        <p:spPr>
          <a:xfrm rot="16200000" flipH="1">
            <a:off x="7703152" y="4077768"/>
            <a:ext cx="1353452" cy="7720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tangolo arrotondato 85"/>
          <p:cNvSpPr/>
          <p:nvPr/>
        </p:nvSpPr>
        <p:spPr>
          <a:xfrm>
            <a:off x="6304136" y="5140522"/>
            <a:ext cx="1451690" cy="4084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accent1">
                    <a:lumMod val="75000"/>
                  </a:schemeClr>
                </a:solidFill>
              </a:rPr>
              <a:t>Tipologia Treno</a:t>
            </a:r>
            <a:endParaRPr lang="it-IT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Rettangolo arrotondato 86"/>
          <p:cNvSpPr/>
          <p:nvPr/>
        </p:nvSpPr>
        <p:spPr>
          <a:xfrm>
            <a:off x="8040061" y="5140522"/>
            <a:ext cx="1451690" cy="4084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accent1">
                    <a:lumMod val="75000"/>
                  </a:schemeClr>
                </a:solidFill>
              </a:rPr>
              <a:t>Classe</a:t>
            </a:r>
            <a:r>
              <a:rPr lang="it-IT" dirty="0" smtClean="0"/>
              <a:t> </a:t>
            </a:r>
            <a:r>
              <a:rPr lang="it-IT" dirty="0" smtClean="0">
                <a:solidFill>
                  <a:schemeClr val="accent1">
                    <a:lumMod val="75000"/>
                  </a:schemeClr>
                </a:solidFill>
              </a:rPr>
              <a:t>Treno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Rombo 91"/>
          <p:cNvSpPr/>
          <p:nvPr/>
        </p:nvSpPr>
        <p:spPr>
          <a:xfrm>
            <a:off x="7856320" y="4258549"/>
            <a:ext cx="289774" cy="294333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4" name="Connettore 2 93"/>
          <p:cNvCxnSpPr>
            <a:stCxn id="122" idx="2"/>
            <a:endCxn id="96" idx="0"/>
          </p:cNvCxnSpPr>
          <p:nvPr/>
        </p:nvCxnSpPr>
        <p:spPr>
          <a:xfrm>
            <a:off x="4765985" y="2460889"/>
            <a:ext cx="929" cy="306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ttangolo arrotondato 94"/>
          <p:cNvSpPr/>
          <p:nvPr/>
        </p:nvSpPr>
        <p:spPr>
          <a:xfrm>
            <a:off x="4250730" y="3747715"/>
            <a:ext cx="1030511" cy="3869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accent1">
                    <a:lumMod val="75000"/>
                  </a:schemeClr>
                </a:solidFill>
              </a:rPr>
              <a:t>Formato</a:t>
            </a:r>
            <a:endParaRPr lang="it-IT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Rettangolo arrotondato 95"/>
          <p:cNvSpPr/>
          <p:nvPr/>
        </p:nvSpPr>
        <p:spPr>
          <a:xfrm>
            <a:off x="4091803" y="2767590"/>
            <a:ext cx="1350222" cy="2683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accent1">
                    <a:lumMod val="75000"/>
                  </a:schemeClr>
                </a:solidFill>
              </a:rPr>
              <a:t>Tipologia</a:t>
            </a:r>
            <a:endParaRPr lang="it-IT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8" name="Connettore 2 97"/>
          <p:cNvCxnSpPr>
            <a:stCxn id="96" idx="2"/>
            <a:endCxn id="95" idx="0"/>
          </p:cNvCxnSpPr>
          <p:nvPr/>
        </p:nvCxnSpPr>
        <p:spPr>
          <a:xfrm flipH="1">
            <a:off x="4765986" y="3035974"/>
            <a:ext cx="928" cy="71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2 104"/>
          <p:cNvCxnSpPr>
            <a:stCxn id="122" idx="1"/>
            <a:endCxn id="106" idx="0"/>
          </p:cNvCxnSpPr>
          <p:nvPr/>
        </p:nvCxnSpPr>
        <p:spPr>
          <a:xfrm flipH="1">
            <a:off x="3147325" y="2313723"/>
            <a:ext cx="1473773" cy="45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ttangolo arrotondato 105"/>
          <p:cNvSpPr/>
          <p:nvPr/>
        </p:nvSpPr>
        <p:spPr>
          <a:xfrm>
            <a:off x="2588653" y="2770558"/>
            <a:ext cx="1117344" cy="3630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accent1">
                    <a:lumMod val="75000"/>
                  </a:schemeClr>
                </a:solidFill>
              </a:rPr>
              <a:t>Prezzo Base</a:t>
            </a:r>
            <a:endParaRPr lang="it-IT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2" name="Rombo 121"/>
          <p:cNvSpPr/>
          <p:nvPr/>
        </p:nvSpPr>
        <p:spPr>
          <a:xfrm>
            <a:off x="4621098" y="2166556"/>
            <a:ext cx="289774" cy="294333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8" name="Connettore 1 127"/>
          <p:cNvCxnSpPr>
            <a:stCxn id="48" idx="2"/>
            <a:endCxn id="122" idx="0"/>
          </p:cNvCxnSpPr>
          <p:nvPr/>
        </p:nvCxnSpPr>
        <p:spPr>
          <a:xfrm flipH="1">
            <a:off x="4765985" y="2013928"/>
            <a:ext cx="2" cy="152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ttore 1 129"/>
          <p:cNvCxnSpPr>
            <a:stCxn id="21" idx="3"/>
            <a:endCxn id="24" idx="2"/>
          </p:cNvCxnSpPr>
          <p:nvPr/>
        </p:nvCxnSpPr>
        <p:spPr>
          <a:xfrm flipV="1">
            <a:off x="1514072" y="6288111"/>
            <a:ext cx="713973" cy="3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ttore 2 135"/>
          <p:cNvCxnSpPr>
            <a:stCxn id="54" idx="2"/>
          </p:cNvCxnSpPr>
          <p:nvPr/>
        </p:nvCxnSpPr>
        <p:spPr>
          <a:xfrm flipH="1">
            <a:off x="9214935" y="2048539"/>
            <a:ext cx="1" cy="134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ombo 137"/>
          <p:cNvSpPr/>
          <p:nvPr/>
        </p:nvSpPr>
        <p:spPr>
          <a:xfrm>
            <a:off x="9070048" y="2460889"/>
            <a:ext cx="289774" cy="294333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9" name="Rettangolo arrotondato 138"/>
          <p:cNvSpPr/>
          <p:nvPr/>
        </p:nvSpPr>
        <p:spPr>
          <a:xfrm>
            <a:off x="7505257" y="3391844"/>
            <a:ext cx="977187" cy="3952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accent1">
                    <a:lumMod val="75000"/>
                  </a:schemeClr>
                </a:solidFill>
              </a:rPr>
              <a:t>Treno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0" name="Rettangolo arrotondato 139"/>
          <p:cNvSpPr/>
          <p:nvPr/>
        </p:nvSpPr>
        <p:spPr>
          <a:xfrm>
            <a:off x="8720468" y="3391844"/>
            <a:ext cx="977187" cy="3952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accent1">
                    <a:lumMod val="75000"/>
                  </a:schemeClr>
                </a:solidFill>
              </a:rPr>
              <a:t>Tratta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2" name="Connettore 2 141"/>
          <p:cNvCxnSpPr>
            <a:stCxn id="138" idx="1"/>
            <a:endCxn id="139" idx="0"/>
          </p:cNvCxnSpPr>
          <p:nvPr/>
        </p:nvCxnSpPr>
        <p:spPr>
          <a:xfrm flipH="1">
            <a:off x="7993851" y="2608056"/>
            <a:ext cx="1076197" cy="783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ttore 2 161"/>
          <p:cNvCxnSpPr>
            <a:stCxn id="138" idx="3"/>
            <a:endCxn id="163" idx="0"/>
          </p:cNvCxnSpPr>
          <p:nvPr/>
        </p:nvCxnSpPr>
        <p:spPr>
          <a:xfrm>
            <a:off x="9359822" y="2608056"/>
            <a:ext cx="1046153" cy="77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ttangolo arrotondato 162"/>
          <p:cNvSpPr/>
          <p:nvPr/>
        </p:nvSpPr>
        <p:spPr>
          <a:xfrm>
            <a:off x="9917381" y="3384637"/>
            <a:ext cx="977187" cy="3952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accent1">
                    <a:lumMod val="75000"/>
                  </a:schemeClr>
                </a:solidFill>
              </a:rPr>
              <a:t>Sconto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6" name="Connettore 2 165"/>
          <p:cNvCxnSpPr>
            <a:stCxn id="106" idx="2"/>
          </p:cNvCxnSpPr>
          <p:nvPr/>
        </p:nvCxnSpPr>
        <p:spPr>
          <a:xfrm>
            <a:off x="3147325" y="3133601"/>
            <a:ext cx="0" cy="614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ttangolo arrotondato 167"/>
          <p:cNvSpPr/>
          <p:nvPr/>
        </p:nvSpPr>
        <p:spPr>
          <a:xfrm>
            <a:off x="2690226" y="3735477"/>
            <a:ext cx="1015772" cy="39916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accent1">
                    <a:lumMod val="75000"/>
                  </a:schemeClr>
                </a:solidFill>
              </a:rPr>
              <a:t>Fascia D’età</a:t>
            </a:r>
            <a:endParaRPr lang="it-IT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9" name="Rombo 168"/>
          <p:cNvSpPr/>
          <p:nvPr/>
        </p:nvSpPr>
        <p:spPr>
          <a:xfrm>
            <a:off x="2994589" y="3230251"/>
            <a:ext cx="289774" cy="294333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1 15"/>
          <p:cNvCxnSpPr/>
          <p:nvPr/>
        </p:nvCxnSpPr>
        <p:spPr>
          <a:xfrm>
            <a:off x="5589431" y="1790155"/>
            <a:ext cx="25758" cy="2762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>
            <a:endCxn id="58" idx="3"/>
          </p:cNvCxnSpPr>
          <p:nvPr/>
        </p:nvCxnSpPr>
        <p:spPr>
          <a:xfrm flipH="1">
            <a:off x="4101153" y="4552882"/>
            <a:ext cx="1526916" cy="284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mbo 57"/>
          <p:cNvSpPr/>
          <p:nvPr/>
        </p:nvSpPr>
        <p:spPr>
          <a:xfrm>
            <a:off x="1998038" y="4476316"/>
            <a:ext cx="2103115" cy="721216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È </a:t>
            </a:r>
            <a:r>
              <a:rPr lang="it-IT" sz="1600" dirty="0" smtClean="0"/>
              <a:t>assegnata</a:t>
            </a:r>
            <a:endParaRPr lang="it-IT" dirty="0"/>
          </a:p>
        </p:txBody>
      </p:sp>
      <p:cxnSp>
        <p:nvCxnSpPr>
          <p:cNvPr id="25" name="Connettore 2 24"/>
          <p:cNvCxnSpPr>
            <a:stCxn id="58" idx="1"/>
            <a:endCxn id="10" idx="3"/>
          </p:cNvCxnSpPr>
          <p:nvPr/>
        </p:nvCxnSpPr>
        <p:spPr>
          <a:xfrm flipH="1" flipV="1">
            <a:off x="1378039" y="4192073"/>
            <a:ext cx="619999" cy="64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51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6000" b="1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Legenda</a:t>
            </a:r>
            <a:endParaRPr lang="it-IT" b="1" dirty="0"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4400" dirty="0" smtClean="0">
                <a:latin typeface="Bookman Old Style" panose="02050604050505020204" pitchFamily="18" charset="0"/>
              </a:rPr>
              <a:t>Entità</a:t>
            </a:r>
          </a:p>
          <a:p>
            <a:r>
              <a:rPr lang="it-IT" sz="4400" dirty="0" smtClean="0">
                <a:latin typeface="Bookman Old Style" panose="02050604050505020204" pitchFamily="18" charset="0"/>
              </a:rPr>
              <a:t>Verbo</a:t>
            </a:r>
          </a:p>
          <a:p>
            <a:r>
              <a:rPr lang="it-IT" sz="4400" dirty="0" smtClean="0">
                <a:latin typeface="Bookman Old Style" panose="02050604050505020204" pitchFamily="18" charset="0"/>
              </a:rPr>
              <a:t>Attributo</a:t>
            </a:r>
          </a:p>
          <a:p>
            <a:r>
              <a:rPr lang="it-IT" sz="4400" dirty="0" smtClean="0">
                <a:latin typeface="Bookman Old Style" panose="02050604050505020204" pitchFamily="18" charset="0"/>
              </a:rPr>
              <a:t>È caratterizzato da</a:t>
            </a:r>
          </a:p>
          <a:p>
            <a:r>
              <a:rPr lang="it-IT" sz="4400" dirty="0" smtClean="0">
                <a:latin typeface="Bookman Old Style" panose="02050604050505020204" pitchFamily="18" charset="0"/>
              </a:rPr>
              <a:t>Può essere</a:t>
            </a:r>
            <a:endParaRPr lang="it-IT" sz="4400" dirty="0">
              <a:latin typeface="Bookman Old Style" panose="02050604050505020204" pitchFamily="18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6188959" y="1825625"/>
            <a:ext cx="1473971" cy="505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ombo 4"/>
          <p:cNvSpPr/>
          <p:nvPr/>
        </p:nvSpPr>
        <p:spPr>
          <a:xfrm>
            <a:off x="6362493" y="2466013"/>
            <a:ext cx="1126902" cy="764237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6710223" y="4968631"/>
            <a:ext cx="360608" cy="379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arrotondato 6"/>
          <p:cNvSpPr/>
          <p:nvPr/>
        </p:nvSpPr>
        <p:spPr>
          <a:xfrm>
            <a:off x="6437350" y="3446840"/>
            <a:ext cx="977187" cy="3952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ombo 7"/>
          <p:cNvSpPr/>
          <p:nvPr/>
        </p:nvSpPr>
        <p:spPr>
          <a:xfrm>
            <a:off x="6745640" y="4262107"/>
            <a:ext cx="289774" cy="294333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61802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38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Arial</vt:lpstr>
      <vt:lpstr>Bookman Old Style</vt:lpstr>
      <vt:lpstr>Calibri</vt:lpstr>
      <vt:lpstr>Calibri Light</vt:lpstr>
      <vt:lpstr>Tema di Office</vt:lpstr>
      <vt:lpstr>Presentazione standard di PowerPoint</vt:lpstr>
      <vt:lpstr>Legenda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Chiara Camerota</dc:creator>
  <cp:lastModifiedBy>Chiara Camerota</cp:lastModifiedBy>
  <cp:revision>6</cp:revision>
  <dcterms:created xsi:type="dcterms:W3CDTF">2015-06-03T09:04:33Z</dcterms:created>
  <dcterms:modified xsi:type="dcterms:W3CDTF">2015-06-03T09:47:19Z</dcterms:modified>
</cp:coreProperties>
</file>