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81" r:id="rId3"/>
    <p:sldId id="289" r:id="rId4"/>
    <p:sldId id="271" r:id="rId5"/>
    <p:sldId id="270" r:id="rId6"/>
    <p:sldId id="263" r:id="rId7"/>
    <p:sldId id="292" r:id="rId8"/>
    <p:sldId id="293" r:id="rId9"/>
    <p:sldId id="274" r:id="rId10"/>
    <p:sldId id="275" r:id="rId11"/>
    <p:sldId id="294" r:id="rId12"/>
    <p:sldId id="295" r:id="rId13"/>
    <p:sldId id="296" r:id="rId14"/>
    <p:sldId id="297" r:id="rId15"/>
    <p:sldId id="269" r:id="rId16"/>
    <p:sldId id="273" r:id="rId17"/>
    <p:sldId id="286" r:id="rId18"/>
  </p:sldIdLst>
  <p:sldSz cx="9144000" cy="5143500" type="screen16x9"/>
  <p:notesSz cx="6858000" cy="9144000"/>
  <p:embeddedFontLst>
    <p:embeddedFont>
      <p:font typeface="Comfortaa" panose="020B0604020202020204" charset="0"/>
      <p:regular r:id="rId20"/>
      <p:bold r:id="rId21"/>
    </p:embeddedFont>
    <p:embeddedFont>
      <p:font typeface="Fira Sans" panose="020B0604020202020204" charset="0"/>
      <p:regular r:id="rId22"/>
      <p:bold r:id="rId23"/>
      <p:italic r:id="rId24"/>
      <p:boldItalic r:id="rId25"/>
    </p:embeddedFont>
    <p:embeddedFont>
      <p:font typeface="Fira Sans Medium" panose="020B0604020202020204" charset="0"/>
      <p:regular r:id="rId26"/>
      <p:bold r:id="rId27"/>
      <p:italic r:id="rId28"/>
      <p:boldItalic r:id="rId29"/>
    </p:embeddedFont>
    <p:embeddedFont>
      <p:font typeface="Fira Sans SemiBold" panose="020B0604020202020204" charset="0"/>
      <p:regular r:id="rId30"/>
      <p:bold r:id="rId31"/>
      <p:italic r:id="rId32"/>
      <p:boldItalic r:id="rId33"/>
    </p:embeddedFont>
    <p:embeddedFont>
      <p:font typeface="Forte" panose="03060902040502070203" pitchFamily="66"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9" d="100"/>
          <a:sy n="79" d="100"/>
        </p:scale>
        <p:origin x="868" y="48"/>
      </p:cViewPr>
      <p:guideLst>
        <p:guide orient="horz" pos="259"/>
        <p:guide pos="288"/>
        <p:guide pos="5472"/>
        <p:guide orient="horz" pos="2984"/>
        <p:guide orient="horz" pos="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1"/>
        <p:cNvGrpSpPr/>
        <p:nvPr/>
      </p:nvGrpSpPr>
      <p:grpSpPr>
        <a:xfrm>
          <a:off x="0" y="0"/>
          <a:ext cx="0" cy="0"/>
          <a:chOff x="0" y="0"/>
          <a:chExt cx="0" cy="0"/>
        </a:xfrm>
      </p:grpSpPr>
      <p:sp>
        <p:nvSpPr>
          <p:cNvPr id="5152" name="Google Shape;5152;g94a06c92dc_0_1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3" name="Google Shape;5153;g94a06c92dc_0_1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3"/>
        <p:cNvGrpSpPr/>
        <p:nvPr/>
      </p:nvGrpSpPr>
      <p:grpSpPr>
        <a:xfrm>
          <a:off x="0" y="0"/>
          <a:ext cx="0" cy="0"/>
          <a:chOff x="0" y="0"/>
          <a:chExt cx="0" cy="0"/>
        </a:xfrm>
      </p:grpSpPr>
      <p:sp>
        <p:nvSpPr>
          <p:cNvPr id="3924" name="Google Shape;3924;g94a06c92dc_0_1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5" name="Google Shape;3925;g94a06c92dc_0_1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9"/>
        <p:cNvGrpSpPr/>
        <p:nvPr/>
      </p:nvGrpSpPr>
      <p:grpSpPr>
        <a:xfrm>
          <a:off x="0" y="0"/>
          <a:ext cx="0" cy="0"/>
          <a:chOff x="0" y="0"/>
          <a:chExt cx="0" cy="0"/>
        </a:xfrm>
      </p:grpSpPr>
      <p:sp>
        <p:nvSpPr>
          <p:cNvPr id="2370" name="Google Shape;2370;g92a1ad2113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1" name="Google Shape;2371;g92a1ad2113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929290261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929290261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92929026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9"/>
        <p:cNvGrpSpPr/>
        <p:nvPr/>
      </p:nvGrpSpPr>
      <p:grpSpPr>
        <a:xfrm>
          <a:off x="0" y="0"/>
          <a:ext cx="0" cy="0"/>
          <a:chOff x="0" y="0"/>
          <a:chExt cx="0" cy="0"/>
        </a:xfrm>
      </p:grpSpPr>
      <p:sp>
        <p:nvSpPr>
          <p:cNvPr id="2730" name="Google Shape;2730;g92a1ad2113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1" name="Google Shape;2731;g92a1ad2113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92a1ad2113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92a1ad2113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3197881" y="869375"/>
            <a:ext cx="5484547" cy="3866517"/>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3"/>
          <p:cNvSpPr txBox="1"/>
          <p:nvPr/>
        </p:nvSpPr>
        <p:spPr>
          <a:xfrm>
            <a:off x="383437" y="420903"/>
            <a:ext cx="4271416" cy="29480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4500" dirty="0">
                <a:latin typeface="Fira Sans SemiBold"/>
                <a:ea typeface="Fira Sans SemiBold"/>
                <a:cs typeface="Fira Sans SemiBold"/>
                <a:sym typeface="Fira Sans SemiBold"/>
              </a:rPr>
              <a:t>AUTOMATIC ROOM LIGHTING SYSTEM</a:t>
            </a:r>
            <a:endParaRPr sz="4400" dirty="0">
              <a:solidFill>
                <a:srgbClr val="00002A"/>
              </a:solidFill>
              <a:highlight>
                <a:srgbClr val="FFFFFF"/>
              </a:highlight>
              <a:latin typeface="Fira Sans SemiBold"/>
              <a:ea typeface="Fira Sans SemiBold"/>
              <a:cs typeface="Fira Sans SemiBold"/>
              <a:sym typeface="Fira Sans SemiBold"/>
            </a:endParaRPr>
          </a:p>
        </p:txBody>
      </p:sp>
      <p:sp>
        <p:nvSpPr>
          <p:cNvPr id="165" name="Google Shape;165;p13"/>
          <p:cNvSpPr txBox="1"/>
          <p:nvPr/>
        </p:nvSpPr>
        <p:spPr>
          <a:xfrm>
            <a:off x="368769" y="3449080"/>
            <a:ext cx="3069526" cy="976869"/>
          </a:xfrm>
          <a:prstGeom prst="rect">
            <a:avLst/>
          </a:prstGeom>
          <a:noFill/>
          <a:ln>
            <a:noFill/>
          </a:ln>
        </p:spPr>
        <p:txBody>
          <a:bodyPr spcFirstLastPara="1" wrap="square" lIns="91425" tIns="91425" rIns="91425" bIns="91425" anchor="t" anchorCtr="0">
            <a:noAutofit/>
          </a:bodyPr>
          <a:lstStyle/>
          <a:p>
            <a:r>
              <a:rPr lang="en-US" sz="1500" dirty="0">
                <a:latin typeface="Fira Sans" panose="020B0604020202020204" charset="0"/>
              </a:rPr>
              <a:t>PRIYADHARSHANI N.  2020/E/120</a:t>
            </a:r>
          </a:p>
          <a:p>
            <a:r>
              <a:rPr lang="en-US" sz="1500" dirty="0">
                <a:latin typeface="Fira Sans" panose="020B0604020202020204" charset="0"/>
              </a:rPr>
              <a:t>PRIYATHARSINI S.       2020/E/122</a:t>
            </a:r>
          </a:p>
          <a:p>
            <a:r>
              <a:rPr lang="en-US" sz="1500" dirty="0">
                <a:latin typeface="Fira Sans" panose="020B0604020202020204" charset="0"/>
              </a:rPr>
              <a:t>RAVINDYA L.B.T.          2020/E/132</a:t>
            </a:r>
            <a:endParaRPr sz="1500" dirty="0">
              <a:latin typeface="Fira Sans" panose="020B0604020202020204" charset="0"/>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sp>
        <p:nvSpPr>
          <p:cNvPr id="2833" name="Google Shape;2833;p32"/>
          <p:cNvSpPr txBox="1"/>
          <p:nvPr/>
        </p:nvSpPr>
        <p:spPr>
          <a:xfrm>
            <a:off x="457200" y="411474"/>
            <a:ext cx="4309500" cy="38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accent3">
                    <a:lumMod val="50000"/>
                  </a:schemeClr>
                </a:solidFill>
                <a:latin typeface="Fira Sans Medium"/>
                <a:ea typeface="Fira Sans Medium"/>
                <a:cs typeface="Fira Sans Medium"/>
                <a:sym typeface="Fira Sans Medium"/>
              </a:rPr>
              <a:t>4. </a:t>
            </a:r>
            <a:r>
              <a:rPr lang="en-US" sz="2800" dirty="0">
                <a:solidFill>
                  <a:schemeClr val="accent3">
                    <a:lumMod val="50000"/>
                  </a:schemeClr>
                </a:solidFill>
                <a:latin typeface="Fira Sans Medium"/>
                <a:ea typeface="Fira Sans Medium"/>
                <a:cs typeface="Fira Sans Medium"/>
                <a:sym typeface="Fira Sans Medium"/>
              </a:rPr>
              <a:t>Logic and flow control</a:t>
            </a:r>
            <a:endParaRPr sz="2800" dirty="0">
              <a:solidFill>
                <a:schemeClr val="accent3">
                  <a:lumMod val="50000"/>
                </a:schemeClr>
              </a:solidFill>
              <a:latin typeface="Fira Sans Medium"/>
              <a:ea typeface="Fira Sans Medium"/>
              <a:cs typeface="Fira Sans Medium"/>
              <a:sym typeface="Fira Sans Medium"/>
            </a:endParaRPr>
          </a:p>
        </p:txBody>
      </p:sp>
      <p:grpSp>
        <p:nvGrpSpPr>
          <p:cNvPr id="2834" name="Google Shape;2834;p32"/>
          <p:cNvGrpSpPr/>
          <p:nvPr/>
        </p:nvGrpSpPr>
        <p:grpSpPr>
          <a:xfrm>
            <a:off x="417437" y="1969346"/>
            <a:ext cx="4464075" cy="1995227"/>
            <a:chOff x="417437" y="1917412"/>
            <a:chExt cx="4464075" cy="1995227"/>
          </a:xfrm>
        </p:grpSpPr>
        <p:grpSp>
          <p:nvGrpSpPr>
            <p:cNvPr id="2835" name="Google Shape;2835;p32"/>
            <p:cNvGrpSpPr/>
            <p:nvPr/>
          </p:nvGrpSpPr>
          <p:grpSpPr>
            <a:xfrm>
              <a:off x="417437" y="1917412"/>
              <a:ext cx="4464075" cy="1995227"/>
              <a:chOff x="534225" y="1948475"/>
              <a:chExt cx="3961025" cy="1740125"/>
            </a:xfrm>
          </p:grpSpPr>
          <p:sp>
            <p:nvSpPr>
              <p:cNvPr id="2836" name="Google Shape;2836;p32"/>
              <p:cNvSpPr/>
              <p:nvPr/>
            </p:nvSpPr>
            <p:spPr>
              <a:xfrm>
                <a:off x="3519025" y="2593925"/>
                <a:ext cx="976225" cy="924275"/>
              </a:xfrm>
              <a:custGeom>
                <a:avLst/>
                <a:gdLst/>
                <a:ahLst/>
                <a:cxnLst/>
                <a:rect l="l" t="t" r="r" b="b"/>
                <a:pathLst>
                  <a:path w="39049" h="36971" extrusionOk="0">
                    <a:moveTo>
                      <a:pt x="15290" y="0"/>
                    </a:moveTo>
                    <a:cubicBezTo>
                      <a:pt x="9753" y="0"/>
                      <a:pt x="4217" y="2114"/>
                      <a:pt x="1" y="6315"/>
                    </a:cubicBezTo>
                    <a:lnTo>
                      <a:pt x="4181" y="10495"/>
                    </a:lnTo>
                    <a:cubicBezTo>
                      <a:pt x="7188" y="7504"/>
                      <a:pt x="11206" y="5926"/>
                      <a:pt x="15274" y="5926"/>
                    </a:cubicBezTo>
                    <a:cubicBezTo>
                      <a:pt x="19260" y="5926"/>
                      <a:pt x="23295" y="7440"/>
                      <a:pt x="26476" y="10622"/>
                    </a:cubicBezTo>
                    <a:cubicBezTo>
                      <a:pt x="32525" y="16765"/>
                      <a:pt x="32493" y="26678"/>
                      <a:pt x="26381" y="32790"/>
                    </a:cubicBezTo>
                    <a:lnTo>
                      <a:pt x="30561" y="36970"/>
                    </a:lnTo>
                    <a:cubicBezTo>
                      <a:pt x="38954" y="28641"/>
                      <a:pt x="39049" y="15119"/>
                      <a:pt x="30846" y="6631"/>
                    </a:cubicBezTo>
                    <a:cubicBezTo>
                      <a:pt x="26592" y="2201"/>
                      <a:pt x="20940" y="0"/>
                      <a:pt x="152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2"/>
              <p:cNvSpPr/>
              <p:nvPr/>
            </p:nvSpPr>
            <p:spPr>
              <a:xfrm>
                <a:off x="2123225" y="2610250"/>
                <a:ext cx="770375" cy="265075"/>
              </a:xfrm>
              <a:custGeom>
                <a:avLst/>
                <a:gdLst/>
                <a:ahLst/>
                <a:cxnLst/>
                <a:rect l="l" t="t" r="r" b="b"/>
                <a:pathLst>
                  <a:path w="30815" h="10603" extrusionOk="0">
                    <a:moveTo>
                      <a:pt x="15261" y="1"/>
                    </a:moveTo>
                    <a:cubicBezTo>
                      <a:pt x="9749" y="1"/>
                      <a:pt x="4236" y="2107"/>
                      <a:pt x="0" y="6327"/>
                    </a:cubicBezTo>
                    <a:lnTo>
                      <a:pt x="4117" y="10507"/>
                    </a:lnTo>
                    <a:cubicBezTo>
                      <a:pt x="7165" y="7475"/>
                      <a:pt x="11184" y="5923"/>
                      <a:pt x="15228" y="5923"/>
                    </a:cubicBezTo>
                    <a:cubicBezTo>
                      <a:pt x="19252" y="5923"/>
                      <a:pt x="23301" y="7459"/>
                      <a:pt x="26444" y="10602"/>
                    </a:cubicBezTo>
                    <a:lnTo>
                      <a:pt x="30814" y="6612"/>
                    </a:lnTo>
                    <a:cubicBezTo>
                      <a:pt x="30719" y="6548"/>
                      <a:pt x="30624" y="6453"/>
                      <a:pt x="30561" y="6358"/>
                    </a:cubicBezTo>
                    <a:cubicBezTo>
                      <a:pt x="26325" y="2123"/>
                      <a:pt x="20794" y="1"/>
                      <a:pt x="1526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2"/>
              <p:cNvSpPr/>
              <p:nvPr/>
            </p:nvSpPr>
            <p:spPr>
              <a:xfrm>
                <a:off x="534225" y="2555975"/>
                <a:ext cx="1008675" cy="899675"/>
              </a:xfrm>
              <a:custGeom>
                <a:avLst/>
                <a:gdLst/>
                <a:ahLst/>
                <a:cxnLst/>
                <a:rect l="l" t="t" r="r" b="b"/>
                <a:pathLst>
                  <a:path w="40347" h="35987" extrusionOk="0">
                    <a:moveTo>
                      <a:pt x="24118" y="1"/>
                    </a:moveTo>
                    <a:cubicBezTo>
                      <a:pt x="19022" y="1"/>
                      <a:pt x="13906" y="1787"/>
                      <a:pt x="9786" y="5426"/>
                    </a:cubicBezTo>
                    <a:cubicBezTo>
                      <a:pt x="855" y="13343"/>
                      <a:pt x="0" y="27024"/>
                      <a:pt x="7917" y="35986"/>
                    </a:cubicBezTo>
                    <a:lnTo>
                      <a:pt x="12351" y="32059"/>
                    </a:lnTo>
                    <a:cubicBezTo>
                      <a:pt x="6619" y="25567"/>
                      <a:pt x="7221" y="15623"/>
                      <a:pt x="13713" y="9860"/>
                    </a:cubicBezTo>
                    <a:cubicBezTo>
                      <a:pt x="16707" y="7216"/>
                      <a:pt x="20435" y="5913"/>
                      <a:pt x="24146" y="5913"/>
                    </a:cubicBezTo>
                    <a:cubicBezTo>
                      <a:pt x="28481" y="5913"/>
                      <a:pt x="32793" y="7692"/>
                      <a:pt x="35881" y="11190"/>
                    </a:cubicBezTo>
                    <a:lnTo>
                      <a:pt x="40347" y="7294"/>
                    </a:lnTo>
                    <a:cubicBezTo>
                      <a:pt x="36069" y="2469"/>
                      <a:pt x="30108" y="1"/>
                      <a:pt x="241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2"/>
              <p:cNvSpPr/>
              <p:nvPr/>
            </p:nvSpPr>
            <p:spPr>
              <a:xfrm>
                <a:off x="1433625" y="2738325"/>
                <a:ext cx="795700" cy="290275"/>
              </a:xfrm>
              <a:custGeom>
                <a:avLst/>
                <a:gdLst/>
                <a:ahLst/>
                <a:cxnLst/>
                <a:rect l="l" t="t" r="r" b="b"/>
                <a:pathLst>
                  <a:path w="31828" h="11611" extrusionOk="0">
                    <a:moveTo>
                      <a:pt x="4371" y="0"/>
                    </a:moveTo>
                    <a:lnTo>
                      <a:pt x="0" y="3927"/>
                    </a:lnTo>
                    <a:cubicBezTo>
                      <a:pt x="380" y="4371"/>
                      <a:pt x="792" y="4814"/>
                      <a:pt x="1235" y="5226"/>
                    </a:cubicBezTo>
                    <a:cubicBezTo>
                      <a:pt x="5459" y="9481"/>
                      <a:pt x="11013" y="11611"/>
                      <a:pt x="16566" y="11611"/>
                    </a:cubicBezTo>
                    <a:cubicBezTo>
                      <a:pt x="22089" y="11611"/>
                      <a:pt x="27612" y="9505"/>
                      <a:pt x="31828" y="5289"/>
                    </a:cubicBezTo>
                    <a:lnTo>
                      <a:pt x="27711" y="1077"/>
                    </a:lnTo>
                    <a:cubicBezTo>
                      <a:pt x="24635" y="4137"/>
                      <a:pt x="20583" y="5673"/>
                      <a:pt x="16536" y="5673"/>
                    </a:cubicBezTo>
                    <a:cubicBezTo>
                      <a:pt x="12499" y="5673"/>
                      <a:pt x="8468" y="4145"/>
                      <a:pt x="5416" y="1077"/>
                    </a:cubicBezTo>
                    <a:cubicBezTo>
                      <a:pt x="5067" y="729"/>
                      <a:pt x="4687"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2"/>
              <p:cNvSpPr/>
              <p:nvPr/>
            </p:nvSpPr>
            <p:spPr>
              <a:xfrm>
                <a:off x="1464500" y="1948475"/>
                <a:ext cx="1425925" cy="1740125"/>
              </a:xfrm>
              <a:custGeom>
                <a:avLst/>
                <a:gdLst/>
                <a:ahLst/>
                <a:cxnLst/>
                <a:rect l="l" t="t" r="r" b="b"/>
                <a:pathLst>
                  <a:path w="57037" h="69605" extrusionOk="0">
                    <a:moveTo>
                      <a:pt x="15262" y="1"/>
                    </a:moveTo>
                    <a:cubicBezTo>
                      <a:pt x="9739" y="1"/>
                      <a:pt x="4216" y="2107"/>
                      <a:pt x="0" y="6323"/>
                    </a:cubicBezTo>
                    <a:lnTo>
                      <a:pt x="4149" y="10503"/>
                    </a:lnTo>
                    <a:cubicBezTo>
                      <a:pt x="7209" y="7459"/>
                      <a:pt x="11220" y="5939"/>
                      <a:pt x="15234" y="5939"/>
                    </a:cubicBezTo>
                    <a:cubicBezTo>
                      <a:pt x="19279" y="5939"/>
                      <a:pt x="23329" y="7482"/>
                      <a:pt x="26412" y="10566"/>
                    </a:cubicBezTo>
                    <a:cubicBezTo>
                      <a:pt x="32525" y="16710"/>
                      <a:pt x="32493" y="26686"/>
                      <a:pt x="26349" y="32798"/>
                    </a:cubicBezTo>
                    <a:cubicBezTo>
                      <a:pt x="18052" y="41253"/>
                      <a:pt x="18020" y="54808"/>
                      <a:pt x="26412" y="63232"/>
                    </a:cubicBezTo>
                    <a:cubicBezTo>
                      <a:pt x="30632" y="67483"/>
                      <a:pt x="36179" y="69605"/>
                      <a:pt x="41732" y="69605"/>
                    </a:cubicBezTo>
                    <a:cubicBezTo>
                      <a:pt x="47264" y="69605"/>
                      <a:pt x="52801" y="67499"/>
                      <a:pt x="57036" y="63295"/>
                    </a:cubicBezTo>
                    <a:lnTo>
                      <a:pt x="52856" y="59083"/>
                    </a:lnTo>
                    <a:cubicBezTo>
                      <a:pt x="49792" y="62147"/>
                      <a:pt x="45775" y="63675"/>
                      <a:pt x="41756" y="63675"/>
                    </a:cubicBezTo>
                    <a:cubicBezTo>
                      <a:pt x="37715" y="63675"/>
                      <a:pt x="33673" y="62131"/>
                      <a:pt x="30593" y="59051"/>
                    </a:cubicBezTo>
                    <a:cubicBezTo>
                      <a:pt x="24481" y="52907"/>
                      <a:pt x="24544" y="42932"/>
                      <a:pt x="30688" y="36820"/>
                    </a:cubicBezTo>
                    <a:cubicBezTo>
                      <a:pt x="39017" y="28364"/>
                      <a:pt x="38985" y="14778"/>
                      <a:pt x="30593" y="6386"/>
                    </a:cubicBezTo>
                    <a:cubicBezTo>
                      <a:pt x="26369" y="2130"/>
                      <a:pt x="20816" y="1"/>
                      <a:pt x="1526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2"/>
              <p:cNvSpPr/>
              <p:nvPr/>
            </p:nvSpPr>
            <p:spPr>
              <a:xfrm>
                <a:off x="2784300" y="2776325"/>
                <a:ext cx="794925" cy="299375"/>
              </a:xfrm>
              <a:custGeom>
                <a:avLst/>
                <a:gdLst/>
                <a:ahLst/>
                <a:cxnLst/>
                <a:rect l="l" t="t" r="r" b="b"/>
                <a:pathLst>
                  <a:path w="31797" h="11975" extrusionOk="0">
                    <a:moveTo>
                      <a:pt x="4371" y="0"/>
                    </a:moveTo>
                    <a:lnTo>
                      <a:pt x="1" y="3959"/>
                    </a:lnTo>
                    <a:cubicBezTo>
                      <a:pt x="381" y="4402"/>
                      <a:pt x="792" y="4814"/>
                      <a:pt x="1172" y="5289"/>
                    </a:cubicBezTo>
                    <a:cubicBezTo>
                      <a:pt x="4829" y="9845"/>
                      <a:pt x="10208" y="11974"/>
                      <a:pt x="15741" y="11974"/>
                    </a:cubicBezTo>
                    <a:cubicBezTo>
                      <a:pt x="21517" y="11974"/>
                      <a:pt x="27462" y="9655"/>
                      <a:pt x="31796" y="5352"/>
                    </a:cubicBezTo>
                    <a:lnTo>
                      <a:pt x="27616" y="1141"/>
                    </a:lnTo>
                    <a:cubicBezTo>
                      <a:pt x="24548" y="4193"/>
                      <a:pt x="20525" y="5721"/>
                      <a:pt x="16500" y="5721"/>
                    </a:cubicBezTo>
                    <a:cubicBezTo>
                      <a:pt x="12465" y="5721"/>
                      <a:pt x="8429" y="4185"/>
                      <a:pt x="5353" y="1109"/>
                    </a:cubicBezTo>
                    <a:cubicBezTo>
                      <a:pt x="5004" y="760"/>
                      <a:pt x="4688"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2"/>
              <p:cNvSpPr/>
              <p:nvPr/>
            </p:nvSpPr>
            <p:spPr>
              <a:xfrm>
                <a:off x="731350" y="2105725"/>
                <a:ext cx="1008700" cy="1531475"/>
              </a:xfrm>
              <a:custGeom>
                <a:avLst/>
                <a:gdLst/>
                <a:ahLst/>
                <a:cxnLst/>
                <a:rect l="l" t="t" r="r" b="b"/>
                <a:pathLst>
                  <a:path w="40348" h="61259" extrusionOk="0">
                    <a:moveTo>
                      <a:pt x="29358" y="1"/>
                    </a:moveTo>
                    <a:cubicBezTo>
                      <a:pt x="21314" y="8013"/>
                      <a:pt x="20902" y="20776"/>
                      <a:pt x="28091" y="29295"/>
                    </a:cubicBezTo>
                    <a:cubicBezTo>
                      <a:pt x="33728" y="35787"/>
                      <a:pt x="33095" y="45667"/>
                      <a:pt x="26635" y="51400"/>
                    </a:cubicBezTo>
                    <a:cubicBezTo>
                      <a:pt x="23649" y="54036"/>
                      <a:pt x="19933" y="55332"/>
                      <a:pt x="16229" y="55332"/>
                    </a:cubicBezTo>
                    <a:cubicBezTo>
                      <a:pt x="11880" y="55332"/>
                      <a:pt x="7547" y="53544"/>
                      <a:pt x="4435" y="50038"/>
                    </a:cubicBezTo>
                    <a:lnTo>
                      <a:pt x="1" y="53965"/>
                    </a:lnTo>
                    <a:cubicBezTo>
                      <a:pt x="4296" y="58790"/>
                      <a:pt x="10256" y="61258"/>
                      <a:pt x="16241" y="61258"/>
                    </a:cubicBezTo>
                    <a:cubicBezTo>
                      <a:pt x="21332" y="61258"/>
                      <a:pt x="26442" y="59472"/>
                      <a:pt x="30561" y="55833"/>
                    </a:cubicBezTo>
                    <a:cubicBezTo>
                      <a:pt x="39492" y="47916"/>
                      <a:pt x="40347" y="34267"/>
                      <a:pt x="32493" y="25336"/>
                    </a:cubicBezTo>
                    <a:cubicBezTo>
                      <a:pt x="27395" y="19129"/>
                      <a:pt x="27743" y="9977"/>
                      <a:pt x="33538" y="4213"/>
                    </a:cubicBezTo>
                    <a:lnTo>
                      <a:pt x="29358"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2"/>
              <p:cNvSpPr/>
              <p:nvPr/>
            </p:nvSpPr>
            <p:spPr>
              <a:xfrm>
                <a:off x="679100" y="3284600"/>
                <a:ext cx="198750" cy="201925"/>
              </a:xfrm>
              <a:custGeom>
                <a:avLst/>
                <a:gdLst/>
                <a:ahLst/>
                <a:cxnLst/>
                <a:rect l="l" t="t" r="r" b="b"/>
                <a:pathLst>
                  <a:path w="7950" h="8077" extrusionOk="0">
                    <a:moveTo>
                      <a:pt x="1" y="1"/>
                    </a:moveTo>
                    <a:lnTo>
                      <a:pt x="571" y="4023"/>
                    </a:lnTo>
                    <a:lnTo>
                      <a:pt x="1109" y="8076"/>
                    </a:lnTo>
                    <a:lnTo>
                      <a:pt x="4529" y="4910"/>
                    </a:lnTo>
                    <a:lnTo>
                      <a:pt x="7950" y="1743"/>
                    </a:lnTo>
                    <a:lnTo>
                      <a:pt x="3959" y="888"/>
                    </a:lnTo>
                    <a:lnTo>
                      <a:pt x="1"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2"/>
              <p:cNvSpPr/>
              <p:nvPr/>
            </p:nvSpPr>
            <p:spPr>
              <a:xfrm>
                <a:off x="1410650" y="2074075"/>
                <a:ext cx="199550" cy="200325"/>
              </a:xfrm>
              <a:custGeom>
                <a:avLst/>
                <a:gdLst/>
                <a:ahLst/>
                <a:cxnLst/>
                <a:rect l="l" t="t" r="r" b="b"/>
                <a:pathLst>
                  <a:path w="7982" h="8013" extrusionOk="0">
                    <a:moveTo>
                      <a:pt x="1363" y="0"/>
                    </a:moveTo>
                    <a:lnTo>
                      <a:pt x="666" y="4022"/>
                    </a:lnTo>
                    <a:lnTo>
                      <a:pt x="1" y="8012"/>
                    </a:lnTo>
                    <a:lnTo>
                      <a:pt x="3991" y="7284"/>
                    </a:lnTo>
                    <a:lnTo>
                      <a:pt x="7981" y="6524"/>
                    </a:lnTo>
                    <a:lnTo>
                      <a:pt x="4656" y="3262"/>
                    </a:lnTo>
                    <a:lnTo>
                      <a:pt x="136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2"/>
              <p:cNvSpPr/>
              <p:nvPr/>
            </p:nvSpPr>
            <p:spPr>
              <a:xfrm>
                <a:off x="2603800" y="2145325"/>
                <a:ext cx="494050" cy="1389500"/>
              </a:xfrm>
              <a:custGeom>
                <a:avLst/>
                <a:gdLst/>
                <a:ahLst/>
                <a:cxnLst/>
                <a:rect l="l" t="t" r="r" b="b"/>
                <a:pathLst>
                  <a:path w="19762" h="55580" extrusionOk="0">
                    <a:moveTo>
                      <a:pt x="8519" y="0"/>
                    </a:moveTo>
                    <a:cubicBezTo>
                      <a:pt x="475" y="8013"/>
                      <a:pt x="0" y="20680"/>
                      <a:pt x="7189" y="29199"/>
                    </a:cubicBezTo>
                    <a:cubicBezTo>
                      <a:pt x="13270" y="35343"/>
                      <a:pt x="13206" y="45287"/>
                      <a:pt x="7094" y="51399"/>
                    </a:cubicBezTo>
                    <a:lnTo>
                      <a:pt x="11274" y="55579"/>
                    </a:lnTo>
                    <a:cubicBezTo>
                      <a:pt x="19667" y="47219"/>
                      <a:pt x="19762" y="33696"/>
                      <a:pt x="11559" y="25209"/>
                    </a:cubicBezTo>
                    <a:cubicBezTo>
                      <a:pt x="6556" y="19033"/>
                      <a:pt x="6936" y="9913"/>
                      <a:pt x="12699" y="4181"/>
                    </a:cubicBezTo>
                    <a:lnTo>
                      <a:pt x="8519"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2"/>
              <p:cNvSpPr/>
              <p:nvPr/>
            </p:nvSpPr>
            <p:spPr>
              <a:xfrm>
                <a:off x="2730475" y="3397025"/>
                <a:ext cx="201125" cy="198750"/>
              </a:xfrm>
              <a:custGeom>
                <a:avLst/>
                <a:gdLst/>
                <a:ahLst/>
                <a:cxnLst/>
                <a:rect l="l" t="t" r="r" b="b"/>
                <a:pathLst>
                  <a:path w="8045" h="7950" extrusionOk="0">
                    <a:moveTo>
                      <a:pt x="1710" y="1"/>
                    </a:moveTo>
                    <a:lnTo>
                      <a:pt x="855" y="3959"/>
                    </a:lnTo>
                    <a:lnTo>
                      <a:pt x="0" y="7950"/>
                    </a:lnTo>
                    <a:lnTo>
                      <a:pt x="0" y="7950"/>
                    </a:lnTo>
                    <a:lnTo>
                      <a:pt x="4022" y="7380"/>
                    </a:lnTo>
                    <a:lnTo>
                      <a:pt x="8044" y="6810"/>
                    </a:lnTo>
                    <a:lnTo>
                      <a:pt x="4877" y="3389"/>
                    </a:lnTo>
                    <a:lnTo>
                      <a:pt x="171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2"/>
              <p:cNvSpPr/>
              <p:nvPr/>
            </p:nvSpPr>
            <p:spPr>
              <a:xfrm>
                <a:off x="2815175" y="1990625"/>
                <a:ext cx="1471850" cy="1681650"/>
              </a:xfrm>
              <a:custGeom>
                <a:avLst/>
                <a:gdLst/>
                <a:ahLst/>
                <a:cxnLst/>
                <a:rect l="l" t="t" r="r" b="b"/>
                <a:pathLst>
                  <a:path w="58874" h="67266" extrusionOk="0">
                    <a:moveTo>
                      <a:pt x="15224" y="1"/>
                    </a:moveTo>
                    <a:cubicBezTo>
                      <a:pt x="9722" y="1"/>
                      <a:pt x="4217" y="2083"/>
                      <a:pt x="1" y="6252"/>
                    </a:cubicBezTo>
                    <a:lnTo>
                      <a:pt x="4149" y="10464"/>
                    </a:lnTo>
                    <a:cubicBezTo>
                      <a:pt x="7213" y="7431"/>
                      <a:pt x="11213" y="5919"/>
                      <a:pt x="15208" y="5919"/>
                    </a:cubicBezTo>
                    <a:cubicBezTo>
                      <a:pt x="19265" y="5919"/>
                      <a:pt x="23317" y="7479"/>
                      <a:pt x="26381" y="10590"/>
                    </a:cubicBezTo>
                    <a:cubicBezTo>
                      <a:pt x="31828" y="16101"/>
                      <a:pt x="32272" y="24588"/>
                      <a:pt x="27933" y="30700"/>
                    </a:cubicBezTo>
                    <a:cubicBezTo>
                      <a:pt x="27300" y="31365"/>
                      <a:pt x="26730" y="32030"/>
                      <a:pt x="26191" y="32727"/>
                    </a:cubicBezTo>
                    <a:cubicBezTo>
                      <a:pt x="26191" y="32759"/>
                      <a:pt x="26159" y="32759"/>
                      <a:pt x="26159" y="32790"/>
                    </a:cubicBezTo>
                    <a:cubicBezTo>
                      <a:pt x="19921" y="41246"/>
                      <a:pt x="20617" y="53217"/>
                      <a:pt x="28281" y="60881"/>
                    </a:cubicBezTo>
                    <a:cubicBezTo>
                      <a:pt x="32505" y="65136"/>
                      <a:pt x="38059" y="67266"/>
                      <a:pt x="43612" y="67266"/>
                    </a:cubicBezTo>
                    <a:cubicBezTo>
                      <a:pt x="49135" y="67266"/>
                      <a:pt x="54658" y="65160"/>
                      <a:pt x="58874" y="60944"/>
                    </a:cubicBezTo>
                    <a:lnTo>
                      <a:pt x="54693" y="56764"/>
                    </a:lnTo>
                    <a:cubicBezTo>
                      <a:pt x="51629" y="59812"/>
                      <a:pt x="47612" y="61340"/>
                      <a:pt x="43597" y="61340"/>
                    </a:cubicBezTo>
                    <a:cubicBezTo>
                      <a:pt x="39560" y="61340"/>
                      <a:pt x="35526" y="59796"/>
                      <a:pt x="32462" y="56700"/>
                    </a:cubicBezTo>
                    <a:cubicBezTo>
                      <a:pt x="27015" y="51221"/>
                      <a:pt x="26413" y="42703"/>
                      <a:pt x="30720" y="36590"/>
                    </a:cubicBezTo>
                    <a:cubicBezTo>
                      <a:pt x="38859" y="28167"/>
                      <a:pt x="38859" y="14802"/>
                      <a:pt x="30593" y="6410"/>
                    </a:cubicBezTo>
                    <a:cubicBezTo>
                      <a:pt x="26369" y="2139"/>
                      <a:pt x="20798" y="1"/>
                      <a:pt x="1522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2"/>
              <p:cNvSpPr/>
              <p:nvPr/>
            </p:nvSpPr>
            <p:spPr>
              <a:xfrm>
                <a:off x="4133400" y="3366950"/>
                <a:ext cx="201125" cy="198750"/>
              </a:xfrm>
              <a:custGeom>
                <a:avLst/>
                <a:gdLst/>
                <a:ahLst/>
                <a:cxnLst/>
                <a:rect l="l" t="t" r="r" b="b"/>
                <a:pathLst>
                  <a:path w="8045" h="7950" extrusionOk="0">
                    <a:moveTo>
                      <a:pt x="1711" y="0"/>
                    </a:moveTo>
                    <a:lnTo>
                      <a:pt x="856" y="3991"/>
                    </a:lnTo>
                    <a:lnTo>
                      <a:pt x="1" y="7949"/>
                    </a:lnTo>
                    <a:lnTo>
                      <a:pt x="4023" y="7379"/>
                    </a:lnTo>
                    <a:lnTo>
                      <a:pt x="8045" y="6809"/>
                    </a:lnTo>
                    <a:lnTo>
                      <a:pt x="4878" y="3421"/>
                    </a:lnTo>
                    <a:lnTo>
                      <a:pt x="171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2"/>
              <p:cNvSpPr/>
              <p:nvPr/>
            </p:nvSpPr>
            <p:spPr>
              <a:xfrm>
                <a:off x="2746300" y="2106525"/>
                <a:ext cx="201125" cy="199550"/>
              </a:xfrm>
              <a:custGeom>
                <a:avLst/>
                <a:gdLst/>
                <a:ahLst/>
                <a:cxnLst/>
                <a:rect l="l" t="t" r="r" b="b"/>
                <a:pathLst>
                  <a:path w="8045" h="7982" extrusionOk="0">
                    <a:moveTo>
                      <a:pt x="1647" y="1"/>
                    </a:moveTo>
                    <a:lnTo>
                      <a:pt x="824" y="3991"/>
                    </a:lnTo>
                    <a:lnTo>
                      <a:pt x="1" y="7981"/>
                    </a:lnTo>
                    <a:lnTo>
                      <a:pt x="4023" y="7379"/>
                    </a:lnTo>
                    <a:lnTo>
                      <a:pt x="8045" y="6778"/>
                    </a:lnTo>
                    <a:lnTo>
                      <a:pt x="4846" y="3389"/>
                    </a:lnTo>
                    <a:lnTo>
                      <a:pt x="164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0" name="Google Shape;2850;p32"/>
            <p:cNvSpPr txBox="1"/>
            <p:nvPr/>
          </p:nvSpPr>
          <p:spPr>
            <a:xfrm>
              <a:off x="3964430" y="3018496"/>
              <a:ext cx="480300" cy="49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latin typeface="Fira Sans"/>
                  <a:ea typeface="Fira Sans"/>
                  <a:cs typeface="Fira Sans"/>
                  <a:sym typeface="Fira Sans"/>
                </a:rPr>
                <a:t>5</a:t>
              </a:r>
              <a:endParaRPr sz="2700">
                <a:latin typeface="Fira Sans"/>
                <a:ea typeface="Fira Sans"/>
                <a:cs typeface="Fira Sans"/>
                <a:sym typeface="Fira Sans"/>
              </a:endParaRPr>
            </a:p>
          </p:txBody>
        </p:sp>
        <p:sp>
          <p:nvSpPr>
            <p:cNvPr id="2851" name="Google Shape;2851;p32"/>
            <p:cNvSpPr txBox="1"/>
            <p:nvPr/>
          </p:nvSpPr>
          <p:spPr>
            <a:xfrm>
              <a:off x="2378150" y="3064163"/>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latin typeface="Fira Sans"/>
                  <a:ea typeface="Fira Sans"/>
                  <a:cs typeface="Fira Sans"/>
                  <a:sym typeface="Fira Sans"/>
                </a:rPr>
                <a:t>3</a:t>
              </a:r>
              <a:endParaRPr sz="2700">
                <a:latin typeface="Fira Sans"/>
                <a:ea typeface="Fira Sans"/>
                <a:cs typeface="Fira Sans"/>
                <a:sym typeface="Fira Sans"/>
              </a:endParaRPr>
            </a:p>
          </p:txBody>
        </p:sp>
        <p:sp>
          <p:nvSpPr>
            <p:cNvPr id="2852" name="Google Shape;2852;p32"/>
            <p:cNvSpPr txBox="1"/>
            <p:nvPr/>
          </p:nvSpPr>
          <p:spPr>
            <a:xfrm>
              <a:off x="882975" y="3008338"/>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latin typeface="Fira Sans"/>
                  <a:ea typeface="Fira Sans"/>
                  <a:cs typeface="Fira Sans"/>
                  <a:sym typeface="Fira Sans"/>
                </a:rPr>
                <a:t>1</a:t>
              </a:r>
              <a:endParaRPr sz="2700">
                <a:latin typeface="Fira Sans"/>
                <a:ea typeface="Fira Sans"/>
                <a:cs typeface="Fira Sans"/>
                <a:sym typeface="Fira Sans"/>
              </a:endParaRPr>
            </a:p>
          </p:txBody>
        </p:sp>
        <p:sp>
          <p:nvSpPr>
            <p:cNvPr id="2853" name="Google Shape;2853;p32"/>
            <p:cNvSpPr txBox="1"/>
            <p:nvPr/>
          </p:nvSpPr>
          <p:spPr>
            <a:xfrm>
              <a:off x="3196854" y="2333329"/>
              <a:ext cx="480300" cy="49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latin typeface="Fira Sans"/>
                  <a:ea typeface="Fira Sans"/>
                  <a:cs typeface="Fira Sans"/>
                  <a:sym typeface="Fira Sans"/>
                </a:rPr>
                <a:t>4</a:t>
              </a:r>
              <a:endParaRPr sz="2700">
                <a:latin typeface="Fira Sans"/>
                <a:ea typeface="Fira Sans"/>
                <a:cs typeface="Fira Sans"/>
                <a:sym typeface="Fira Sans"/>
              </a:endParaRPr>
            </a:p>
          </p:txBody>
        </p:sp>
        <p:sp>
          <p:nvSpPr>
            <p:cNvPr id="2854" name="Google Shape;2854;p32"/>
            <p:cNvSpPr txBox="1"/>
            <p:nvPr/>
          </p:nvSpPr>
          <p:spPr>
            <a:xfrm>
              <a:off x="1630513" y="2333329"/>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latin typeface="Fira Sans"/>
                  <a:ea typeface="Fira Sans"/>
                  <a:cs typeface="Fira Sans"/>
                  <a:sym typeface="Fira Sans"/>
                </a:rPr>
                <a:t>2</a:t>
              </a:r>
              <a:endParaRPr sz="2700">
                <a:latin typeface="Fira Sans"/>
                <a:ea typeface="Fira Sans"/>
                <a:cs typeface="Fira Sans"/>
                <a:sym typeface="Fira Sans"/>
              </a:endParaRPr>
            </a:p>
          </p:txBody>
        </p:sp>
      </p:grpSp>
      <p:sp>
        <p:nvSpPr>
          <p:cNvPr id="2855" name="Google Shape;2855;p32"/>
          <p:cNvSpPr txBox="1"/>
          <p:nvPr/>
        </p:nvSpPr>
        <p:spPr>
          <a:xfrm>
            <a:off x="4996076" y="1569050"/>
            <a:ext cx="17007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solidFill>
                  <a:srgbClr val="606060"/>
                </a:solidFill>
                <a:latin typeface="Fira Sans Medium"/>
                <a:ea typeface="Fira Sans Medium"/>
                <a:cs typeface="Fira Sans Medium"/>
                <a:sym typeface="Fira Sans Medium"/>
              </a:rPr>
              <a:t>Initialization</a:t>
            </a:r>
            <a:endParaRPr sz="1800" dirty="0">
              <a:solidFill>
                <a:srgbClr val="606060"/>
              </a:solidFill>
              <a:latin typeface="Fira Sans Medium"/>
              <a:ea typeface="Fira Sans Medium"/>
              <a:cs typeface="Fira Sans Medium"/>
              <a:sym typeface="Fira Sans Medium"/>
            </a:endParaRPr>
          </a:p>
        </p:txBody>
      </p:sp>
      <p:sp>
        <p:nvSpPr>
          <p:cNvPr id="2856" name="Google Shape;2856;p32"/>
          <p:cNvSpPr txBox="1"/>
          <p:nvPr/>
        </p:nvSpPr>
        <p:spPr>
          <a:xfrm>
            <a:off x="4996076" y="1854099"/>
            <a:ext cx="1700700" cy="35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latin typeface="Fira Sans"/>
                <a:ea typeface="Fira Sans"/>
                <a:cs typeface="Fira Sans"/>
                <a:sym typeface="Fira Sans"/>
              </a:rPr>
              <a:t>Setting up pins and LCD</a:t>
            </a:r>
            <a:endParaRPr dirty="0">
              <a:latin typeface="Fira Sans"/>
              <a:ea typeface="Fira Sans"/>
              <a:cs typeface="Fira Sans"/>
              <a:sym typeface="Fira Sans"/>
            </a:endParaRPr>
          </a:p>
        </p:txBody>
      </p:sp>
      <p:sp>
        <p:nvSpPr>
          <p:cNvPr id="2857" name="Google Shape;2857;p32"/>
          <p:cNvSpPr txBox="1"/>
          <p:nvPr/>
        </p:nvSpPr>
        <p:spPr>
          <a:xfrm>
            <a:off x="4996075" y="2530340"/>
            <a:ext cx="17007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solidFill>
                  <a:srgbClr val="222831"/>
                </a:solidFill>
                <a:latin typeface="Fira Sans Medium"/>
                <a:ea typeface="Fira Sans Medium"/>
                <a:cs typeface="Fira Sans Medium"/>
                <a:sym typeface="Fira Sans Medium"/>
              </a:rPr>
              <a:t>Sensor inputs</a:t>
            </a:r>
            <a:endParaRPr sz="1800" dirty="0">
              <a:solidFill>
                <a:srgbClr val="222831"/>
              </a:solidFill>
              <a:latin typeface="Fira Sans Medium"/>
              <a:ea typeface="Fira Sans Medium"/>
              <a:cs typeface="Fira Sans Medium"/>
              <a:sym typeface="Fira Sans Medium"/>
            </a:endParaRPr>
          </a:p>
        </p:txBody>
      </p:sp>
      <p:sp>
        <p:nvSpPr>
          <p:cNvPr id="2858" name="Google Shape;2858;p32"/>
          <p:cNvSpPr txBox="1"/>
          <p:nvPr/>
        </p:nvSpPr>
        <p:spPr>
          <a:xfrm>
            <a:off x="4700376" y="2800285"/>
            <a:ext cx="2008484" cy="64919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latin typeface="Fira Sans"/>
                <a:ea typeface="Fira Sans"/>
                <a:cs typeface="Fira Sans"/>
                <a:sym typeface="Fira Sans"/>
              </a:rPr>
              <a:t>Reading IR sensor values to detect entry and exit</a:t>
            </a:r>
            <a:endParaRPr dirty="0">
              <a:latin typeface="Fira Sans"/>
              <a:ea typeface="Fira Sans"/>
              <a:cs typeface="Fira Sans"/>
              <a:sym typeface="Fira Sans"/>
            </a:endParaRPr>
          </a:p>
        </p:txBody>
      </p:sp>
      <p:sp>
        <p:nvSpPr>
          <p:cNvPr id="2859" name="Google Shape;2859;p32"/>
          <p:cNvSpPr txBox="1"/>
          <p:nvPr/>
        </p:nvSpPr>
        <p:spPr>
          <a:xfrm>
            <a:off x="4996075" y="3645151"/>
            <a:ext cx="17007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solidFill>
                  <a:srgbClr val="FFA66F"/>
                </a:solidFill>
                <a:latin typeface="Fira Sans Medium"/>
                <a:ea typeface="Fira Sans Medium"/>
                <a:cs typeface="Fira Sans Medium"/>
                <a:sym typeface="Fira Sans Medium"/>
              </a:rPr>
              <a:t>LCD updates</a:t>
            </a:r>
            <a:endParaRPr sz="1800" dirty="0">
              <a:solidFill>
                <a:srgbClr val="FFA66F"/>
              </a:solidFill>
              <a:latin typeface="Fira Sans Medium"/>
              <a:ea typeface="Fira Sans Medium"/>
              <a:cs typeface="Fira Sans Medium"/>
              <a:sym typeface="Fira Sans Medium"/>
            </a:endParaRPr>
          </a:p>
        </p:txBody>
      </p:sp>
      <p:sp>
        <p:nvSpPr>
          <p:cNvPr id="2860" name="Google Shape;2860;p32"/>
          <p:cNvSpPr txBox="1"/>
          <p:nvPr/>
        </p:nvSpPr>
        <p:spPr>
          <a:xfrm>
            <a:off x="4789061" y="3905850"/>
            <a:ext cx="1907714" cy="39773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latin typeface="Fira Sans"/>
                <a:ea typeface="Fira Sans"/>
                <a:cs typeface="Fira Sans"/>
                <a:sym typeface="Fira Sans"/>
              </a:rPr>
              <a:t>Displaying real time occupancy status </a:t>
            </a:r>
            <a:endParaRPr dirty="0">
              <a:latin typeface="Fira Sans"/>
              <a:ea typeface="Fira Sans"/>
              <a:cs typeface="Fira Sans"/>
              <a:sym typeface="Fira Sans"/>
            </a:endParaRPr>
          </a:p>
        </p:txBody>
      </p:sp>
      <p:sp>
        <p:nvSpPr>
          <p:cNvPr id="2861" name="Google Shape;2861;p32"/>
          <p:cNvSpPr txBox="1"/>
          <p:nvPr/>
        </p:nvSpPr>
        <p:spPr>
          <a:xfrm>
            <a:off x="6911161" y="2019300"/>
            <a:ext cx="1977940" cy="260697"/>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solidFill>
                  <a:srgbClr val="30475E"/>
                </a:solidFill>
                <a:latin typeface="Fira Sans Medium"/>
                <a:ea typeface="Fira Sans Medium"/>
                <a:cs typeface="Fira Sans Medium"/>
                <a:sym typeface="Fira Sans Medium"/>
              </a:rPr>
              <a:t>Occupancy count</a:t>
            </a:r>
            <a:endParaRPr sz="1800" dirty="0">
              <a:solidFill>
                <a:srgbClr val="30475E"/>
              </a:solidFill>
              <a:latin typeface="Fira Sans Medium"/>
              <a:ea typeface="Fira Sans Medium"/>
              <a:cs typeface="Fira Sans Medium"/>
              <a:sym typeface="Fira Sans Medium"/>
            </a:endParaRPr>
          </a:p>
        </p:txBody>
      </p:sp>
      <p:sp>
        <p:nvSpPr>
          <p:cNvPr id="2862" name="Google Shape;2862;p32"/>
          <p:cNvSpPr txBox="1"/>
          <p:nvPr/>
        </p:nvSpPr>
        <p:spPr>
          <a:xfrm>
            <a:off x="6986100" y="2343052"/>
            <a:ext cx="1809942" cy="575507"/>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latin typeface="Fira Sans"/>
                <a:ea typeface="Fira Sans"/>
                <a:cs typeface="Fira Sans"/>
                <a:sym typeface="Fira Sans"/>
              </a:rPr>
              <a:t>Updating the count based on sensor inputs.</a:t>
            </a:r>
            <a:endParaRPr dirty="0">
              <a:latin typeface="Fira Sans"/>
              <a:ea typeface="Fira Sans"/>
              <a:cs typeface="Fira Sans"/>
              <a:sym typeface="Fira Sans"/>
            </a:endParaRPr>
          </a:p>
        </p:txBody>
      </p:sp>
      <p:sp>
        <p:nvSpPr>
          <p:cNvPr id="2863" name="Google Shape;2863;p32"/>
          <p:cNvSpPr txBox="1"/>
          <p:nvPr/>
        </p:nvSpPr>
        <p:spPr>
          <a:xfrm>
            <a:off x="7049781" y="3201243"/>
            <a:ext cx="17007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solidFill>
                  <a:srgbClr val="C4C4C4"/>
                </a:solidFill>
                <a:latin typeface="Fira Sans Medium"/>
                <a:ea typeface="Fira Sans Medium"/>
                <a:cs typeface="Fira Sans Medium"/>
                <a:sym typeface="Fira Sans Medium"/>
              </a:rPr>
              <a:t>Relay control</a:t>
            </a:r>
            <a:endParaRPr sz="1800" dirty="0">
              <a:solidFill>
                <a:srgbClr val="C4C4C4"/>
              </a:solidFill>
              <a:latin typeface="Fira Sans Medium"/>
              <a:ea typeface="Fira Sans Medium"/>
              <a:cs typeface="Fira Sans Medium"/>
              <a:sym typeface="Fira Sans Medium"/>
            </a:endParaRPr>
          </a:p>
        </p:txBody>
      </p:sp>
      <p:sp>
        <p:nvSpPr>
          <p:cNvPr id="2864" name="Google Shape;2864;p32"/>
          <p:cNvSpPr txBox="1"/>
          <p:nvPr/>
        </p:nvSpPr>
        <p:spPr>
          <a:xfrm>
            <a:off x="7049781" y="3461943"/>
            <a:ext cx="1700700" cy="729731"/>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latin typeface="Fira Sans"/>
                <a:ea typeface="Fira Sans"/>
                <a:cs typeface="Fira Sans"/>
                <a:sym typeface="Fira Sans"/>
              </a:rPr>
              <a:t>Turning lights on/off based on occupancy.</a:t>
            </a:r>
            <a:endParaRPr dirty="0">
              <a:latin typeface="Fira Sans"/>
              <a:ea typeface="Fira Sans"/>
              <a:cs typeface="Fira Sans"/>
              <a:sym typeface="Fir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1AA1-703B-4A15-A23D-A5E74660A9BE}"/>
              </a:ext>
            </a:extLst>
          </p:cNvPr>
          <p:cNvSpPr>
            <a:spLocks noGrp="1"/>
          </p:cNvSpPr>
          <p:nvPr>
            <p:ph type="title"/>
          </p:nvPr>
        </p:nvSpPr>
        <p:spPr>
          <a:xfrm>
            <a:off x="311700" y="258908"/>
            <a:ext cx="8520600" cy="572700"/>
          </a:xfrm>
        </p:spPr>
        <p:txBody>
          <a:bodyPr/>
          <a:lstStyle/>
          <a:p>
            <a:pPr algn="ctr"/>
            <a:r>
              <a:rPr lang="en-US" dirty="0">
                <a:latin typeface="Fira Sans Medium" panose="020B0604020202020204" charset="0"/>
              </a:rPr>
              <a:t>Complete design</a:t>
            </a:r>
          </a:p>
        </p:txBody>
      </p:sp>
      <p:pic>
        <p:nvPicPr>
          <p:cNvPr id="3" name="image3.jpeg">
            <a:extLst>
              <a:ext uri="{FF2B5EF4-FFF2-40B4-BE49-F238E27FC236}">
                <a16:creationId xmlns:a16="http://schemas.microsoft.com/office/drawing/2014/main" id="{ECA29BA3-711E-473C-AAED-66F79AD41929}"/>
              </a:ext>
            </a:extLst>
          </p:cNvPr>
          <p:cNvPicPr/>
          <p:nvPr/>
        </p:nvPicPr>
        <p:blipFill>
          <a:blip r:embed="rId2" cstate="print"/>
          <a:stretch>
            <a:fillRect/>
          </a:stretch>
        </p:blipFill>
        <p:spPr>
          <a:xfrm>
            <a:off x="1408016" y="951671"/>
            <a:ext cx="6740664" cy="3798353"/>
          </a:xfrm>
          <a:prstGeom prst="rect">
            <a:avLst/>
          </a:prstGeom>
        </p:spPr>
      </p:pic>
    </p:spTree>
    <p:extLst>
      <p:ext uri="{BB962C8B-B14F-4D97-AF65-F5344CB8AC3E}">
        <p14:creationId xmlns:p14="http://schemas.microsoft.com/office/powerpoint/2010/main" val="3326011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png">
            <a:extLst>
              <a:ext uri="{FF2B5EF4-FFF2-40B4-BE49-F238E27FC236}">
                <a16:creationId xmlns:a16="http://schemas.microsoft.com/office/drawing/2014/main" id="{D1F56DFF-1042-450D-87C1-7373E0B75AF3}"/>
              </a:ext>
            </a:extLst>
          </p:cNvPr>
          <p:cNvPicPr/>
          <p:nvPr/>
        </p:nvPicPr>
        <p:blipFill>
          <a:blip r:embed="rId2" cstate="print"/>
          <a:stretch>
            <a:fillRect/>
          </a:stretch>
        </p:blipFill>
        <p:spPr>
          <a:xfrm>
            <a:off x="1051964" y="-80920"/>
            <a:ext cx="7234279" cy="5224419"/>
          </a:xfrm>
          <a:prstGeom prst="rect">
            <a:avLst/>
          </a:prstGeom>
        </p:spPr>
      </p:pic>
    </p:spTree>
    <p:extLst>
      <p:ext uri="{BB962C8B-B14F-4D97-AF65-F5344CB8AC3E}">
        <p14:creationId xmlns:p14="http://schemas.microsoft.com/office/powerpoint/2010/main" val="1509710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17A5-0A72-4F2A-B941-A814327E6095}"/>
              </a:ext>
            </a:extLst>
          </p:cNvPr>
          <p:cNvSpPr>
            <a:spLocks noGrp="1"/>
          </p:cNvSpPr>
          <p:nvPr>
            <p:ph type="title"/>
          </p:nvPr>
        </p:nvSpPr>
        <p:spPr>
          <a:xfrm>
            <a:off x="311700" y="8055"/>
            <a:ext cx="8520600" cy="572700"/>
          </a:xfrm>
        </p:spPr>
        <p:txBody>
          <a:bodyPr/>
          <a:lstStyle/>
          <a:p>
            <a:pPr algn="ctr"/>
            <a:r>
              <a:rPr lang="en-US" dirty="0">
                <a:latin typeface="Fira Sans Medium" panose="020B0604020202020204" charset="0"/>
              </a:rPr>
              <a:t>Software process</a:t>
            </a:r>
          </a:p>
        </p:txBody>
      </p:sp>
      <p:pic>
        <p:nvPicPr>
          <p:cNvPr id="5" name="Picture 4">
            <a:extLst>
              <a:ext uri="{FF2B5EF4-FFF2-40B4-BE49-F238E27FC236}">
                <a16:creationId xmlns:a16="http://schemas.microsoft.com/office/drawing/2014/main" id="{44A5965D-874C-4CCE-B9CE-77777E968EF0}"/>
              </a:ext>
            </a:extLst>
          </p:cNvPr>
          <p:cNvPicPr>
            <a:picLocks noChangeAspect="1"/>
          </p:cNvPicPr>
          <p:nvPr/>
        </p:nvPicPr>
        <p:blipFill>
          <a:blip r:embed="rId2"/>
          <a:stretch>
            <a:fillRect/>
          </a:stretch>
        </p:blipFill>
        <p:spPr>
          <a:xfrm>
            <a:off x="380914" y="525982"/>
            <a:ext cx="2813799" cy="4520451"/>
          </a:xfrm>
          <a:prstGeom prst="rect">
            <a:avLst/>
          </a:prstGeom>
        </p:spPr>
      </p:pic>
      <p:pic>
        <p:nvPicPr>
          <p:cNvPr id="6" name="Picture 5">
            <a:extLst>
              <a:ext uri="{FF2B5EF4-FFF2-40B4-BE49-F238E27FC236}">
                <a16:creationId xmlns:a16="http://schemas.microsoft.com/office/drawing/2014/main" id="{D2F47A24-9FF9-423A-87AC-589C9E2A0DAD}"/>
              </a:ext>
            </a:extLst>
          </p:cNvPr>
          <p:cNvPicPr>
            <a:picLocks noChangeAspect="1"/>
          </p:cNvPicPr>
          <p:nvPr/>
        </p:nvPicPr>
        <p:blipFill>
          <a:blip r:embed="rId3"/>
          <a:stretch>
            <a:fillRect/>
          </a:stretch>
        </p:blipFill>
        <p:spPr>
          <a:xfrm>
            <a:off x="3262508" y="517890"/>
            <a:ext cx="2618984" cy="4528543"/>
          </a:xfrm>
          <a:prstGeom prst="rect">
            <a:avLst/>
          </a:prstGeom>
        </p:spPr>
      </p:pic>
      <p:pic>
        <p:nvPicPr>
          <p:cNvPr id="7" name="Picture 6">
            <a:extLst>
              <a:ext uri="{FF2B5EF4-FFF2-40B4-BE49-F238E27FC236}">
                <a16:creationId xmlns:a16="http://schemas.microsoft.com/office/drawing/2014/main" id="{4F983B00-34F4-4AAE-9BCC-8E215ADB3529}"/>
              </a:ext>
            </a:extLst>
          </p:cNvPr>
          <p:cNvPicPr>
            <a:picLocks noChangeAspect="1"/>
          </p:cNvPicPr>
          <p:nvPr/>
        </p:nvPicPr>
        <p:blipFill>
          <a:blip r:embed="rId4"/>
          <a:stretch>
            <a:fillRect/>
          </a:stretch>
        </p:blipFill>
        <p:spPr>
          <a:xfrm>
            <a:off x="5938836" y="525982"/>
            <a:ext cx="2824250" cy="2523798"/>
          </a:xfrm>
          <a:prstGeom prst="rect">
            <a:avLst/>
          </a:prstGeom>
        </p:spPr>
      </p:pic>
      <p:grpSp>
        <p:nvGrpSpPr>
          <p:cNvPr id="8" name="Google Shape;2525;p29">
            <a:extLst>
              <a:ext uri="{FF2B5EF4-FFF2-40B4-BE49-F238E27FC236}">
                <a16:creationId xmlns:a16="http://schemas.microsoft.com/office/drawing/2014/main" id="{EAF222D6-9135-458F-83A0-2A8EED67090E}"/>
              </a:ext>
            </a:extLst>
          </p:cNvPr>
          <p:cNvGrpSpPr/>
          <p:nvPr/>
        </p:nvGrpSpPr>
        <p:grpSpPr>
          <a:xfrm rot="20437240">
            <a:off x="6853286" y="3764023"/>
            <a:ext cx="1514633" cy="1083748"/>
            <a:chOff x="7450062" y="2131854"/>
            <a:chExt cx="1013778" cy="643456"/>
          </a:xfrm>
        </p:grpSpPr>
        <p:sp>
          <p:nvSpPr>
            <p:cNvPr id="9" name="Google Shape;2526;p29">
              <a:extLst>
                <a:ext uri="{FF2B5EF4-FFF2-40B4-BE49-F238E27FC236}">
                  <a16:creationId xmlns:a16="http://schemas.microsoft.com/office/drawing/2014/main" id="{68D4F426-EE3E-4250-B928-A2C15D0E19AD}"/>
                </a:ext>
              </a:extLst>
            </p:cNvPr>
            <p:cNvSpPr/>
            <p:nvPr/>
          </p:nvSpPr>
          <p:spPr>
            <a:xfrm>
              <a:off x="7450062" y="2131854"/>
              <a:ext cx="1013778" cy="643456"/>
            </a:xfrm>
            <a:custGeom>
              <a:avLst/>
              <a:gdLst/>
              <a:ahLst/>
              <a:cxnLst/>
              <a:rect l="l" t="t" r="r" b="b"/>
              <a:pathLst>
                <a:path w="30688" h="19478" extrusionOk="0">
                  <a:moveTo>
                    <a:pt x="2471" y="1"/>
                  </a:moveTo>
                  <a:cubicBezTo>
                    <a:pt x="1109" y="1"/>
                    <a:pt x="0" y="1109"/>
                    <a:pt x="0" y="2471"/>
                  </a:cubicBezTo>
                  <a:lnTo>
                    <a:pt x="0" y="17007"/>
                  </a:lnTo>
                  <a:cubicBezTo>
                    <a:pt x="0" y="18369"/>
                    <a:pt x="1109" y="19477"/>
                    <a:pt x="2471" y="19477"/>
                  </a:cubicBezTo>
                  <a:lnTo>
                    <a:pt x="28218" y="19477"/>
                  </a:lnTo>
                  <a:cubicBezTo>
                    <a:pt x="29579" y="19477"/>
                    <a:pt x="30688" y="18369"/>
                    <a:pt x="30688" y="17007"/>
                  </a:cubicBezTo>
                  <a:lnTo>
                    <a:pt x="30688" y="2471"/>
                  </a:lnTo>
                  <a:cubicBezTo>
                    <a:pt x="30688" y="1109"/>
                    <a:pt x="29579" y="1"/>
                    <a:pt x="282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27;p29">
              <a:extLst>
                <a:ext uri="{FF2B5EF4-FFF2-40B4-BE49-F238E27FC236}">
                  <a16:creationId xmlns:a16="http://schemas.microsoft.com/office/drawing/2014/main" id="{5A3F71B3-7086-444F-9B9D-3C7397B9184E}"/>
                </a:ext>
              </a:extLst>
            </p:cNvPr>
            <p:cNvSpPr/>
            <p:nvPr/>
          </p:nvSpPr>
          <p:spPr>
            <a:xfrm>
              <a:off x="7631060" y="2416418"/>
              <a:ext cx="650756" cy="353640"/>
            </a:xfrm>
            <a:custGeom>
              <a:avLst/>
              <a:gdLst/>
              <a:ahLst/>
              <a:cxnLst/>
              <a:rect l="l" t="t" r="r" b="b"/>
              <a:pathLst>
                <a:path w="19699" h="10705" extrusionOk="0">
                  <a:moveTo>
                    <a:pt x="4054" y="1"/>
                  </a:moveTo>
                  <a:cubicBezTo>
                    <a:pt x="3294" y="1"/>
                    <a:pt x="2629" y="508"/>
                    <a:pt x="2439" y="1236"/>
                  </a:cubicBezTo>
                  <a:cubicBezTo>
                    <a:pt x="2439" y="1236"/>
                    <a:pt x="2439" y="1268"/>
                    <a:pt x="2439" y="1268"/>
                  </a:cubicBezTo>
                  <a:lnTo>
                    <a:pt x="32" y="9407"/>
                  </a:lnTo>
                  <a:cubicBezTo>
                    <a:pt x="0" y="9502"/>
                    <a:pt x="0" y="9597"/>
                    <a:pt x="32" y="9660"/>
                  </a:cubicBezTo>
                  <a:cubicBezTo>
                    <a:pt x="285" y="10293"/>
                    <a:pt x="887" y="10705"/>
                    <a:pt x="1584" y="10705"/>
                  </a:cubicBezTo>
                  <a:lnTo>
                    <a:pt x="15581" y="10705"/>
                  </a:lnTo>
                  <a:cubicBezTo>
                    <a:pt x="16310" y="10705"/>
                    <a:pt x="16943" y="10230"/>
                    <a:pt x="17165" y="9502"/>
                  </a:cubicBezTo>
                  <a:cubicBezTo>
                    <a:pt x="17165" y="9502"/>
                    <a:pt x="17165" y="9502"/>
                    <a:pt x="17165" y="9470"/>
                  </a:cubicBezTo>
                  <a:lnTo>
                    <a:pt x="19603" y="2154"/>
                  </a:lnTo>
                  <a:cubicBezTo>
                    <a:pt x="19603" y="2123"/>
                    <a:pt x="19603" y="2091"/>
                    <a:pt x="19635" y="2091"/>
                  </a:cubicBezTo>
                  <a:cubicBezTo>
                    <a:pt x="19667" y="1933"/>
                    <a:pt x="19698" y="1774"/>
                    <a:pt x="19698" y="1648"/>
                  </a:cubicBezTo>
                  <a:cubicBezTo>
                    <a:pt x="19698" y="729"/>
                    <a:pt x="18970" y="1"/>
                    <a:pt x="1805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28;p29">
              <a:extLst>
                <a:ext uri="{FF2B5EF4-FFF2-40B4-BE49-F238E27FC236}">
                  <a16:creationId xmlns:a16="http://schemas.microsoft.com/office/drawing/2014/main" id="{DF19D622-58EC-49E8-99BA-5991609F3FEE}"/>
                </a:ext>
              </a:extLst>
            </p:cNvPr>
            <p:cNvSpPr/>
            <p:nvPr/>
          </p:nvSpPr>
          <p:spPr>
            <a:xfrm>
              <a:off x="7654053" y="2314934"/>
              <a:ext cx="534638" cy="326452"/>
            </a:xfrm>
            <a:custGeom>
              <a:avLst/>
              <a:gdLst/>
              <a:ahLst/>
              <a:cxnLst/>
              <a:rect l="l" t="t" r="r" b="b"/>
              <a:pathLst>
                <a:path w="16184" h="9882" extrusionOk="0">
                  <a:moveTo>
                    <a:pt x="1553" y="1"/>
                  </a:moveTo>
                  <a:cubicBezTo>
                    <a:pt x="698" y="1"/>
                    <a:pt x="1" y="698"/>
                    <a:pt x="1" y="1553"/>
                  </a:cubicBezTo>
                  <a:lnTo>
                    <a:pt x="1" y="7633"/>
                  </a:lnTo>
                  <a:cubicBezTo>
                    <a:pt x="1" y="7823"/>
                    <a:pt x="33" y="9090"/>
                    <a:pt x="33" y="9882"/>
                  </a:cubicBezTo>
                  <a:cubicBezTo>
                    <a:pt x="64" y="9882"/>
                    <a:pt x="761" y="7697"/>
                    <a:pt x="824" y="7538"/>
                  </a:cubicBezTo>
                  <a:lnTo>
                    <a:pt x="1616" y="4846"/>
                  </a:lnTo>
                  <a:cubicBezTo>
                    <a:pt x="1616" y="4846"/>
                    <a:pt x="1616" y="4846"/>
                    <a:pt x="1616" y="4815"/>
                  </a:cubicBezTo>
                  <a:cubicBezTo>
                    <a:pt x="1901" y="3801"/>
                    <a:pt x="2820" y="3105"/>
                    <a:pt x="3865" y="3105"/>
                  </a:cubicBezTo>
                  <a:lnTo>
                    <a:pt x="16184" y="3105"/>
                  </a:lnTo>
                  <a:cubicBezTo>
                    <a:pt x="16184" y="2851"/>
                    <a:pt x="16184" y="2693"/>
                    <a:pt x="16152" y="2566"/>
                  </a:cubicBezTo>
                  <a:cubicBezTo>
                    <a:pt x="15931" y="1964"/>
                    <a:pt x="15360" y="1553"/>
                    <a:pt x="14695" y="1553"/>
                  </a:cubicBezTo>
                  <a:lnTo>
                    <a:pt x="7507" y="1553"/>
                  </a:lnTo>
                  <a:lnTo>
                    <a:pt x="6081" y="128"/>
                  </a:lnTo>
                  <a:cubicBezTo>
                    <a:pt x="6018" y="33"/>
                    <a:pt x="5923" y="1"/>
                    <a:pt x="5796"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29;p29">
              <a:extLst>
                <a:ext uri="{FF2B5EF4-FFF2-40B4-BE49-F238E27FC236}">
                  <a16:creationId xmlns:a16="http://schemas.microsoft.com/office/drawing/2014/main" id="{DA149377-AAB6-463B-AEC0-5DBA86B6EB04}"/>
                </a:ext>
              </a:extLst>
            </p:cNvPr>
            <p:cNvSpPr/>
            <p:nvPr/>
          </p:nvSpPr>
          <p:spPr>
            <a:xfrm>
              <a:off x="7828775" y="2323325"/>
              <a:ext cx="273100" cy="273067"/>
            </a:xfrm>
            <a:custGeom>
              <a:avLst/>
              <a:gdLst/>
              <a:ahLst/>
              <a:cxnLst/>
              <a:rect l="l" t="t" r="r" b="b"/>
              <a:pathLst>
                <a:path w="8267" h="8266" extrusionOk="0">
                  <a:moveTo>
                    <a:pt x="4118" y="0"/>
                  </a:moveTo>
                  <a:cubicBezTo>
                    <a:pt x="1837" y="0"/>
                    <a:pt x="1" y="1837"/>
                    <a:pt x="1" y="4117"/>
                  </a:cubicBezTo>
                  <a:cubicBezTo>
                    <a:pt x="1" y="6429"/>
                    <a:pt x="1837" y="8266"/>
                    <a:pt x="4118" y="8266"/>
                  </a:cubicBezTo>
                  <a:cubicBezTo>
                    <a:pt x="6398" y="8266"/>
                    <a:pt x="8266" y="6429"/>
                    <a:pt x="8266" y="4117"/>
                  </a:cubicBezTo>
                  <a:cubicBezTo>
                    <a:pt x="8266" y="1837"/>
                    <a:pt x="6398" y="0"/>
                    <a:pt x="41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30;p29">
              <a:extLst>
                <a:ext uri="{FF2B5EF4-FFF2-40B4-BE49-F238E27FC236}">
                  <a16:creationId xmlns:a16="http://schemas.microsoft.com/office/drawing/2014/main" id="{B74F6D48-E090-4D85-8ADF-3871A80DBEC4}"/>
                </a:ext>
              </a:extLst>
            </p:cNvPr>
            <p:cNvSpPr/>
            <p:nvPr/>
          </p:nvSpPr>
          <p:spPr>
            <a:xfrm>
              <a:off x="7902013" y="2386092"/>
              <a:ext cx="125566" cy="147270"/>
            </a:xfrm>
            <a:custGeom>
              <a:avLst/>
              <a:gdLst/>
              <a:ahLst/>
              <a:cxnLst/>
              <a:rect l="l" t="t" r="r" b="b"/>
              <a:pathLst>
                <a:path w="3801" h="4458" extrusionOk="0">
                  <a:moveTo>
                    <a:pt x="1426" y="0"/>
                  </a:moveTo>
                  <a:cubicBezTo>
                    <a:pt x="1267" y="0"/>
                    <a:pt x="1141" y="127"/>
                    <a:pt x="1141" y="285"/>
                  </a:cubicBezTo>
                  <a:lnTo>
                    <a:pt x="1141" y="1932"/>
                  </a:lnTo>
                  <a:lnTo>
                    <a:pt x="349" y="1932"/>
                  </a:lnTo>
                  <a:cubicBezTo>
                    <a:pt x="127" y="1932"/>
                    <a:pt x="1" y="2186"/>
                    <a:pt x="159" y="2376"/>
                  </a:cubicBezTo>
                  <a:lnTo>
                    <a:pt x="1679" y="4339"/>
                  </a:lnTo>
                  <a:cubicBezTo>
                    <a:pt x="1742" y="4418"/>
                    <a:pt x="1821" y="4458"/>
                    <a:pt x="1901" y="4458"/>
                  </a:cubicBezTo>
                  <a:cubicBezTo>
                    <a:pt x="1980" y="4458"/>
                    <a:pt x="2059" y="4418"/>
                    <a:pt x="2122" y="4339"/>
                  </a:cubicBezTo>
                  <a:lnTo>
                    <a:pt x="3674" y="2376"/>
                  </a:lnTo>
                  <a:cubicBezTo>
                    <a:pt x="3801" y="2186"/>
                    <a:pt x="3674" y="1932"/>
                    <a:pt x="3452" y="1932"/>
                  </a:cubicBezTo>
                  <a:lnTo>
                    <a:pt x="2661" y="1932"/>
                  </a:lnTo>
                  <a:lnTo>
                    <a:pt x="2661" y="285"/>
                  </a:lnTo>
                  <a:cubicBezTo>
                    <a:pt x="2661" y="127"/>
                    <a:pt x="2534"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31;p29">
              <a:extLst>
                <a:ext uri="{FF2B5EF4-FFF2-40B4-BE49-F238E27FC236}">
                  <a16:creationId xmlns:a16="http://schemas.microsoft.com/office/drawing/2014/main" id="{7ACBCD37-73F1-4754-85ED-20ACB8019360}"/>
                </a:ext>
              </a:extLst>
            </p:cNvPr>
            <p:cNvSpPr/>
            <p:nvPr/>
          </p:nvSpPr>
          <p:spPr>
            <a:xfrm>
              <a:off x="7487721" y="2228548"/>
              <a:ext cx="231245" cy="214430"/>
            </a:xfrm>
            <a:custGeom>
              <a:avLst/>
              <a:gdLst/>
              <a:ahLst/>
              <a:cxnLst/>
              <a:rect l="l" t="t" r="r" b="b"/>
              <a:pathLst>
                <a:path w="7000" h="6491" extrusionOk="0">
                  <a:moveTo>
                    <a:pt x="3486" y="0"/>
                  </a:moveTo>
                  <a:cubicBezTo>
                    <a:pt x="1935" y="0"/>
                    <a:pt x="572" y="1129"/>
                    <a:pt x="317" y="2711"/>
                  </a:cubicBezTo>
                  <a:cubicBezTo>
                    <a:pt x="1" y="4484"/>
                    <a:pt x="1204" y="6163"/>
                    <a:pt x="2977" y="6448"/>
                  </a:cubicBezTo>
                  <a:cubicBezTo>
                    <a:pt x="3156" y="6477"/>
                    <a:pt x="3334" y="6491"/>
                    <a:pt x="3510" y="6491"/>
                  </a:cubicBezTo>
                  <a:cubicBezTo>
                    <a:pt x="5075" y="6491"/>
                    <a:pt x="6458" y="5382"/>
                    <a:pt x="6714" y="3788"/>
                  </a:cubicBezTo>
                  <a:cubicBezTo>
                    <a:pt x="6999" y="2014"/>
                    <a:pt x="5828" y="336"/>
                    <a:pt x="4054" y="51"/>
                  </a:cubicBezTo>
                  <a:cubicBezTo>
                    <a:pt x="3863" y="17"/>
                    <a:pt x="3673" y="0"/>
                    <a:pt x="348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32;p29">
              <a:extLst>
                <a:ext uri="{FF2B5EF4-FFF2-40B4-BE49-F238E27FC236}">
                  <a16:creationId xmlns:a16="http://schemas.microsoft.com/office/drawing/2014/main" id="{41D9A4BD-E221-4427-901A-D04AE92EA46E}"/>
                </a:ext>
              </a:extLst>
            </p:cNvPr>
            <p:cNvSpPr/>
            <p:nvPr/>
          </p:nvSpPr>
          <p:spPr>
            <a:xfrm>
              <a:off x="8201211" y="2460784"/>
              <a:ext cx="231245" cy="214463"/>
            </a:xfrm>
            <a:custGeom>
              <a:avLst/>
              <a:gdLst/>
              <a:ahLst/>
              <a:cxnLst/>
              <a:rect l="l" t="t" r="r" b="b"/>
              <a:pathLst>
                <a:path w="7000" h="6492" extrusionOk="0">
                  <a:moveTo>
                    <a:pt x="3486" y="1"/>
                  </a:moveTo>
                  <a:cubicBezTo>
                    <a:pt x="1935" y="1"/>
                    <a:pt x="572" y="1129"/>
                    <a:pt x="318" y="2711"/>
                  </a:cubicBezTo>
                  <a:cubicBezTo>
                    <a:pt x="1" y="4453"/>
                    <a:pt x="1204" y="6132"/>
                    <a:pt x="2978" y="6448"/>
                  </a:cubicBezTo>
                  <a:cubicBezTo>
                    <a:pt x="3153" y="6477"/>
                    <a:pt x="3328" y="6491"/>
                    <a:pt x="3501" y="6491"/>
                  </a:cubicBezTo>
                  <a:cubicBezTo>
                    <a:pt x="5044" y="6491"/>
                    <a:pt x="6430" y="5383"/>
                    <a:pt x="6715" y="3788"/>
                  </a:cubicBezTo>
                  <a:cubicBezTo>
                    <a:pt x="7000" y="2015"/>
                    <a:pt x="5828" y="336"/>
                    <a:pt x="4055" y="51"/>
                  </a:cubicBezTo>
                  <a:cubicBezTo>
                    <a:pt x="3863" y="17"/>
                    <a:pt x="3673" y="1"/>
                    <a:pt x="34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33;p29">
              <a:extLst>
                <a:ext uri="{FF2B5EF4-FFF2-40B4-BE49-F238E27FC236}">
                  <a16:creationId xmlns:a16="http://schemas.microsoft.com/office/drawing/2014/main" id="{43025FB3-457D-4F43-A692-9C4C2FA2682E}"/>
                </a:ext>
              </a:extLst>
            </p:cNvPr>
            <p:cNvSpPr/>
            <p:nvPr/>
          </p:nvSpPr>
          <p:spPr>
            <a:xfrm>
              <a:off x="7536911" y="2280016"/>
              <a:ext cx="127647" cy="116581"/>
            </a:xfrm>
            <a:custGeom>
              <a:avLst/>
              <a:gdLst/>
              <a:ahLst/>
              <a:cxnLst/>
              <a:rect l="l" t="t" r="r" b="b"/>
              <a:pathLst>
                <a:path w="3864" h="3529" extrusionOk="0">
                  <a:moveTo>
                    <a:pt x="1475" y="0"/>
                  </a:moveTo>
                  <a:cubicBezTo>
                    <a:pt x="1459" y="0"/>
                    <a:pt x="1442" y="4"/>
                    <a:pt x="1425" y="13"/>
                  </a:cubicBezTo>
                  <a:cubicBezTo>
                    <a:pt x="1393" y="45"/>
                    <a:pt x="1362" y="108"/>
                    <a:pt x="1393" y="171"/>
                  </a:cubicBezTo>
                  <a:lnTo>
                    <a:pt x="1457" y="361"/>
                  </a:lnTo>
                  <a:cubicBezTo>
                    <a:pt x="1235" y="393"/>
                    <a:pt x="1077" y="583"/>
                    <a:pt x="1077" y="836"/>
                  </a:cubicBezTo>
                  <a:lnTo>
                    <a:pt x="1077" y="868"/>
                  </a:lnTo>
                  <a:lnTo>
                    <a:pt x="950" y="868"/>
                  </a:lnTo>
                  <a:cubicBezTo>
                    <a:pt x="855" y="868"/>
                    <a:pt x="792" y="963"/>
                    <a:pt x="792" y="1058"/>
                  </a:cubicBezTo>
                  <a:lnTo>
                    <a:pt x="792" y="1153"/>
                  </a:lnTo>
                  <a:cubicBezTo>
                    <a:pt x="570" y="1121"/>
                    <a:pt x="412" y="900"/>
                    <a:pt x="412" y="678"/>
                  </a:cubicBezTo>
                  <a:lnTo>
                    <a:pt x="412" y="551"/>
                  </a:lnTo>
                  <a:cubicBezTo>
                    <a:pt x="412" y="488"/>
                    <a:pt x="348" y="425"/>
                    <a:pt x="285" y="425"/>
                  </a:cubicBezTo>
                  <a:cubicBezTo>
                    <a:pt x="222" y="425"/>
                    <a:pt x="190" y="488"/>
                    <a:pt x="190" y="551"/>
                  </a:cubicBezTo>
                  <a:lnTo>
                    <a:pt x="190" y="678"/>
                  </a:lnTo>
                  <a:cubicBezTo>
                    <a:pt x="190" y="1026"/>
                    <a:pt x="443" y="1343"/>
                    <a:pt x="792" y="1375"/>
                  </a:cubicBezTo>
                  <a:lnTo>
                    <a:pt x="792" y="1628"/>
                  </a:lnTo>
                  <a:lnTo>
                    <a:pt x="95" y="1628"/>
                  </a:lnTo>
                  <a:cubicBezTo>
                    <a:pt x="32" y="1628"/>
                    <a:pt x="0" y="1660"/>
                    <a:pt x="0" y="1723"/>
                  </a:cubicBezTo>
                  <a:cubicBezTo>
                    <a:pt x="0" y="1786"/>
                    <a:pt x="63" y="1850"/>
                    <a:pt x="95" y="1850"/>
                  </a:cubicBezTo>
                  <a:lnTo>
                    <a:pt x="792" y="1850"/>
                  </a:lnTo>
                  <a:lnTo>
                    <a:pt x="792" y="2071"/>
                  </a:lnTo>
                  <a:cubicBezTo>
                    <a:pt x="443" y="2135"/>
                    <a:pt x="190" y="2420"/>
                    <a:pt x="190" y="2768"/>
                  </a:cubicBezTo>
                  <a:lnTo>
                    <a:pt x="190" y="2926"/>
                  </a:lnTo>
                  <a:cubicBezTo>
                    <a:pt x="190" y="2990"/>
                    <a:pt x="222" y="3053"/>
                    <a:pt x="285" y="3053"/>
                  </a:cubicBezTo>
                  <a:cubicBezTo>
                    <a:pt x="348" y="3053"/>
                    <a:pt x="412" y="2990"/>
                    <a:pt x="412" y="2926"/>
                  </a:cubicBezTo>
                  <a:lnTo>
                    <a:pt x="412" y="2768"/>
                  </a:lnTo>
                  <a:cubicBezTo>
                    <a:pt x="412" y="2546"/>
                    <a:pt x="570" y="2356"/>
                    <a:pt x="792" y="2293"/>
                  </a:cubicBezTo>
                  <a:lnTo>
                    <a:pt x="792" y="2356"/>
                  </a:lnTo>
                  <a:cubicBezTo>
                    <a:pt x="792" y="3021"/>
                    <a:pt x="1298" y="3528"/>
                    <a:pt x="1932" y="3528"/>
                  </a:cubicBezTo>
                  <a:cubicBezTo>
                    <a:pt x="2565" y="3528"/>
                    <a:pt x="3104" y="3021"/>
                    <a:pt x="3104" y="2356"/>
                  </a:cubicBezTo>
                  <a:lnTo>
                    <a:pt x="3104" y="2293"/>
                  </a:lnTo>
                  <a:cubicBezTo>
                    <a:pt x="3294" y="2356"/>
                    <a:pt x="3452" y="2546"/>
                    <a:pt x="3452" y="2768"/>
                  </a:cubicBezTo>
                  <a:lnTo>
                    <a:pt x="3452" y="2926"/>
                  </a:lnTo>
                  <a:cubicBezTo>
                    <a:pt x="3452" y="2990"/>
                    <a:pt x="3515" y="3053"/>
                    <a:pt x="3579" y="3053"/>
                  </a:cubicBezTo>
                  <a:cubicBezTo>
                    <a:pt x="3642" y="3053"/>
                    <a:pt x="3674" y="2990"/>
                    <a:pt x="3674" y="2926"/>
                  </a:cubicBezTo>
                  <a:lnTo>
                    <a:pt x="3674" y="2768"/>
                  </a:lnTo>
                  <a:cubicBezTo>
                    <a:pt x="3674" y="2420"/>
                    <a:pt x="3420" y="2135"/>
                    <a:pt x="3072" y="2071"/>
                  </a:cubicBezTo>
                  <a:lnTo>
                    <a:pt x="3072" y="1850"/>
                  </a:lnTo>
                  <a:lnTo>
                    <a:pt x="3769" y="1850"/>
                  </a:lnTo>
                  <a:cubicBezTo>
                    <a:pt x="3832" y="1850"/>
                    <a:pt x="3864" y="1786"/>
                    <a:pt x="3864" y="1723"/>
                  </a:cubicBezTo>
                  <a:cubicBezTo>
                    <a:pt x="3864" y="1660"/>
                    <a:pt x="3800" y="1628"/>
                    <a:pt x="3737" y="1628"/>
                  </a:cubicBezTo>
                  <a:lnTo>
                    <a:pt x="3072" y="1628"/>
                  </a:lnTo>
                  <a:lnTo>
                    <a:pt x="3072" y="1375"/>
                  </a:lnTo>
                  <a:cubicBezTo>
                    <a:pt x="3420" y="1343"/>
                    <a:pt x="3674" y="1026"/>
                    <a:pt x="3674" y="678"/>
                  </a:cubicBezTo>
                  <a:lnTo>
                    <a:pt x="3674" y="551"/>
                  </a:lnTo>
                  <a:cubicBezTo>
                    <a:pt x="3674" y="488"/>
                    <a:pt x="3610" y="425"/>
                    <a:pt x="3579" y="425"/>
                  </a:cubicBezTo>
                  <a:cubicBezTo>
                    <a:pt x="3515" y="425"/>
                    <a:pt x="3452" y="488"/>
                    <a:pt x="3452" y="551"/>
                  </a:cubicBezTo>
                  <a:lnTo>
                    <a:pt x="3452" y="678"/>
                  </a:lnTo>
                  <a:cubicBezTo>
                    <a:pt x="3452" y="931"/>
                    <a:pt x="3294" y="1121"/>
                    <a:pt x="3072" y="1153"/>
                  </a:cubicBezTo>
                  <a:lnTo>
                    <a:pt x="3072" y="1058"/>
                  </a:lnTo>
                  <a:cubicBezTo>
                    <a:pt x="3072" y="963"/>
                    <a:pt x="3009" y="868"/>
                    <a:pt x="2882" y="868"/>
                  </a:cubicBezTo>
                  <a:lnTo>
                    <a:pt x="2787" y="868"/>
                  </a:lnTo>
                  <a:lnTo>
                    <a:pt x="2787" y="836"/>
                  </a:lnTo>
                  <a:cubicBezTo>
                    <a:pt x="2787" y="583"/>
                    <a:pt x="2629" y="393"/>
                    <a:pt x="2407" y="361"/>
                  </a:cubicBezTo>
                  <a:lnTo>
                    <a:pt x="2470" y="171"/>
                  </a:lnTo>
                  <a:cubicBezTo>
                    <a:pt x="2502" y="108"/>
                    <a:pt x="2470" y="45"/>
                    <a:pt x="2407" y="13"/>
                  </a:cubicBezTo>
                  <a:cubicBezTo>
                    <a:pt x="2375" y="13"/>
                    <a:pt x="2312" y="13"/>
                    <a:pt x="2280" y="76"/>
                  </a:cubicBezTo>
                  <a:lnTo>
                    <a:pt x="2154" y="330"/>
                  </a:lnTo>
                  <a:lnTo>
                    <a:pt x="1710" y="330"/>
                  </a:lnTo>
                  <a:lnTo>
                    <a:pt x="1583" y="76"/>
                  </a:lnTo>
                  <a:cubicBezTo>
                    <a:pt x="1560" y="30"/>
                    <a:pt x="1520" y="0"/>
                    <a:pt x="1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34;p29">
              <a:extLst>
                <a:ext uri="{FF2B5EF4-FFF2-40B4-BE49-F238E27FC236}">
                  <a16:creationId xmlns:a16="http://schemas.microsoft.com/office/drawing/2014/main" id="{E836E5D8-ED4B-4CE7-897E-6EF1F0EF296C}"/>
                </a:ext>
              </a:extLst>
            </p:cNvPr>
            <p:cNvSpPr/>
            <p:nvPr/>
          </p:nvSpPr>
          <p:spPr>
            <a:xfrm>
              <a:off x="8248286" y="2503267"/>
              <a:ext cx="138152" cy="120347"/>
            </a:xfrm>
            <a:custGeom>
              <a:avLst/>
              <a:gdLst/>
              <a:ahLst/>
              <a:cxnLst/>
              <a:rect l="l" t="t" r="r" b="b"/>
              <a:pathLst>
                <a:path w="4182" h="3643" extrusionOk="0">
                  <a:moveTo>
                    <a:pt x="2091" y="760"/>
                  </a:moveTo>
                  <a:cubicBezTo>
                    <a:pt x="2218" y="760"/>
                    <a:pt x="2313" y="855"/>
                    <a:pt x="2313" y="982"/>
                  </a:cubicBezTo>
                  <a:lnTo>
                    <a:pt x="2313" y="1964"/>
                  </a:lnTo>
                  <a:cubicBezTo>
                    <a:pt x="2313" y="2091"/>
                    <a:pt x="2218" y="2217"/>
                    <a:pt x="2091" y="2217"/>
                  </a:cubicBezTo>
                  <a:cubicBezTo>
                    <a:pt x="1933" y="2217"/>
                    <a:pt x="1838" y="2091"/>
                    <a:pt x="1838" y="1964"/>
                  </a:cubicBezTo>
                  <a:lnTo>
                    <a:pt x="1838" y="982"/>
                  </a:lnTo>
                  <a:cubicBezTo>
                    <a:pt x="1838" y="855"/>
                    <a:pt x="1964" y="760"/>
                    <a:pt x="2091" y="760"/>
                  </a:cubicBezTo>
                  <a:close/>
                  <a:moveTo>
                    <a:pt x="2091" y="2439"/>
                  </a:moveTo>
                  <a:cubicBezTo>
                    <a:pt x="2281" y="2439"/>
                    <a:pt x="2440" y="2597"/>
                    <a:pt x="2440" y="2819"/>
                  </a:cubicBezTo>
                  <a:cubicBezTo>
                    <a:pt x="2440" y="3009"/>
                    <a:pt x="2281" y="3167"/>
                    <a:pt x="2091" y="3167"/>
                  </a:cubicBezTo>
                  <a:cubicBezTo>
                    <a:pt x="1869" y="3167"/>
                    <a:pt x="1711" y="3009"/>
                    <a:pt x="1711" y="2819"/>
                  </a:cubicBezTo>
                  <a:cubicBezTo>
                    <a:pt x="1711" y="2597"/>
                    <a:pt x="1869" y="2439"/>
                    <a:pt x="2091" y="2439"/>
                  </a:cubicBezTo>
                  <a:close/>
                  <a:moveTo>
                    <a:pt x="2091" y="0"/>
                  </a:moveTo>
                  <a:cubicBezTo>
                    <a:pt x="1869" y="0"/>
                    <a:pt x="1679" y="127"/>
                    <a:pt x="1553" y="285"/>
                  </a:cubicBezTo>
                  <a:lnTo>
                    <a:pt x="96" y="2756"/>
                  </a:lnTo>
                  <a:cubicBezTo>
                    <a:pt x="1" y="2946"/>
                    <a:pt x="1" y="3167"/>
                    <a:pt x="96" y="3357"/>
                  </a:cubicBezTo>
                  <a:cubicBezTo>
                    <a:pt x="191" y="3547"/>
                    <a:pt x="413" y="3642"/>
                    <a:pt x="634" y="3642"/>
                  </a:cubicBezTo>
                  <a:lnTo>
                    <a:pt x="3548" y="3642"/>
                  </a:lnTo>
                  <a:cubicBezTo>
                    <a:pt x="3770" y="3642"/>
                    <a:pt x="3960" y="3547"/>
                    <a:pt x="4055" y="3357"/>
                  </a:cubicBezTo>
                  <a:cubicBezTo>
                    <a:pt x="4181" y="3167"/>
                    <a:pt x="4181" y="2946"/>
                    <a:pt x="4055" y="2756"/>
                  </a:cubicBezTo>
                  <a:lnTo>
                    <a:pt x="2598" y="285"/>
                  </a:lnTo>
                  <a:cubicBezTo>
                    <a:pt x="2503" y="127"/>
                    <a:pt x="2313" y="0"/>
                    <a:pt x="209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7023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EE21-751E-4100-AF5D-1FFC2527E02A}"/>
              </a:ext>
            </a:extLst>
          </p:cNvPr>
          <p:cNvSpPr>
            <a:spLocks noGrp="1"/>
          </p:cNvSpPr>
          <p:nvPr>
            <p:ph type="title"/>
          </p:nvPr>
        </p:nvSpPr>
        <p:spPr>
          <a:xfrm>
            <a:off x="311700" y="153712"/>
            <a:ext cx="3491557" cy="572700"/>
          </a:xfrm>
        </p:spPr>
        <p:txBody>
          <a:bodyPr/>
          <a:lstStyle/>
          <a:p>
            <a:r>
              <a:rPr lang="en-US" dirty="0">
                <a:latin typeface="Fira Sans Medium" panose="020B0604020202020204" charset="0"/>
              </a:rPr>
              <a:t>Final product cost</a:t>
            </a:r>
          </a:p>
        </p:txBody>
      </p:sp>
      <p:graphicFrame>
        <p:nvGraphicFramePr>
          <p:cNvPr id="3" name="Table 2">
            <a:extLst>
              <a:ext uri="{FF2B5EF4-FFF2-40B4-BE49-F238E27FC236}">
                <a16:creationId xmlns:a16="http://schemas.microsoft.com/office/drawing/2014/main" id="{53B963DA-6FD4-419A-8D18-E121C13B1366}"/>
              </a:ext>
            </a:extLst>
          </p:cNvPr>
          <p:cNvGraphicFramePr>
            <a:graphicFrameLocks noGrp="1"/>
          </p:cNvGraphicFramePr>
          <p:nvPr>
            <p:extLst>
              <p:ext uri="{D42A27DB-BD31-4B8C-83A1-F6EECF244321}">
                <p14:modId xmlns:p14="http://schemas.microsoft.com/office/powerpoint/2010/main" val="2997257540"/>
              </p:ext>
            </p:extLst>
          </p:nvPr>
        </p:nvGraphicFramePr>
        <p:xfrm>
          <a:off x="3908120" y="91524"/>
          <a:ext cx="4924179" cy="5051984"/>
        </p:xfrm>
        <a:graphic>
          <a:graphicData uri="http://schemas.openxmlformats.org/drawingml/2006/table">
            <a:tbl>
              <a:tblPr firstRow="1" bandRow="1"/>
              <a:tblGrid>
                <a:gridCol w="3196578">
                  <a:extLst>
                    <a:ext uri="{9D8B030D-6E8A-4147-A177-3AD203B41FA5}">
                      <a16:colId xmlns:a16="http://schemas.microsoft.com/office/drawing/2014/main" val="1281162468"/>
                    </a:ext>
                  </a:extLst>
                </a:gridCol>
                <a:gridCol w="1727601">
                  <a:extLst>
                    <a:ext uri="{9D8B030D-6E8A-4147-A177-3AD203B41FA5}">
                      <a16:colId xmlns:a16="http://schemas.microsoft.com/office/drawing/2014/main" val="253124703"/>
                    </a:ext>
                  </a:extLst>
                </a:gridCol>
              </a:tblGrid>
              <a:tr h="315749">
                <a:tc>
                  <a:txBody>
                    <a:bodyPr/>
                    <a:lstStyle/>
                    <a:p>
                      <a:pPr algn="ctr"/>
                      <a:r>
                        <a:rPr lang="en-US" sz="1400" dirty="0">
                          <a:latin typeface="Comfortaa" panose="020B0604020202020204" charset="0"/>
                        </a:rPr>
                        <a:t>Component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dirty="0">
                          <a:latin typeface="Comfortaa" panose="020B0604020202020204" charset="0"/>
                        </a:rPr>
                        <a:t>Cost(LKR)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24994464"/>
                  </a:ext>
                </a:extLst>
              </a:tr>
              <a:tr h="315749">
                <a:tc>
                  <a:txBody>
                    <a:bodyPr/>
                    <a:lstStyle/>
                    <a:p>
                      <a:pPr algn="ctr"/>
                      <a:r>
                        <a:rPr lang="en-US" sz="1400" dirty="0">
                          <a:latin typeface="Comfortaa" panose="020B0604020202020204" charset="0"/>
                        </a:rPr>
                        <a:t>Arduino Uno</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omfortaa" panose="020B0604020202020204" charset="0"/>
                        </a:rPr>
                        <a:t>2490.00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250966"/>
                  </a:ext>
                </a:extLst>
              </a:tr>
              <a:tr h="315749">
                <a:tc>
                  <a:txBody>
                    <a:bodyPr/>
                    <a:lstStyle/>
                    <a:p>
                      <a:pPr algn="ctr"/>
                      <a:r>
                        <a:rPr lang="en-US" sz="1400" dirty="0">
                          <a:latin typeface="Comfortaa" panose="020B0604020202020204" charset="0"/>
                        </a:rPr>
                        <a:t>16/2 LCD Display</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omfortaa" panose="020B0604020202020204" charset="0"/>
                        </a:rPr>
                        <a:t>340.00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5976185"/>
                  </a:ext>
                </a:extLst>
              </a:tr>
              <a:tr h="315749">
                <a:tc>
                  <a:txBody>
                    <a:bodyPr/>
                    <a:lstStyle/>
                    <a:p>
                      <a:pPr algn="ctr"/>
                      <a:r>
                        <a:rPr lang="en-US" sz="1400" dirty="0">
                          <a:latin typeface="Comfortaa" panose="020B0604020202020204" charset="0"/>
                        </a:rPr>
                        <a:t>IR Sensors(2)</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omfortaa" panose="020B0604020202020204" charset="0"/>
                        </a:rPr>
                        <a:t>190.00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7330181"/>
                  </a:ext>
                </a:extLst>
              </a:tr>
              <a:tr h="315749">
                <a:tc>
                  <a:txBody>
                    <a:bodyPr/>
                    <a:lstStyle/>
                    <a:p>
                      <a:pPr algn="ctr"/>
                      <a:r>
                        <a:rPr lang="en-US" sz="1400" dirty="0">
                          <a:latin typeface="Comfortaa" panose="020B0604020202020204" charset="0"/>
                        </a:rPr>
                        <a:t>Relay module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omfortaa" panose="020B0604020202020204" charset="0"/>
                        </a:rPr>
                        <a:t>480.00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1650747"/>
                  </a:ext>
                </a:extLst>
              </a:tr>
              <a:tr h="315749">
                <a:tc>
                  <a:txBody>
                    <a:bodyPr/>
                    <a:lstStyle/>
                    <a:p>
                      <a:pPr algn="ctr"/>
                      <a:r>
                        <a:rPr lang="en-US" sz="1400" dirty="0">
                          <a:latin typeface="Comfortaa" panose="020B0604020202020204" charset="0"/>
                        </a:rPr>
                        <a:t>Breadboard</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omfortaa" panose="020B0604020202020204" charset="0"/>
                        </a:rPr>
                        <a:t>125.00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9857671"/>
                  </a:ext>
                </a:extLst>
              </a:tr>
              <a:tr h="315749">
                <a:tc>
                  <a:txBody>
                    <a:bodyPr/>
                    <a:lstStyle/>
                    <a:p>
                      <a:pPr algn="ctr"/>
                      <a:r>
                        <a:rPr lang="en-US" sz="1400" dirty="0">
                          <a:latin typeface="Comfortaa" panose="020B0604020202020204" charset="0"/>
                        </a:rPr>
                        <a:t>Arduino Uno Data Cable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omfortaa" panose="020B0604020202020204" charset="0"/>
                        </a:rPr>
                        <a:t>90.00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5979620"/>
                  </a:ext>
                </a:extLst>
              </a:tr>
              <a:tr h="315749">
                <a:tc>
                  <a:txBody>
                    <a:bodyPr/>
                    <a:lstStyle/>
                    <a:p>
                      <a:pPr algn="ctr"/>
                      <a:r>
                        <a:rPr lang="en-US" sz="1400" dirty="0">
                          <a:latin typeface="Comfortaa" panose="020B0604020202020204" charset="0"/>
                        </a:rPr>
                        <a:t>9V Battery</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omfortaa" panose="020B0604020202020204" charset="0"/>
                        </a:rPr>
                        <a:t>150.00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5617351"/>
                  </a:ext>
                </a:extLst>
              </a:tr>
              <a:tr h="315749">
                <a:tc>
                  <a:txBody>
                    <a:bodyPr/>
                    <a:lstStyle/>
                    <a:p>
                      <a:pPr algn="ctr"/>
                      <a:r>
                        <a:rPr lang="en-US" sz="1400" dirty="0">
                          <a:latin typeface="Comfortaa" panose="020B0604020202020204" charset="0"/>
                        </a:rPr>
                        <a:t>9V Battery Connector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omfortaa" panose="020B0604020202020204" charset="0"/>
                        </a:rPr>
                        <a:t>50.00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51220"/>
                  </a:ext>
                </a:extLst>
              </a:tr>
              <a:tr h="315749">
                <a:tc>
                  <a:txBody>
                    <a:bodyPr/>
                    <a:lstStyle/>
                    <a:p>
                      <a:pPr algn="ctr"/>
                      <a:r>
                        <a:rPr lang="en-US" sz="1400" dirty="0">
                          <a:latin typeface="Comfortaa" panose="020B0604020202020204" charset="0"/>
                        </a:rPr>
                        <a:t>Male to Male Jumper Wires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omfortaa" panose="020B0604020202020204" charset="0"/>
                        </a:rPr>
                        <a:t>150.00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7150163"/>
                  </a:ext>
                </a:extLst>
              </a:tr>
              <a:tr h="315749">
                <a:tc>
                  <a:txBody>
                    <a:bodyPr/>
                    <a:lstStyle/>
                    <a:p>
                      <a:pPr algn="ctr"/>
                      <a:r>
                        <a:rPr lang="en-US" sz="1400" dirty="0">
                          <a:latin typeface="Comfortaa" panose="020B0604020202020204" charset="0"/>
                        </a:rPr>
                        <a:t>Female to Male Jumper Wires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omfortaa" panose="020B0604020202020204" charset="0"/>
                        </a:rPr>
                        <a:t>150.00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4965972"/>
                  </a:ext>
                </a:extLst>
              </a:tr>
              <a:tr h="315749">
                <a:tc>
                  <a:txBody>
                    <a:bodyPr/>
                    <a:lstStyle/>
                    <a:p>
                      <a:pPr algn="ctr"/>
                      <a:r>
                        <a:rPr lang="en-US" sz="1400" dirty="0">
                          <a:latin typeface="Comfortaa" panose="020B0604020202020204" charset="0"/>
                        </a:rPr>
                        <a:t>Light Bulb</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omfortaa" panose="020B0604020202020204" charset="0"/>
                        </a:rPr>
                        <a:t>800.00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2606491"/>
                  </a:ext>
                </a:extLst>
              </a:tr>
              <a:tr h="315749">
                <a:tc>
                  <a:txBody>
                    <a:bodyPr/>
                    <a:lstStyle/>
                    <a:p>
                      <a:pPr algn="ctr"/>
                      <a:r>
                        <a:rPr lang="en-US" sz="1400" dirty="0">
                          <a:latin typeface="Comfortaa" panose="020B0604020202020204" charset="0"/>
                        </a:rPr>
                        <a:t>Light Bulb Socket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omfortaa" panose="020B0604020202020204" charset="0"/>
                        </a:rPr>
                        <a:t>150.00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4673201"/>
                  </a:ext>
                </a:extLst>
              </a:tr>
              <a:tr h="315749">
                <a:tc>
                  <a:txBody>
                    <a:bodyPr/>
                    <a:lstStyle/>
                    <a:p>
                      <a:pPr algn="ctr"/>
                      <a:r>
                        <a:rPr lang="en-US" sz="1400" dirty="0">
                          <a:latin typeface="Comfortaa" panose="020B0604020202020204" charset="0"/>
                        </a:rPr>
                        <a:t>Miscellaneous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omfortaa" panose="020B0604020202020204" charset="0"/>
                        </a:rPr>
                        <a:t>615.00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8569684"/>
                  </a:ext>
                </a:extLst>
              </a:tr>
              <a:tr h="315749">
                <a:tc>
                  <a:txBody>
                    <a:bodyPr/>
                    <a:lstStyle/>
                    <a:p>
                      <a:pPr algn="ctr"/>
                      <a:r>
                        <a:rPr lang="en-US" sz="1400" dirty="0">
                          <a:latin typeface="Comfortaa" panose="020B0604020202020204" charset="0"/>
                        </a:rPr>
                        <a:t>12C</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omfortaa" panose="020B0604020202020204" charset="0"/>
                        </a:rPr>
                        <a:t>200.00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4838323"/>
                  </a:ext>
                </a:extLst>
              </a:tr>
              <a:tr h="315749">
                <a:tc>
                  <a:txBody>
                    <a:bodyPr/>
                    <a:lstStyle/>
                    <a:p>
                      <a:pPr algn="ctr"/>
                      <a:r>
                        <a:rPr lang="en-US" sz="1400" dirty="0">
                          <a:latin typeface="Comfortaa" panose="020B0604020202020204" charset="0"/>
                        </a:rPr>
                        <a:t>Bluetooth module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dirty="0">
                          <a:latin typeface="Comfortaa" panose="020B0604020202020204" charset="0"/>
                        </a:rPr>
                        <a:t>520.00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97085548"/>
                  </a:ext>
                </a:extLst>
              </a:tr>
            </a:tbl>
          </a:graphicData>
        </a:graphic>
      </p:graphicFrame>
      <p:sp>
        <p:nvSpPr>
          <p:cNvPr id="4" name="TextBox 3">
            <a:extLst>
              <a:ext uri="{FF2B5EF4-FFF2-40B4-BE49-F238E27FC236}">
                <a16:creationId xmlns:a16="http://schemas.microsoft.com/office/drawing/2014/main" id="{839D4F14-0420-4FEB-A373-EB4756E1300B}"/>
              </a:ext>
            </a:extLst>
          </p:cNvPr>
          <p:cNvSpPr txBox="1"/>
          <p:nvPr/>
        </p:nvSpPr>
        <p:spPr>
          <a:xfrm>
            <a:off x="489956" y="921360"/>
            <a:ext cx="2855934" cy="307777"/>
          </a:xfrm>
          <a:prstGeom prst="rect">
            <a:avLst/>
          </a:prstGeom>
          <a:noFill/>
        </p:spPr>
        <p:txBody>
          <a:bodyPr wrap="square" rtlCol="0">
            <a:spAutoFit/>
          </a:bodyPr>
          <a:lstStyle/>
          <a:p>
            <a:r>
              <a:rPr lang="en-US" dirty="0">
                <a:latin typeface="Fira Sans" panose="020B0604020202020204" charset="0"/>
              </a:rPr>
              <a:t>Total cost = LKR 6500.00</a:t>
            </a:r>
          </a:p>
        </p:txBody>
      </p:sp>
      <p:grpSp>
        <p:nvGrpSpPr>
          <p:cNvPr id="5" name="Google Shape;3227;p35">
            <a:extLst>
              <a:ext uri="{FF2B5EF4-FFF2-40B4-BE49-F238E27FC236}">
                <a16:creationId xmlns:a16="http://schemas.microsoft.com/office/drawing/2014/main" id="{D33F8F87-D449-4BF3-8AFE-9A9BD112D311}"/>
              </a:ext>
            </a:extLst>
          </p:cNvPr>
          <p:cNvGrpSpPr/>
          <p:nvPr/>
        </p:nvGrpSpPr>
        <p:grpSpPr>
          <a:xfrm>
            <a:off x="591085" y="1709791"/>
            <a:ext cx="1982182" cy="2918852"/>
            <a:chOff x="3942581" y="1282851"/>
            <a:chExt cx="1153794" cy="1756933"/>
          </a:xfrm>
        </p:grpSpPr>
        <p:sp>
          <p:nvSpPr>
            <p:cNvPr id="6" name="Google Shape;3228;p35">
              <a:extLst>
                <a:ext uri="{FF2B5EF4-FFF2-40B4-BE49-F238E27FC236}">
                  <a16:creationId xmlns:a16="http://schemas.microsoft.com/office/drawing/2014/main" id="{4B820441-3BA7-4A0E-B842-1F0A7C6BF4AD}"/>
                </a:ext>
              </a:extLst>
            </p:cNvPr>
            <p:cNvSpPr/>
            <p:nvPr/>
          </p:nvSpPr>
          <p:spPr>
            <a:xfrm>
              <a:off x="3942581" y="1282851"/>
              <a:ext cx="1153794" cy="247405"/>
            </a:xfrm>
            <a:custGeom>
              <a:avLst/>
              <a:gdLst/>
              <a:ahLst/>
              <a:cxnLst/>
              <a:rect l="l" t="t" r="r" b="b"/>
              <a:pathLst>
                <a:path w="34711" h="7443" extrusionOk="0">
                  <a:moveTo>
                    <a:pt x="1046" y="0"/>
                  </a:moveTo>
                  <a:cubicBezTo>
                    <a:pt x="476" y="0"/>
                    <a:pt x="1" y="475"/>
                    <a:pt x="1" y="1045"/>
                  </a:cubicBezTo>
                  <a:lnTo>
                    <a:pt x="1" y="6366"/>
                  </a:lnTo>
                  <a:cubicBezTo>
                    <a:pt x="1" y="6968"/>
                    <a:pt x="476" y="7443"/>
                    <a:pt x="1046" y="7443"/>
                  </a:cubicBezTo>
                  <a:lnTo>
                    <a:pt x="33634" y="7443"/>
                  </a:lnTo>
                  <a:cubicBezTo>
                    <a:pt x="34235" y="7443"/>
                    <a:pt x="34710" y="6968"/>
                    <a:pt x="34710" y="6366"/>
                  </a:cubicBezTo>
                  <a:lnTo>
                    <a:pt x="34710" y="1045"/>
                  </a:lnTo>
                  <a:cubicBezTo>
                    <a:pt x="34710" y="475"/>
                    <a:pt x="34235" y="0"/>
                    <a:pt x="3363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29;p35">
              <a:extLst>
                <a:ext uri="{FF2B5EF4-FFF2-40B4-BE49-F238E27FC236}">
                  <a16:creationId xmlns:a16="http://schemas.microsoft.com/office/drawing/2014/main" id="{7AACB08C-C24F-4C95-8E1A-ABF2D65DE18E}"/>
                </a:ext>
              </a:extLst>
            </p:cNvPr>
            <p:cNvSpPr/>
            <p:nvPr/>
          </p:nvSpPr>
          <p:spPr>
            <a:xfrm>
              <a:off x="4004706" y="1336534"/>
              <a:ext cx="141104" cy="140040"/>
            </a:xfrm>
            <a:custGeom>
              <a:avLst/>
              <a:gdLst/>
              <a:ahLst/>
              <a:cxnLst/>
              <a:rect l="l" t="t" r="r" b="b"/>
              <a:pathLst>
                <a:path w="4245" h="4213" extrusionOk="0">
                  <a:moveTo>
                    <a:pt x="3167" y="697"/>
                  </a:moveTo>
                  <a:cubicBezTo>
                    <a:pt x="3357" y="697"/>
                    <a:pt x="3516" y="856"/>
                    <a:pt x="3516" y="1077"/>
                  </a:cubicBezTo>
                  <a:lnTo>
                    <a:pt x="3516" y="3136"/>
                  </a:lnTo>
                  <a:cubicBezTo>
                    <a:pt x="3516" y="3357"/>
                    <a:pt x="3357" y="3516"/>
                    <a:pt x="3167" y="3516"/>
                  </a:cubicBezTo>
                  <a:lnTo>
                    <a:pt x="1077" y="3516"/>
                  </a:lnTo>
                  <a:cubicBezTo>
                    <a:pt x="887" y="3516"/>
                    <a:pt x="729" y="3357"/>
                    <a:pt x="729" y="3136"/>
                  </a:cubicBezTo>
                  <a:lnTo>
                    <a:pt x="729" y="1077"/>
                  </a:lnTo>
                  <a:cubicBezTo>
                    <a:pt x="729" y="856"/>
                    <a:pt x="887" y="697"/>
                    <a:pt x="1077" y="697"/>
                  </a:cubicBezTo>
                  <a:close/>
                  <a:moveTo>
                    <a:pt x="1077" y="0"/>
                  </a:moveTo>
                  <a:cubicBezTo>
                    <a:pt x="475" y="0"/>
                    <a:pt x="0" y="476"/>
                    <a:pt x="0" y="1077"/>
                  </a:cubicBezTo>
                  <a:lnTo>
                    <a:pt x="0" y="3136"/>
                  </a:lnTo>
                  <a:cubicBezTo>
                    <a:pt x="0" y="3737"/>
                    <a:pt x="475" y="4212"/>
                    <a:pt x="1077" y="4212"/>
                  </a:cubicBezTo>
                  <a:lnTo>
                    <a:pt x="3167" y="4212"/>
                  </a:lnTo>
                  <a:cubicBezTo>
                    <a:pt x="3737" y="4212"/>
                    <a:pt x="4244" y="3737"/>
                    <a:pt x="4244" y="3136"/>
                  </a:cubicBezTo>
                  <a:lnTo>
                    <a:pt x="4244" y="1077"/>
                  </a:lnTo>
                  <a:cubicBezTo>
                    <a:pt x="4244" y="476"/>
                    <a:pt x="3737" y="0"/>
                    <a:pt x="31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30;p35">
              <a:extLst>
                <a:ext uri="{FF2B5EF4-FFF2-40B4-BE49-F238E27FC236}">
                  <a16:creationId xmlns:a16="http://schemas.microsoft.com/office/drawing/2014/main" id="{0117E69A-8761-4BEA-AB89-C1F6F35DE63F}"/>
                </a:ext>
              </a:extLst>
            </p:cNvPr>
            <p:cNvSpPr/>
            <p:nvPr/>
          </p:nvSpPr>
          <p:spPr>
            <a:xfrm>
              <a:off x="3942581" y="1622863"/>
              <a:ext cx="1153794" cy="247405"/>
            </a:xfrm>
            <a:custGeom>
              <a:avLst/>
              <a:gdLst/>
              <a:ahLst/>
              <a:cxnLst/>
              <a:rect l="l" t="t" r="r" b="b"/>
              <a:pathLst>
                <a:path w="34711" h="7443" extrusionOk="0">
                  <a:moveTo>
                    <a:pt x="1046" y="0"/>
                  </a:moveTo>
                  <a:cubicBezTo>
                    <a:pt x="476" y="0"/>
                    <a:pt x="1" y="475"/>
                    <a:pt x="1" y="1077"/>
                  </a:cubicBezTo>
                  <a:lnTo>
                    <a:pt x="1" y="6398"/>
                  </a:lnTo>
                  <a:cubicBezTo>
                    <a:pt x="1" y="6968"/>
                    <a:pt x="476" y="7443"/>
                    <a:pt x="1046" y="7443"/>
                  </a:cubicBezTo>
                  <a:lnTo>
                    <a:pt x="33634" y="7443"/>
                  </a:lnTo>
                  <a:cubicBezTo>
                    <a:pt x="34235" y="7443"/>
                    <a:pt x="34710" y="6968"/>
                    <a:pt x="34710" y="6398"/>
                  </a:cubicBezTo>
                  <a:lnTo>
                    <a:pt x="34710" y="1077"/>
                  </a:lnTo>
                  <a:cubicBezTo>
                    <a:pt x="34710" y="475"/>
                    <a:pt x="34235" y="0"/>
                    <a:pt x="3363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31;p35">
              <a:extLst>
                <a:ext uri="{FF2B5EF4-FFF2-40B4-BE49-F238E27FC236}">
                  <a16:creationId xmlns:a16="http://schemas.microsoft.com/office/drawing/2014/main" id="{07ED0966-1A7C-49B4-8662-E9CCBD63ACDF}"/>
                </a:ext>
              </a:extLst>
            </p:cNvPr>
            <p:cNvSpPr/>
            <p:nvPr/>
          </p:nvSpPr>
          <p:spPr>
            <a:xfrm>
              <a:off x="4004706" y="1676546"/>
              <a:ext cx="141104" cy="141104"/>
            </a:xfrm>
            <a:custGeom>
              <a:avLst/>
              <a:gdLst/>
              <a:ahLst/>
              <a:cxnLst/>
              <a:rect l="l" t="t" r="r" b="b"/>
              <a:pathLst>
                <a:path w="4245" h="4245" extrusionOk="0">
                  <a:moveTo>
                    <a:pt x="3167" y="729"/>
                  </a:moveTo>
                  <a:cubicBezTo>
                    <a:pt x="3357" y="729"/>
                    <a:pt x="3516" y="887"/>
                    <a:pt x="3516" y="1077"/>
                  </a:cubicBezTo>
                  <a:lnTo>
                    <a:pt x="3516" y="3167"/>
                  </a:lnTo>
                  <a:cubicBezTo>
                    <a:pt x="3516" y="3357"/>
                    <a:pt x="3357" y="3516"/>
                    <a:pt x="3167" y="3516"/>
                  </a:cubicBezTo>
                  <a:lnTo>
                    <a:pt x="1077" y="3516"/>
                  </a:lnTo>
                  <a:cubicBezTo>
                    <a:pt x="887" y="3516"/>
                    <a:pt x="729" y="3357"/>
                    <a:pt x="729" y="3167"/>
                  </a:cubicBezTo>
                  <a:lnTo>
                    <a:pt x="729" y="1077"/>
                  </a:lnTo>
                  <a:cubicBezTo>
                    <a:pt x="729" y="887"/>
                    <a:pt x="887" y="729"/>
                    <a:pt x="1077" y="729"/>
                  </a:cubicBezTo>
                  <a:close/>
                  <a:moveTo>
                    <a:pt x="1077" y="1"/>
                  </a:moveTo>
                  <a:cubicBezTo>
                    <a:pt x="475" y="1"/>
                    <a:pt x="0" y="476"/>
                    <a:pt x="0" y="1077"/>
                  </a:cubicBezTo>
                  <a:lnTo>
                    <a:pt x="0" y="3167"/>
                  </a:lnTo>
                  <a:cubicBezTo>
                    <a:pt x="0" y="3769"/>
                    <a:pt x="475" y="4244"/>
                    <a:pt x="1077" y="4244"/>
                  </a:cubicBezTo>
                  <a:lnTo>
                    <a:pt x="3167" y="4244"/>
                  </a:lnTo>
                  <a:cubicBezTo>
                    <a:pt x="3737" y="4244"/>
                    <a:pt x="4244" y="3769"/>
                    <a:pt x="4244" y="3167"/>
                  </a:cubicBezTo>
                  <a:lnTo>
                    <a:pt x="4244" y="1077"/>
                  </a:lnTo>
                  <a:cubicBezTo>
                    <a:pt x="4244" y="476"/>
                    <a:pt x="3737" y="1"/>
                    <a:pt x="316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32;p35">
              <a:extLst>
                <a:ext uri="{FF2B5EF4-FFF2-40B4-BE49-F238E27FC236}">
                  <a16:creationId xmlns:a16="http://schemas.microsoft.com/office/drawing/2014/main" id="{FC4CB2DB-764F-4F09-A3C5-4AC223716741}"/>
                </a:ext>
              </a:extLst>
            </p:cNvPr>
            <p:cNvSpPr/>
            <p:nvPr/>
          </p:nvSpPr>
          <p:spPr>
            <a:xfrm>
              <a:off x="3942581" y="1963939"/>
              <a:ext cx="1153794" cy="247405"/>
            </a:xfrm>
            <a:custGeom>
              <a:avLst/>
              <a:gdLst/>
              <a:ahLst/>
              <a:cxnLst/>
              <a:rect l="l" t="t" r="r" b="b"/>
              <a:pathLst>
                <a:path w="34711" h="7443" extrusionOk="0">
                  <a:moveTo>
                    <a:pt x="1046" y="0"/>
                  </a:moveTo>
                  <a:cubicBezTo>
                    <a:pt x="476" y="0"/>
                    <a:pt x="1" y="475"/>
                    <a:pt x="1" y="1045"/>
                  </a:cubicBezTo>
                  <a:lnTo>
                    <a:pt x="1" y="6366"/>
                  </a:lnTo>
                  <a:cubicBezTo>
                    <a:pt x="1" y="6967"/>
                    <a:pt x="476" y="7442"/>
                    <a:pt x="1046" y="7442"/>
                  </a:cubicBezTo>
                  <a:lnTo>
                    <a:pt x="33634" y="7442"/>
                  </a:lnTo>
                  <a:cubicBezTo>
                    <a:pt x="34235" y="7442"/>
                    <a:pt x="34710" y="6967"/>
                    <a:pt x="34710" y="6366"/>
                  </a:cubicBezTo>
                  <a:lnTo>
                    <a:pt x="34710" y="1045"/>
                  </a:lnTo>
                  <a:cubicBezTo>
                    <a:pt x="34710" y="475"/>
                    <a:pt x="34235" y="0"/>
                    <a:pt x="3363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33;p35">
              <a:extLst>
                <a:ext uri="{FF2B5EF4-FFF2-40B4-BE49-F238E27FC236}">
                  <a16:creationId xmlns:a16="http://schemas.microsoft.com/office/drawing/2014/main" id="{45742AEA-DAC2-4420-9F98-C7CFAB028979}"/>
                </a:ext>
              </a:extLst>
            </p:cNvPr>
            <p:cNvSpPr/>
            <p:nvPr/>
          </p:nvSpPr>
          <p:spPr>
            <a:xfrm>
              <a:off x="4004706" y="2017622"/>
              <a:ext cx="141104" cy="140040"/>
            </a:xfrm>
            <a:custGeom>
              <a:avLst/>
              <a:gdLst/>
              <a:ahLst/>
              <a:cxnLst/>
              <a:rect l="l" t="t" r="r" b="b"/>
              <a:pathLst>
                <a:path w="4245" h="4213" extrusionOk="0">
                  <a:moveTo>
                    <a:pt x="3167" y="697"/>
                  </a:moveTo>
                  <a:cubicBezTo>
                    <a:pt x="3357" y="697"/>
                    <a:pt x="3516" y="855"/>
                    <a:pt x="3516" y="1077"/>
                  </a:cubicBezTo>
                  <a:lnTo>
                    <a:pt x="3516" y="3167"/>
                  </a:lnTo>
                  <a:cubicBezTo>
                    <a:pt x="3516" y="3357"/>
                    <a:pt x="3357" y="3515"/>
                    <a:pt x="3167" y="3515"/>
                  </a:cubicBezTo>
                  <a:lnTo>
                    <a:pt x="1077" y="3515"/>
                  </a:lnTo>
                  <a:cubicBezTo>
                    <a:pt x="887" y="3515"/>
                    <a:pt x="729" y="3357"/>
                    <a:pt x="729" y="3167"/>
                  </a:cubicBezTo>
                  <a:lnTo>
                    <a:pt x="729" y="1077"/>
                  </a:lnTo>
                  <a:cubicBezTo>
                    <a:pt x="729" y="855"/>
                    <a:pt x="887" y="697"/>
                    <a:pt x="1077" y="697"/>
                  </a:cubicBezTo>
                  <a:close/>
                  <a:moveTo>
                    <a:pt x="1077" y="0"/>
                  </a:moveTo>
                  <a:cubicBezTo>
                    <a:pt x="475" y="0"/>
                    <a:pt x="0" y="475"/>
                    <a:pt x="0" y="1077"/>
                  </a:cubicBezTo>
                  <a:lnTo>
                    <a:pt x="0" y="3167"/>
                  </a:lnTo>
                  <a:cubicBezTo>
                    <a:pt x="0" y="3737"/>
                    <a:pt x="475" y="4212"/>
                    <a:pt x="1077" y="4212"/>
                  </a:cubicBezTo>
                  <a:lnTo>
                    <a:pt x="3167" y="4212"/>
                  </a:lnTo>
                  <a:cubicBezTo>
                    <a:pt x="3737" y="4212"/>
                    <a:pt x="4244" y="3737"/>
                    <a:pt x="4244" y="3167"/>
                  </a:cubicBezTo>
                  <a:lnTo>
                    <a:pt x="4244" y="1077"/>
                  </a:lnTo>
                  <a:cubicBezTo>
                    <a:pt x="4244" y="475"/>
                    <a:pt x="3737" y="0"/>
                    <a:pt x="31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34;p35">
              <a:extLst>
                <a:ext uri="{FF2B5EF4-FFF2-40B4-BE49-F238E27FC236}">
                  <a16:creationId xmlns:a16="http://schemas.microsoft.com/office/drawing/2014/main" id="{C25FC347-6D93-4060-B05C-C1DA52DCCF1A}"/>
                </a:ext>
              </a:extLst>
            </p:cNvPr>
            <p:cNvSpPr/>
            <p:nvPr/>
          </p:nvSpPr>
          <p:spPr>
            <a:xfrm>
              <a:off x="3942581" y="2303951"/>
              <a:ext cx="1153794" cy="248469"/>
            </a:xfrm>
            <a:custGeom>
              <a:avLst/>
              <a:gdLst/>
              <a:ahLst/>
              <a:cxnLst/>
              <a:rect l="l" t="t" r="r" b="b"/>
              <a:pathLst>
                <a:path w="34711" h="7475" extrusionOk="0">
                  <a:moveTo>
                    <a:pt x="1046" y="0"/>
                  </a:moveTo>
                  <a:cubicBezTo>
                    <a:pt x="476" y="0"/>
                    <a:pt x="1" y="475"/>
                    <a:pt x="1" y="1077"/>
                  </a:cubicBezTo>
                  <a:lnTo>
                    <a:pt x="1" y="6397"/>
                  </a:lnTo>
                  <a:cubicBezTo>
                    <a:pt x="1" y="6999"/>
                    <a:pt x="476" y="7474"/>
                    <a:pt x="1046" y="7474"/>
                  </a:cubicBezTo>
                  <a:lnTo>
                    <a:pt x="33634" y="7474"/>
                  </a:lnTo>
                  <a:cubicBezTo>
                    <a:pt x="34235" y="7474"/>
                    <a:pt x="34710" y="6999"/>
                    <a:pt x="34710" y="6397"/>
                  </a:cubicBezTo>
                  <a:lnTo>
                    <a:pt x="34710" y="1077"/>
                  </a:lnTo>
                  <a:cubicBezTo>
                    <a:pt x="34710" y="475"/>
                    <a:pt x="34235" y="0"/>
                    <a:pt x="3363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35;p35">
              <a:extLst>
                <a:ext uri="{FF2B5EF4-FFF2-40B4-BE49-F238E27FC236}">
                  <a16:creationId xmlns:a16="http://schemas.microsoft.com/office/drawing/2014/main" id="{AD2791CC-1349-4536-9A32-51D01BC073D8}"/>
                </a:ext>
              </a:extLst>
            </p:cNvPr>
            <p:cNvSpPr/>
            <p:nvPr/>
          </p:nvSpPr>
          <p:spPr>
            <a:xfrm>
              <a:off x="4004706" y="2357634"/>
              <a:ext cx="141104" cy="141071"/>
            </a:xfrm>
            <a:custGeom>
              <a:avLst/>
              <a:gdLst/>
              <a:ahLst/>
              <a:cxnLst/>
              <a:rect l="l" t="t" r="r" b="b"/>
              <a:pathLst>
                <a:path w="4245" h="4244" extrusionOk="0">
                  <a:moveTo>
                    <a:pt x="3167" y="729"/>
                  </a:moveTo>
                  <a:cubicBezTo>
                    <a:pt x="3357" y="729"/>
                    <a:pt x="3516" y="887"/>
                    <a:pt x="3516" y="1077"/>
                  </a:cubicBezTo>
                  <a:lnTo>
                    <a:pt x="3516" y="3167"/>
                  </a:lnTo>
                  <a:cubicBezTo>
                    <a:pt x="3516" y="3357"/>
                    <a:pt x="3357" y="3516"/>
                    <a:pt x="3167" y="3516"/>
                  </a:cubicBezTo>
                  <a:lnTo>
                    <a:pt x="1077" y="3516"/>
                  </a:lnTo>
                  <a:cubicBezTo>
                    <a:pt x="887" y="3516"/>
                    <a:pt x="729" y="3357"/>
                    <a:pt x="729" y="3167"/>
                  </a:cubicBezTo>
                  <a:lnTo>
                    <a:pt x="729" y="1077"/>
                  </a:lnTo>
                  <a:cubicBezTo>
                    <a:pt x="729" y="887"/>
                    <a:pt x="887" y="729"/>
                    <a:pt x="1077" y="729"/>
                  </a:cubicBezTo>
                  <a:close/>
                  <a:moveTo>
                    <a:pt x="1077" y="0"/>
                  </a:moveTo>
                  <a:cubicBezTo>
                    <a:pt x="475" y="0"/>
                    <a:pt x="0" y="507"/>
                    <a:pt x="0" y="1077"/>
                  </a:cubicBezTo>
                  <a:lnTo>
                    <a:pt x="0" y="3167"/>
                  </a:lnTo>
                  <a:cubicBezTo>
                    <a:pt x="0" y="3769"/>
                    <a:pt x="475" y="4244"/>
                    <a:pt x="1077" y="4244"/>
                  </a:cubicBezTo>
                  <a:lnTo>
                    <a:pt x="3167" y="4244"/>
                  </a:lnTo>
                  <a:cubicBezTo>
                    <a:pt x="3737" y="4244"/>
                    <a:pt x="4244" y="3769"/>
                    <a:pt x="4244" y="3167"/>
                  </a:cubicBezTo>
                  <a:lnTo>
                    <a:pt x="4244" y="1077"/>
                  </a:lnTo>
                  <a:cubicBezTo>
                    <a:pt x="4244" y="507"/>
                    <a:pt x="3737" y="0"/>
                    <a:pt x="31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36;p35">
              <a:extLst>
                <a:ext uri="{FF2B5EF4-FFF2-40B4-BE49-F238E27FC236}">
                  <a16:creationId xmlns:a16="http://schemas.microsoft.com/office/drawing/2014/main" id="{9C13F5D4-1EFE-4A8D-B50F-FB8CF69A18B7}"/>
                </a:ext>
              </a:extLst>
            </p:cNvPr>
            <p:cNvSpPr/>
            <p:nvPr/>
          </p:nvSpPr>
          <p:spPr>
            <a:xfrm>
              <a:off x="4245763" y="2727130"/>
              <a:ext cx="571628" cy="312655"/>
            </a:xfrm>
            <a:custGeom>
              <a:avLst/>
              <a:gdLst/>
              <a:ahLst/>
              <a:cxnLst/>
              <a:rect l="l" t="t" r="r" b="b"/>
              <a:pathLst>
                <a:path w="17197" h="9406" extrusionOk="0">
                  <a:moveTo>
                    <a:pt x="4688" y="0"/>
                  </a:moveTo>
                  <a:cubicBezTo>
                    <a:pt x="2091" y="0"/>
                    <a:pt x="1" y="2122"/>
                    <a:pt x="1" y="4687"/>
                  </a:cubicBezTo>
                  <a:cubicBezTo>
                    <a:pt x="1" y="7284"/>
                    <a:pt x="2091" y="9406"/>
                    <a:pt x="4688" y="9406"/>
                  </a:cubicBezTo>
                  <a:lnTo>
                    <a:pt x="12510" y="9406"/>
                  </a:lnTo>
                  <a:cubicBezTo>
                    <a:pt x="15075" y="9406"/>
                    <a:pt x="17197" y="7284"/>
                    <a:pt x="17197" y="4687"/>
                  </a:cubicBezTo>
                  <a:cubicBezTo>
                    <a:pt x="17197" y="2122"/>
                    <a:pt x="15075" y="0"/>
                    <a:pt x="1251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37;p35">
              <a:extLst>
                <a:ext uri="{FF2B5EF4-FFF2-40B4-BE49-F238E27FC236}">
                  <a16:creationId xmlns:a16="http://schemas.microsoft.com/office/drawing/2014/main" id="{6A8B56CC-DE00-4FB9-89ED-2C6A634D96F0}"/>
                </a:ext>
              </a:extLst>
            </p:cNvPr>
            <p:cNvSpPr/>
            <p:nvPr/>
          </p:nvSpPr>
          <p:spPr>
            <a:xfrm>
              <a:off x="4245763" y="2691330"/>
              <a:ext cx="571628" cy="311625"/>
            </a:xfrm>
            <a:custGeom>
              <a:avLst/>
              <a:gdLst/>
              <a:ahLst/>
              <a:cxnLst/>
              <a:rect l="l" t="t" r="r" b="b"/>
              <a:pathLst>
                <a:path w="17197" h="9375" extrusionOk="0">
                  <a:moveTo>
                    <a:pt x="4688" y="0"/>
                  </a:moveTo>
                  <a:cubicBezTo>
                    <a:pt x="2091" y="0"/>
                    <a:pt x="1" y="2090"/>
                    <a:pt x="1" y="4687"/>
                  </a:cubicBezTo>
                  <a:cubicBezTo>
                    <a:pt x="1" y="7284"/>
                    <a:pt x="2091" y="9374"/>
                    <a:pt x="4688" y="9374"/>
                  </a:cubicBezTo>
                  <a:lnTo>
                    <a:pt x="12510" y="9374"/>
                  </a:lnTo>
                  <a:cubicBezTo>
                    <a:pt x="15075" y="9374"/>
                    <a:pt x="17197" y="7284"/>
                    <a:pt x="17197" y="4687"/>
                  </a:cubicBezTo>
                  <a:cubicBezTo>
                    <a:pt x="17197" y="2090"/>
                    <a:pt x="15075" y="0"/>
                    <a:pt x="12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38;p35">
              <a:extLst>
                <a:ext uri="{FF2B5EF4-FFF2-40B4-BE49-F238E27FC236}">
                  <a16:creationId xmlns:a16="http://schemas.microsoft.com/office/drawing/2014/main" id="{E2919C5D-BBBF-4AB9-ABA6-6760750B05EF}"/>
                </a:ext>
              </a:extLst>
            </p:cNvPr>
            <p:cNvSpPr/>
            <p:nvPr/>
          </p:nvSpPr>
          <p:spPr>
            <a:xfrm>
              <a:off x="4376296" y="2785000"/>
              <a:ext cx="92673" cy="114778"/>
            </a:xfrm>
            <a:custGeom>
              <a:avLst/>
              <a:gdLst/>
              <a:ahLst/>
              <a:cxnLst/>
              <a:rect l="l" t="t" r="r" b="b"/>
              <a:pathLst>
                <a:path w="2788" h="3453" extrusionOk="0">
                  <a:moveTo>
                    <a:pt x="1394" y="571"/>
                  </a:moveTo>
                  <a:cubicBezTo>
                    <a:pt x="1647" y="571"/>
                    <a:pt x="1837" y="634"/>
                    <a:pt x="1964" y="729"/>
                  </a:cubicBezTo>
                  <a:cubicBezTo>
                    <a:pt x="2091" y="856"/>
                    <a:pt x="2154" y="1014"/>
                    <a:pt x="2154" y="1204"/>
                  </a:cubicBezTo>
                  <a:cubicBezTo>
                    <a:pt x="2154" y="1426"/>
                    <a:pt x="2091" y="1584"/>
                    <a:pt x="1964" y="1711"/>
                  </a:cubicBezTo>
                  <a:cubicBezTo>
                    <a:pt x="1837" y="1806"/>
                    <a:pt x="1647" y="1869"/>
                    <a:pt x="1394" y="1869"/>
                  </a:cubicBezTo>
                  <a:lnTo>
                    <a:pt x="666" y="1869"/>
                  </a:lnTo>
                  <a:lnTo>
                    <a:pt x="666" y="571"/>
                  </a:lnTo>
                  <a:close/>
                  <a:moveTo>
                    <a:pt x="1" y="1"/>
                  </a:moveTo>
                  <a:lnTo>
                    <a:pt x="1" y="3453"/>
                  </a:lnTo>
                  <a:lnTo>
                    <a:pt x="666" y="3453"/>
                  </a:lnTo>
                  <a:lnTo>
                    <a:pt x="666" y="2439"/>
                  </a:lnTo>
                  <a:lnTo>
                    <a:pt x="1426" y="2439"/>
                  </a:lnTo>
                  <a:cubicBezTo>
                    <a:pt x="1869" y="2439"/>
                    <a:pt x="2186" y="2344"/>
                    <a:pt x="2439" y="2123"/>
                  </a:cubicBezTo>
                  <a:cubicBezTo>
                    <a:pt x="2661" y="1901"/>
                    <a:pt x="2788" y="1584"/>
                    <a:pt x="2788" y="1173"/>
                  </a:cubicBezTo>
                  <a:cubicBezTo>
                    <a:pt x="2788" y="824"/>
                    <a:pt x="2661" y="508"/>
                    <a:pt x="2439" y="318"/>
                  </a:cubicBezTo>
                  <a:cubicBezTo>
                    <a:pt x="2186" y="96"/>
                    <a:pt x="1869" y="1"/>
                    <a:pt x="1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39;p35">
              <a:extLst>
                <a:ext uri="{FF2B5EF4-FFF2-40B4-BE49-F238E27FC236}">
                  <a16:creationId xmlns:a16="http://schemas.microsoft.com/office/drawing/2014/main" id="{22B636A0-4957-476F-89A2-AE298E0E2D92}"/>
                </a:ext>
              </a:extLst>
            </p:cNvPr>
            <p:cNvSpPr/>
            <p:nvPr/>
          </p:nvSpPr>
          <p:spPr>
            <a:xfrm>
              <a:off x="4465778" y="2785000"/>
              <a:ext cx="123187" cy="114778"/>
            </a:xfrm>
            <a:custGeom>
              <a:avLst/>
              <a:gdLst/>
              <a:ahLst/>
              <a:cxnLst/>
              <a:rect l="l" t="t" r="r" b="b"/>
              <a:pathLst>
                <a:path w="3706" h="3453" extrusionOk="0">
                  <a:moveTo>
                    <a:pt x="1837" y="698"/>
                  </a:moveTo>
                  <a:lnTo>
                    <a:pt x="2439" y="2154"/>
                  </a:lnTo>
                  <a:lnTo>
                    <a:pt x="1236" y="2154"/>
                  </a:lnTo>
                  <a:lnTo>
                    <a:pt x="1837" y="698"/>
                  </a:lnTo>
                  <a:close/>
                  <a:moveTo>
                    <a:pt x="1521" y="1"/>
                  </a:moveTo>
                  <a:lnTo>
                    <a:pt x="1" y="3453"/>
                  </a:lnTo>
                  <a:lnTo>
                    <a:pt x="666" y="3453"/>
                  </a:lnTo>
                  <a:lnTo>
                    <a:pt x="982" y="2724"/>
                  </a:lnTo>
                  <a:lnTo>
                    <a:pt x="2692" y="2724"/>
                  </a:lnTo>
                  <a:lnTo>
                    <a:pt x="2977" y="3453"/>
                  </a:lnTo>
                  <a:lnTo>
                    <a:pt x="3706" y="3453"/>
                  </a:lnTo>
                  <a:lnTo>
                    <a:pt x="2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40;p35">
              <a:extLst>
                <a:ext uri="{FF2B5EF4-FFF2-40B4-BE49-F238E27FC236}">
                  <a16:creationId xmlns:a16="http://schemas.microsoft.com/office/drawing/2014/main" id="{55CB5C36-FA3A-447D-A7D4-FEFF823DB2CC}"/>
                </a:ext>
              </a:extLst>
            </p:cNvPr>
            <p:cNvSpPr/>
            <p:nvPr/>
          </p:nvSpPr>
          <p:spPr>
            <a:xfrm>
              <a:off x="4580523" y="2785000"/>
              <a:ext cx="106368" cy="114778"/>
            </a:xfrm>
            <a:custGeom>
              <a:avLst/>
              <a:gdLst/>
              <a:ahLst/>
              <a:cxnLst/>
              <a:rect l="l" t="t" r="r" b="b"/>
              <a:pathLst>
                <a:path w="3200" h="3453" extrusionOk="0">
                  <a:moveTo>
                    <a:pt x="0" y="1"/>
                  </a:moveTo>
                  <a:lnTo>
                    <a:pt x="1267" y="2344"/>
                  </a:lnTo>
                  <a:lnTo>
                    <a:pt x="1267" y="3453"/>
                  </a:lnTo>
                  <a:lnTo>
                    <a:pt x="1932" y="3453"/>
                  </a:lnTo>
                  <a:lnTo>
                    <a:pt x="1932" y="2344"/>
                  </a:lnTo>
                  <a:lnTo>
                    <a:pt x="3199" y="1"/>
                  </a:lnTo>
                  <a:lnTo>
                    <a:pt x="2534" y="1"/>
                  </a:lnTo>
                  <a:lnTo>
                    <a:pt x="1616" y="1616"/>
                  </a:lnTo>
                  <a:lnTo>
                    <a:pt x="6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41;p35">
              <a:extLst>
                <a:ext uri="{FF2B5EF4-FFF2-40B4-BE49-F238E27FC236}">
                  <a16:creationId xmlns:a16="http://schemas.microsoft.com/office/drawing/2014/main" id="{03A77421-9590-4475-B07E-B2DFC02CE80D}"/>
                </a:ext>
              </a:extLst>
            </p:cNvPr>
            <p:cNvSpPr/>
            <p:nvPr/>
          </p:nvSpPr>
          <p:spPr>
            <a:xfrm>
              <a:off x="4038379" y="1347071"/>
              <a:ext cx="149514" cy="91609"/>
            </a:xfrm>
            <a:custGeom>
              <a:avLst/>
              <a:gdLst/>
              <a:ahLst/>
              <a:cxnLst/>
              <a:rect l="l" t="t" r="r" b="b"/>
              <a:pathLst>
                <a:path w="4498" h="2756" extrusionOk="0">
                  <a:moveTo>
                    <a:pt x="4086" y="0"/>
                  </a:moveTo>
                  <a:lnTo>
                    <a:pt x="1173" y="1932"/>
                  </a:lnTo>
                  <a:lnTo>
                    <a:pt x="539" y="1109"/>
                  </a:lnTo>
                  <a:lnTo>
                    <a:pt x="1" y="1520"/>
                  </a:lnTo>
                  <a:lnTo>
                    <a:pt x="793" y="2629"/>
                  </a:lnTo>
                  <a:cubicBezTo>
                    <a:pt x="888" y="2724"/>
                    <a:pt x="983" y="2755"/>
                    <a:pt x="1078" y="2755"/>
                  </a:cubicBezTo>
                  <a:cubicBezTo>
                    <a:pt x="1173" y="2755"/>
                    <a:pt x="1236" y="2755"/>
                    <a:pt x="1299" y="2692"/>
                  </a:cubicBezTo>
                  <a:lnTo>
                    <a:pt x="4498" y="602"/>
                  </a:lnTo>
                  <a:lnTo>
                    <a:pt x="408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42;p35">
              <a:extLst>
                <a:ext uri="{FF2B5EF4-FFF2-40B4-BE49-F238E27FC236}">
                  <a16:creationId xmlns:a16="http://schemas.microsoft.com/office/drawing/2014/main" id="{C03459F6-D24F-43ED-979F-A6A21C6F472F}"/>
                </a:ext>
              </a:extLst>
            </p:cNvPr>
            <p:cNvSpPr/>
            <p:nvPr/>
          </p:nvSpPr>
          <p:spPr>
            <a:xfrm>
              <a:off x="4038379" y="1687083"/>
              <a:ext cx="149514" cy="91609"/>
            </a:xfrm>
            <a:custGeom>
              <a:avLst/>
              <a:gdLst/>
              <a:ahLst/>
              <a:cxnLst/>
              <a:rect l="l" t="t" r="r" b="b"/>
              <a:pathLst>
                <a:path w="4498" h="2756" extrusionOk="0">
                  <a:moveTo>
                    <a:pt x="4086" y="0"/>
                  </a:moveTo>
                  <a:lnTo>
                    <a:pt x="1173" y="1932"/>
                  </a:lnTo>
                  <a:lnTo>
                    <a:pt x="539" y="1109"/>
                  </a:lnTo>
                  <a:lnTo>
                    <a:pt x="1" y="1520"/>
                  </a:lnTo>
                  <a:lnTo>
                    <a:pt x="793" y="2629"/>
                  </a:lnTo>
                  <a:cubicBezTo>
                    <a:pt x="888" y="2724"/>
                    <a:pt x="983" y="2755"/>
                    <a:pt x="1078" y="2755"/>
                  </a:cubicBezTo>
                  <a:cubicBezTo>
                    <a:pt x="1173" y="2755"/>
                    <a:pt x="1236" y="2755"/>
                    <a:pt x="1299" y="2692"/>
                  </a:cubicBezTo>
                  <a:lnTo>
                    <a:pt x="4498" y="602"/>
                  </a:lnTo>
                  <a:lnTo>
                    <a:pt x="408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43;p35">
              <a:extLst>
                <a:ext uri="{FF2B5EF4-FFF2-40B4-BE49-F238E27FC236}">
                  <a16:creationId xmlns:a16="http://schemas.microsoft.com/office/drawing/2014/main" id="{1EAD2B6D-C587-43DF-8AC8-89B7184BA7BE}"/>
                </a:ext>
              </a:extLst>
            </p:cNvPr>
            <p:cNvSpPr/>
            <p:nvPr/>
          </p:nvSpPr>
          <p:spPr>
            <a:xfrm>
              <a:off x="4038379" y="2022874"/>
              <a:ext cx="149514" cy="91609"/>
            </a:xfrm>
            <a:custGeom>
              <a:avLst/>
              <a:gdLst/>
              <a:ahLst/>
              <a:cxnLst/>
              <a:rect l="l" t="t" r="r" b="b"/>
              <a:pathLst>
                <a:path w="4498" h="2756" extrusionOk="0">
                  <a:moveTo>
                    <a:pt x="4086" y="1"/>
                  </a:moveTo>
                  <a:lnTo>
                    <a:pt x="1173" y="1901"/>
                  </a:lnTo>
                  <a:lnTo>
                    <a:pt x="539" y="1077"/>
                  </a:lnTo>
                  <a:lnTo>
                    <a:pt x="1" y="1521"/>
                  </a:lnTo>
                  <a:lnTo>
                    <a:pt x="793" y="2597"/>
                  </a:lnTo>
                  <a:cubicBezTo>
                    <a:pt x="888" y="2692"/>
                    <a:pt x="983" y="2756"/>
                    <a:pt x="1078" y="2756"/>
                  </a:cubicBezTo>
                  <a:cubicBezTo>
                    <a:pt x="1173" y="2756"/>
                    <a:pt x="1236" y="2724"/>
                    <a:pt x="1299" y="2692"/>
                  </a:cubicBezTo>
                  <a:lnTo>
                    <a:pt x="4498" y="571"/>
                  </a:lnTo>
                  <a:lnTo>
                    <a:pt x="408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44;p35">
              <a:extLst>
                <a:ext uri="{FF2B5EF4-FFF2-40B4-BE49-F238E27FC236}">
                  <a16:creationId xmlns:a16="http://schemas.microsoft.com/office/drawing/2014/main" id="{ACFF2B0B-72FD-45F8-8651-75FB09EC8529}"/>
                </a:ext>
              </a:extLst>
            </p:cNvPr>
            <p:cNvSpPr/>
            <p:nvPr/>
          </p:nvSpPr>
          <p:spPr>
            <a:xfrm>
              <a:off x="4038379" y="2371295"/>
              <a:ext cx="149514" cy="91643"/>
            </a:xfrm>
            <a:custGeom>
              <a:avLst/>
              <a:gdLst/>
              <a:ahLst/>
              <a:cxnLst/>
              <a:rect l="l" t="t" r="r" b="b"/>
              <a:pathLst>
                <a:path w="4498" h="2757" extrusionOk="0">
                  <a:moveTo>
                    <a:pt x="4086" y="1"/>
                  </a:moveTo>
                  <a:lnTo>
                    <a:pt x="1173" y="1933"/>
                  </a:lnTo>
                  <a:lnTo>
                    <a:pt x="539" y="1109"/>
                  </a:lnTo>
                  <a:lnTo>
                    <a:pt x="1" y="1521"/>
                  </a:lnTo>
                  <a:lnTo>
                    <a:pt x="793" y="2630"/>
                  </a:lnTo>
                  <a:cubicBezTo>
                    <a:pt x="888" y="2725"/>
                    <a:pt x="983" y="2756"/>
                    <a:pt x="1078" y="2756"/>
                  </a:cubicBezTo>
                  <a:cubicBezTo>
                    <a:pt x="1173" y="2756"/>
                    <a:pt x="1236" y="2756"/>
                    <a:pt x="1299" y="2725"/>
                  </a:cubicBezTo>
                  <a:lnTo>
                    <a:pt x="4498" y="603"/>
                  </a:lnTo>
                  <a:lnTo>
                    <a:pt x="408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3825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grpSp>
        <p:nvGrpSpPr>
          <p:cNvPr id="2276" name="Google Shape;2276;p26"/>
          <p:cNvGrpSpPr/>
          <p:nvPr/>
        </p:nvGrpSpPr>
        <p:grpSpPr>
          <a:xfrm>
            <a:off x="2340526" y="1715468"/>
            <a:ext cx="4462948" cy="2516619"/>
            <a:chOff x="2185750" y="2059275"/>
            <a:chExt cx="3230275" cy="1821525"/>
          </a:xfrm>
        </p:grpSpPr>
        <p:sp>
          <p:nvSpPr>
            <p:cNvPr id="2277" name="Google Shape;2277;p26"/>
            <p:cNvSpPr/>
            <p:nvPr/>
          </p:nvSpPr>
          <p:spPr>
            <a:xfrm>
              <a:off x="4530075" y="3260850"/>
              <a:ext cx="552650" cy="552650"/>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4976600" y="2299700"/>
              <a:ext cx="439425" cy="439425"/>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6"/>
            <p:cNvSpPr/>
            <p:nvPr/>
          </p:nvSpPr>
          <p:spPr>
            <a:xfrm>
              <a:off x="2185750" y="2387600"/>
              <a:ext cx="507525" cy="50830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6"/>
            <p:cNvSpPr/>
            <p:nvPr/>
          </p:nvSpPr>
          <p:spPr>
            <a:xfrm>
              <a:off x="2603000" y="3506300"/>
              <a:ext cx="374500" cy="374500"/>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4264050" y="3195925"/>
              <a:ext cx="344425" cy="2320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4263250" y="2574425"/>
              <a:ext cx="749800" cy="292975"/>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2652075" y="2671025"/>
              <a:ext cx="598575" cy="227250"/>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2920475" y="3168225"/>
              <a:ext cx="183725" cy="1837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6"/>
            <p:cNvSpPr/>
            <p:nvPr/>
          </p:nvSpPr>
          <p:spPr>
            <a:xfrm>
              <a:off x="3062200" y="3162675"/>
              <a:ext cx="186075" cy="91075"/>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6"/>
            <p:cNvSpPr/>
            <p:nvPr/>
          </p:nvSpPr>
          <p:spPr>
            <a:xfrm>
              <a:off x="2917325" y="3359025"/>
              <a:ext cx="447350" cy="28030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4016225" y="3644850"/>
              <a:ext cx="184500" cy="1837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3987725" y="3503925"/>
              <a:ext cx="121175" cy="178950"/>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3312375" y="2224300"/>
              <a:ext cx="191625" cy="184175"/>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3412925" y="2366200"/>
              <a:ext cx="131475" cy="17737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6"/>
            <p:cNvSpPr/>
            <p:nvPr/>
          </p:nvSpPr>
          <p:spPr>
            <a:xfrm>
              <a:off x="4122325" y="2059275"/>
              <a:ext cx="209825" cy="1842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3978225" y="2193625"/>
              <a:ext cx="231225" cy="34600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a:off x="3189675" y="2450925"/>
              <a:ext cx="1152775" cy="1152775"/>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6"/>
            <p:cNvSpPr/>
            <p:nvPr/>
          </p:nvSpPr>
          <p:spPr>
            <a:xfrm>
              <a:off x="2696425" y="3599725"/>
              <a:ext cx="187675" cy="187650"/>
            </a:xfrm>
            <a:custGeom>
              <a:avLst/>
              <a:gdLst/>
              <a:ahLst/>
              <a:cxnLst/>
              <a:rect l="l" t="t" r="r" b="b"/>
              <a:pathLst>
                <a:path w="7507" h="7506" extrusionOk="0">
                  <a:moveTo>
                    <a:pt x="3769" y="2280"/>
                  </a:moveTo>
                  <a:cubicBezTo>
                    <a:pt x="4624" y="2280"/>
                    <a:pt x="5321" y="3009"/>
                    <a:pt x="5321" y="3864"/>
                  </a:cubicBezTo>
                  <a:cubicBezTo>
                    <a:pt x="5321" y="4719"/>
                    <a:pt x="4624" y="5415"/>
                    <a:pt x="3769" y="5415"/>
                  </a:cubicBezTo>
                  <a:lnTo>
                    <a:pt x="3737" y="5415"/>
                  </a:lnTo>
                  <a:cubicBezTo>
                    <a:pt x="2882" y="5415"/>
                    <a:pt x="2186" y="4687"/>
                    <a:pt x="2186" y="3864"/>
                  </a:cubicBezTo>
                  <a:cubicBezTo>
                    <a:pt x="2186" y="3009"/>
                    <a:pt x="2882" y="2312"/>
                    <a:pt x="3737" y="2280"/>
                  </a:cubicBezTo>
                  <a:close/>
                  <a:moveTo>
                    <a:pt x="3009" y="0"/>
                  </a:moveTo>
                  <a:cubicBezTo>
                    <a:pt x="2914" y="0"/>
                    <a:pt x="2819" y="63"/>
                    <a:pt x="2787" y="158"/>
                  </a:cubicBezTo>
                  <a:lnTo>
                    <a:pt x="2597" y="982"/>
                  </a:lnTo>
                  <a:lnTo>
                    <a:pt x="1901" y="538"/>
                  </a:lnTo>
                  <a:cubicBezTo>
                    <a:pt x="1864" y="514"/>
                    <a:pt x="1828" y="504"/>
                    <a:pt x="1792" y="504"/>
                  </a:cubicBezTo>
                  <a:cubicBezTo>
                    <a:pt x="1733" y="504"/>
                    <a:pt x="1674" y="531"/>
                    <a:pt x="1616" y="570"/>
                  </a:cubicBezTo>
                  <a:lnTo>
                    <a:pt x="571" y="1615"/>
                  </a:lnTo>
                  <a:cubicBezTo>
                    <a:pt x="507" y="1710"/>
                    <a:pt x="475" y="1805"/>
                    <a:pt x="539" y="1900"/>
                  </a:cubicBezTo>
                  <a:lnTo>
                    <a:pt x="982" y="2597"/>
                  </a:lnTo>
                  <a:lnTo>
                    <a:pt x="159" y="2787"/>
                  </a:lnTo>
                  <a:cubicBezTo>
                    <a:pt x="64" y="2819"/>
                    <a:pt x="0" y="2914"/>
                    <a:pt x="0" y="3009"/>
                  </a:cubicBezTo>
                  <a:lnTo>
                    <a:pt x="0" y="4497"/>
                  </a:lnTo>
                  <a:cubicBezTo>
                    <a:pt x="0" y="4592"/>
                    <a:pt x="64" y="4687"/>
                    <a:pt x="159" y="4719"/>
                  </a:cubicBezTo>
                  <a:lnTo>
                    <a:pt x="982" y="4909"/>
                  </a:lnTo>
                  <a:lnTo>
                    <a:pt x="539" y="5605"/>
                  </a:lnTo>
                  <a:cubicBezTo>
                    <a:pt x="475" y="5700"/>
                    <a:pt x="507" y="5795"/>
                    <a:pt x="571" y="5891"/>
                  </a:cubicBezTo>
                  <a:lnTo>
                    <a:pt x="1616" y="6936"/>
                  </a:lnTo>
                  <a:cubicBezTo>
                    <a:pt x="1674" y="6975"/>
                    <a:pt x="1733" y="7002"/>
                    <a:pt x="1792" y="7002"/>
                  </a:cubicBezTo>
                  <a:cubicBezTo>
                    <a:pt x="1828" y="7002"/>
                    <a:pt x="1864" y="6991"/>
                    <a:pt x="1901" y="6967"/>
                  </a:cubicBezTo>
                  <a:lnTo>
                    <a:pt x="2597" y="6524"/>
                  </a:lnTo>
                  <a:lnTo>
                    <a:pt x="2787" y="7316"/>
                  </a:lnTo>
                  <a:cubicBezTo>
                    <a:pt x="2819" y="7442"/>
                    <a:pt x="2914" y="7506"/>
                    <a:pt x="3009" y="7506"/>
                  </a:cubicBezTo>
                  <a:lnTo>
                    <a:pt x="4497" y="7506"/>
                  </a:lnTo>
                  <a:cubicBezTo>
                    <a:pt x="4592" y="7506"/>
                    <a:pt x="4687" y="7442"/>
                    <a:pt x="4719" y="7316"/>
                  </a:cubicBezTo>
                  <a:lnTo>
                    <a:pt x="4909" y="6524"/>
                  </a:lnTo>
                  <a:lnTo>
                    <a:pt x="5606" y="6967"/>
                  </a:lnTo>
                  <a:cubicBezTo>
                    <a:pt x="5642" y="6991"/>
                    <a:pt x="5683" y="7002"/>
                    <a:pt x="5723" y="7002"/>
                  </a:cubicBezTo>
                  <a:cubicBezTo>
                    <a:pt x="5788" y="7002"/>
                    <a:pt x="5852" y="6975"/>
                    <a:pt x="5891" y="6936"/>
                  </a:cubicBezTo>
                  <a:lnTo>
                    <a:pt x="6936" y="5891"/>
                  </a:lnTo>
                  <a:cubicBezTo>
                    <a:pt x="6999" y="5795"/>
                    <a:pt x="7031" y="5669"/>
                    <a:pt x="6968" y="5605"/>
                  </a:cubicBezTo>
                  <a:lnTo>
                    <a:pt x="6524" y="4909"/>
                  </a:lnTo>
                  <a:lnTo>
                    <a:pt x="7316" y="4719"/>
                  </a:lnTo>
                  <a:cubicBezTo>
                    <a:pt x="7443" y="4687"/>
                    <a:pt x="7506" y="4592"/>
                    <a:pt x="7506" y="4497"/>
                  </a:cubicBezTo>
                  <a:lnTo>
                    <a:pt x="7506" y="3009"/>
                  </a:lnTo>
                  <a:cubicBezTo>
                    <a:pt x="7506" y="2914"/>
                    <a:pt x="7443" y="2819"/>
                    <a:pt x="7348" y="2787"/>
                  </a:cubicBezTo>
                  <a:lnTo>
                    <a:pt x="6524" y="2597"/>
                  </a:lnTo>
                  <a:lnTo>
                    <a:pt x="6968" y="1900"/>
                  </a:lnTo>
                  <a:cubicBezTo>
                    <a:pt x="7031" y="1805"/>
                    <a:pt x="6999" y="1710"/>
                    <a:pt x="6936" y="1615"/>
                  </a:cubicBezTo>
                  <a:lnTo>
                    <a:pt x="5891" y="570"/>
                  </a:lnTo>
                  <a:cubicBezTo>
                    <a:pt x="5832" y="531"/>
                    <a:pt x="5773" y="504"/>
                    <a:pt x="5715" y="504"/>
                  </a:cubicBezTo>
                  <a:cubicBezTo>
                    <a:pt x="5678" y="504"/>
                    <a:pt x="5642" y="514"/>
                    <a:pt x="5606" y="538"/>
                  </a:cubicBezTo>
                  <a:lnTo>
                    <a:pt x="4909" y="982"/>
                  </a:lnTo>
                  <a:lnTo>
                    <a:pt x="4719" y="158"/>
                  </a:lnTo>
                  <a:cubicBezTo>
                    <a:pt x="4687" y="63"/>
                    <a:pt x="4592" y="0"/>
                    <a:pt x="44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6"/>
            <p:cNvSpPr/>
            <p:nvPr/>
          </p:nvSpPr>
          <p:spPr>
            <a:xfrm>
              <a:off x="5064475" y="2405000"/>
              <a:ext cx="264475" cy="236750"/>
            </a:xfrm>
            <a:custGeom>
              <a:avLst/>
              <a:gdLst/>
              <a:ahLst/>
              <a:cxnLst/>
              <a:rect l="l" t="t" r="r" b="b"/>
              <a:pathLst>
                <a:path w="10579" h="9470" extrusionOk="0">
                  <a:moveTo>
                    <a:pt x="3294" y="3959"/>
                  </a:moveTo>
                  <a:cubicBezTo>
                    <a:pt x="3643" y="3959"/>
                    <a:pt x="3928" y="4244"/>
                    <a:pt x="3928" y="4593"/>
                  </a:cubicBezTo>
                  <a:cubicBezTo>
                    <a:pt x="3928" y="4941"/>
                    <a:pt x="3643" y="5226"/>
                    <a:pt x="3294" y="5226"/>
                  </a:cubicBezTo>
                  <a:cubicBezTo>
                    <a:pt x="2946" y="5226"/>
                    <a:pt x="2661" y="4941"/>
                    <a:pt x="2661" y="4593"/>
                  </a:cubicBezTo>
                  <a:cubicBezTo>
                    <a:pt x="2661" y="4244"/>
                    <a:pt x="2946" y="3959"/>
                    <a:pt x="3294" y="3959"/>
                  </a:cubicBezTo>
                  <a:close/>
                  <a:moveTo>
                    <a:pt x="5289" y="3959"/>
                  </a:moveTo>
                  <a:cubicBezTo>
                    <a:pt x="5638" y="3959"/>
                    <a:pt x="5923" y="4244"/>
                    <a:pt x="5923" y="4593"/>
                  </a:cubicBezTo>
                  <a:cubicBezTo>
                    <a:pt x="5923" y="4941"/>
                    <a:pt x="5638" y="5226"/>
                    <a:pt x="5289" y="5226"/>
                  </a:cubicBezTo>
                  <a:cubicBezTo>
                    <a:pt x="4941" y="5226"/>
                    <a:pt x="4656" y="4941"/>
                    <a:pt x="4656" y="4593"/>
                  </a:cubicBezTo>
                  <a:cubicBezTo>
                    <a:pt x="4656" y="4244"/>
                    <a:pt x="4941" y="3959"/>
                    <a:pt x="5289" y="3959"/>
                  </a:cubicBezTo>
                  <a:close/>
                  <a:moveTo>
                    <a:pt x="7221" y="3959"/>
                  </a:moveTo>
                  <a:cubicBezTo>
                    <a:pt x="7570" y="3959"/>
                    <a:pt x="7855" y="4244"/>
                    <a:pt x="7855" y="4593"/>
                  </a:cubicBezTo>
                  <a:cubicBezTo>
                    <a:pt x="7855" y="4941"/>
                    <a:pt x="7570" y="5226"/>
                    <a:pt x="7221" y="5226"/>
                  </a:cubicBezTo>
                  <a:cubicBezTo>
                    <a:pt x="6873" y="5226"/>
                    <a:pt x="6588" y="4941"/>
                    <a:pt x="6588" y="4593"/>
                  </a:cubicBezTo>
                  <a:cubicBezTo>
                    <a:pt x="6588" y="4244"/>
                    <a:pt x="6873" y="3959"/>
                    <a:pt x="7221" y="3959"/>
                  </a:cubicBezTo>
                  <a:close/>
                  <a:moveTo>
                    <a:pt x="5289" y="1"/>
                  </a:moveTo>
                  <a:cubicBezTo>
                    <a:pt x="2376" y="1"/>
                    <a:pt x="1" y="1869"/>
                    <a:pt x="1" y="4181"/>
                  </a:cubicBezTo>
                  <a:cubicBezTo>
                    <a:pt x="1" y="6461"/>
                    <a:pt x="2376" y="8330"/>
                    <a:pt x="5289" y="8330"/>
                  </a:cubicBezTo>
                  <a:cubicBezTo>
                    <a:pt x="5448" y="8330"/>
                    <a:pt x="5606" y="8330"/>
                    <a:pt x="5764" y="8298"/>
                  </a:cubicBezTo>
                  <a:lnTo>
                    <a:pt x="6176" y="9311"/>
                  </a:lnTo>
                  <a:cubicBezTo>
                    <a:pt x="6208" y="9406"/>
                    <a:pt x="6271" y="9438"/>
                    <a:pt x="6366" y="9470"/>
                  </a:cubicBezTo>
                  <a:lnTo>
                    <a:pt x="6398" y="9470"/>
                  </a:lnTo>
                  <a:cubicBezTo>
                    <a:pt x="6461" y="9470"/>
                    <a:pt x="6524" y="9438"/>
                    <a:pt x="6588" y="9375"/>
                  </a:cubicBezTo>
                  <a:lnTo>
                    <a:pt x="8076" y="7696"/>
                  </a:lnTo>
                  <a:cubicBezTo>
                    <a:pt x="9660" y="6936"/>
                    <a:pt x="10578" y="5606"/>
                    <a:pt x="10578" y="4181"/>
                  </a:cubicBezTo>
                  <a:cubicBezTo>
                    <a:pt x="10578" y="1869"/>
                    <a:pt x="8203" y="1"/>
                    <a:pt x="528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6"/>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6"/>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6"/>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6"/>
            <p:cNvSpPr/>
            <p:nvPr/>
          </p:nvSpPr>
          <p:spPr>
            <a:xfrm>
              <a:off x="4718500" y="3382775"/>
              <a:ext cx="175775" cy="308800"/>
            </a:xfrm>
            <a:custGeom>
              <a:avLst/>
              <a:gdLst/>
              <a:ahLst/>
              <a:cxnLst/>
              <a:rect l="l" t="t" r="r" b="b"/>
              <a:pathLst>
                <a:path w="7031" h="12352" extrusionOk="0">
                  <a:moveTo>
                    <a:pt x="5574" y="1173"/>
                  </a:moveTo>
                  <a:cubicBezTo>
                    <a:pt x="5827" y="1173"/>
                    <a:pt x="6081" y="1426"/>
                    <a:pt x="6081" y="1679"/>
                  </a:cubicBezTo>
                  <a:lnTo>
                    <a:pt x="6081" y="9596"/>
                  </a:lnTo>
                  <a:cubicBezTo>
                    <a:pt x="6081" y="9882"/>
                    <a:pt x="5827" y="10103"/>
                    <a:pt x="5574" y="10103"/>
                  </a:cubicBezTo>
                  <a:lnTo>
                    <a:pt x="1457" y="10103"/>
                  </a:lnTo>
                  <a:cubicBezTo>
                    <a:pt x="1172" y="10103"/>
                    <a:pt x="950" y="9882"/>
                    <a:pt x="950" y="9596"/>
                  </a:cubicBezTo>
                  <a:lnTo>
                    <a:pt x="950" y="1679"/>
                  </a:lnTo>
                  <a:cubicBezTo>
                    <a:pt x="950" y="1426"/>
                    <a:pt x="1172" y="1173"/>
                    <a:pt x="1457" y="1173"/>
                  </a:cubicBezTo>
                  <a:close/>
                  <a:moveTo>
                    <a:pt x="3896" y="10800"/>
                  </a:moveTo>
                  <a:cubicBezTo>
                    <a:pt x="4054" y="10800"/>
                    <a:pt x="4149" y="10927"/>
                    <a:pt x="4149" y="11053"/>
                  </a:cubicBezTo>
                  <a:lnTo>
                    <a:pt x="4149" y="11497"/>
                  </a:lnTo>
                  <a:cubicBezTo>
                    <a:pt x="4149" y="11623"/>
                    <a:pt x="4054" y="11750"/>
                    <a:pt x="3896" y="11750"/>
                  </a:cubicBezTo>
                  <a:lnTo>
                    <a:pt x="3136" y="11750"/>
                  </a:lnTo>
                  <a:cubicBezTo>
                    <a:pt x="2977" y="11750"/>
                    <a:pt x="2882" y="11655"/>
                    <a:pt x="2882" y="11497"/>
                  </a:cubicBezTo>
                  <a:lnTo>
                    <a:pt x="2882" y="11053"/>
                  </a:lnTo>
                  <a:cubicBezTo>
                    <a:pt x="2882" y="10927"/>
                    <a:pt x="2977" y="10800"/>
                    <a:pt x="3136" y="10800"/>
                  </a:cubicBezTo>
                  <a:close/>
                  <a:moveTo>
                    <a:pt x="1045" y="1"/>
                  </a:moveTo>
                  <a:cubicBezTo>
                    <a:pt x="475" y="1"/>
                    <a:pt x="0" y="476"/>
                    <a:pt x="0" y="1046"/>
                  </a:cubicBezTo>
                  <a:lnTo>
                    <a:pt x="0" y="11307"/>
                  </a:lnTo>
                  <a:cubicBezTo>
                    <a:pt x="0" y="11877"/>
                    <a:pt x="475" y="12352"/>
                    <a:pt x="1045" y="12352"/>
                  </a:cubicBezTo>
                  <a:lnTo>
                    <a:pt x="5986" y="12352"/>
                  </a:lnTo>
                  <a:cubicBezTo>
                    <a:pt x="6556" y="12352"/>
                    <a:pt x="7031" y="11877"/>
                    <a:pt x="7031" y="11307"/>
                  </a:cubicBezTo>
                  <a:lnTo>
                    <a:pt x="7031" y="1046"/>
                  </a:lnTo>
                  <a:cubicBezTo>
                    <a:pt x="7031" y="476"/>
                    <a:pt x="6556" y="1"/>
                    <a:pt x="598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6"/>
            <p:cNvSpPr/>
            <p:nvPr/>
          </p:nvSpPr>
          <p:spPr>
            <a:xfrm>
              <a:off x="2282350" y="2522175"/>
              <a:ext cx="314350" cy="217750"/>
            </a:xfrm>
            <a:custGeom>
              <a:avLst/>
              <a:gdLst/>
              <a:ahLst/>
              <a:cxnLst/>
              <a:rect l="l" t="t" r="r" b="b"/>
              <a:pathLst>
                <a:path w="12574" h="8710" extrusionOk="0">
                  <a:moveTo>
                    <a:pt x="6493" y="1"/>
                  </a:moveTo>
                  <a:cubicBezTo>
                    <a:pt x="5163" y="1"/>
                    <a:pt x="3959" y="887"/>
                    <a:pt x="3547" y="2154"/>
                  </a:cubicBezTo>
                  <a:lnTo>
                    <a:pt x="3294" y="2154"/>
                  </a:lnTo>
                  <a:cubicBezTo>
                    <a:pt x="1457" y="2154"/>
                    <a:pt x="1" y="3611"/>
                    <a:pt x="1" y="5416"/>
                  </a:cubicBezTo>
                  <a:cubicBezTo>
                    <a:pt x="1" y="7221"/>
                    <a:pt x="1457" y="8710"/>
                    <a:pt x="3294" y="8710"/>
                  </a:cubicBezTo>
                  <a:lnTo>
                    <a:pt x="9913" y="8710"/>
                  </a:lnTo>
                  <a:cubicBezTo>
                    <a:pt x="11370" y="8710"/>
                    <a:pt x="12573" y="7506"/>
                    <a:pt x="12573" y="6049"/>
                  </a:cubicBezTo>
                  <a:cubicBezTo>
                    <a:pt x="12573" y="4561"/>
                    <a:pt x="11370" y="3389"/>
                    <a:pt x="9913" y="3389"/>
                  </a:cubicBezTo>
                  <a:lnTo>
                    <a:pt x="9565" y="3389"/>
                  </a:lnTo>
                  <a:cubicBezTo>
                    <a:pt x="9596" y="3294"/>
                    <a:pt x="9596" y="3199"/>
                    <a:pt x="9596" y="3104"/>
                  </a:cubicBezTo>
                  <a:cubicBezTo>
                    <a:pt x="9596" y="1394"/>
                    <a:pt x="8203" y="1"/>
                    <a:pt x="649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7" name="Google Shape;2307;p26"/>
          <p:cNvSpPr txBox="1"/>
          <p:nvPr/>
        </p:nvSpPr>
        <p:spPr>
          <a:xfrm>
            <a:off x="790229" y="469803"/>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Fira Sans Medium"/>
                <a:ea typeface="Fira Sans Medium"/>
                <a:cs typeface="Fira Sans Medium"/>
                <a:sym typeface="Fira Sans Medium"/>
              </a:rPr>
              <a:t>What is the next step????</a:t>
            </a:r>
            <a:endParaRPr sz="2800" dirty="0">
              <a:latin typeface="Fira Sans Medium"/>
              <a:ea typeface="Fira Sans Medium"/>
              <a:cs typeface="Fira Sans Medium"/>
              <a:sym typeface="Fira Sans Medium"/>
            </a:endParaRPr>
          </a:p>
        </p:txBody>
      </p:sp>
      <p:sp>
        <p:nvSpPr>
          <p:cNvPr id="2308" name="Google Shape;2308;p26"/>
          <p:cNvSpPr txBox="1"/>
          <p:nvPr/>
        </p:nvSpPr>
        <p:spPr>
          <a:xfrm>
            <a:off x="201345" y="1543630"/>
            <a:ext cx="1958711"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500" dirty="0">
                <a:solidFill>
                  <a:srgbClr val="FFA66F"/>
                </a:solidFill>
                <a:latin typeface="Fira Sans Medium"/>
                <a:ea typeface="Fira Sans Medium"/>
                <a:cs typeface="Fira Sans Medium"/>
                <a:sym typeface="Fira Sans Medium"/>
              </a:rPr>
              <a:t>Product refinement </a:t>
            </a:r>
            <a:endParaRPr sz="1500" dirty="0">
              <a:solidFill>
                <a:srgbClr val="FFA66F"/>
              </a:solidFill>
              <a:latin typeface="Fira Sans Medium"/>
              <a:ea typeface="Fira Sans Medium"/>
              <a:cs typeface="Fira Sans Medium"/>
              <a:sym typeface="Fira Sans Medium"/>
            </a:endParaRPr>
          </a:p>
        </p:txBody>
      </p:sp>
      <p:sp>
        <p:nvSpPr>
          <p:cNvPr id="2309" name="Google Shape;2309;p26"/>
          <p:cNvSpPr txBox="1"/>
          <p:nvPr/>
        </p:nvSpPr>
        <p:spPr>
          <a:xfrm>
            <a:off x="201345" y="1764924"/>
            <a:ext cx="2097751" cy="1444319"/>
          </a:xfrm>
          <a:prstGeom prst="rect">
            <a:avLst/>
          </a:prstGeom>
          <a:noFill/>
          <a:ln>
            <a:noFill/>
          </a:ln>
        </p:spPr>
        <p:txBody>
          <a:bodyPr spcFirstLastPara="1" wrap="square" lIns="91425" tIns="91425" rIns="91425" bIns="91425" anchor="t" anchorCtr="0">
            <a:noAutofit/>
          </a:bodyPr>
          <a:lstStyle/>
          <a:p>
            <a:pPr lvl="0"/>
            <a:r>
              <a:rPr lang="en-US" sz="1200" dirty="0">
                <a:latin typeface="Fira Sans" panose="020B0604020202020204" charset="0"/>
              </a:rPr>
              <a:t>Enhance the IR sensor calibration, streamline the hardware design, and conduct thorough testing to ensure consistent performance.</a:t>
            </a:r>
            <a:endParaRPr sz="1200" dirty="0">
              <a:latin typeface="Fira Sans" panose="020B0604020202020204" charset="0"/>
              <a:ea typeface="Fira Sans"/>
              <a:cs typeface="Fira Sans"/>
              <a:sym typeface="Fira Sans"/>
            </a:endParaRPr>
          </a:p>
        </p:txBody>
      </p:sp>
      <p:sp>
        <p:nvSpPr>
          <p:cNvPr id="2310" name="Google Shape;2310;p26"/>
          <p:cNvSpPr txBox="1"/>
          <p:nvPr/>
        </p:nvSpPr>
        <p:spPr>
          <a:xfrm>
            <a:off x="303186" y="3539448"/>
            <a:ext cx="2436171" cy="2468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500" dirty="0">
                <a:solidFill>
                  <a:srgbClr val="222831"/>
                </a:solidFill>
                <a:latin typeface="Fira Sans Medium"/>
                <a:ea typeface="Fira Sans Medium"/>
                <a:cs typeface="Fira Sans Medium"/>
                <a:sym typeface="Fira Sans Medium"/>
              </a:rPr>
              <a:t>Prototyping and testing</a:t>
            </a:r>
            <a:endParaRPr sz="1500" dirty="0">
              <a:solidFill>
                <a:srgbClr val="222831"/>
              </a:solidFill>
              <a:latin typeface="Fira Sans Medium"/>
              <a:ea typeface="Fira Sans Medium"/>
              <a:cs typeface="Fira Sans Medium"/>
              <a:sym typeface="Fira Sans Medium"/>
            </a:endParaRPr>
          </a:p>
        </p:txBody>
      </p:sp>
      <p:sp>
        <p:nvSpPr>
          <p:cNvPr id="2311" name="Google Shape;2311;p26"/>
          <p:cNvSpPr txBox="1"/>
          <p:nvPr/>
        </p:nvSpPr>
        <p:spPr>
          <a:xfrm>
            <a:off x="296855" y="3726116"/>
            <a:ext cx="2527601" cy="1011942"/>
          </a:xfrm>
          <a:prstGeom prst="rect">
            <a:avLst/>
          </a:prstGeom>
          <a:noFill/>
          <a:ln>
            <a:noFill/>
          </a:ln>
        </p:spPr>
        <p:txBody>
          <a:bodyPr spcFirstLastPara="1" wrap="square" lIns="91425" tIns="91425" rIns="91425" bIns="91425" anchor="t" anchorCtr="0">
            <a:noAutofit/>
          </a:bodyPr>
          <a:lstStyle/>
          <a:p>
            <a:pPr lvl="0"/>
            <a:r>
              <a:rPr lang="en-US" sz="1200" dirty="0">
                <a:latin typeface="Fira Sans" panose="020B0604020202020204" charset="0"/>
              </a:rPr>
              <a:t>Develop and deploy prototypes in different settings such as homes, offices, and public buildings. Collect user feedback and make necessary adjustments.</a:t>
            </a:r>
            <a:endParaRPr sz="1200" dirty="0">
              <a:latin typeface="Fira Sans" panose="020B0604020202020204" charset="0"/>
              <a:ea typeface="Fira Sans"/>
              <a:cs typeface="Fira Sans"/>
              <a:sym typeface="Fira Sans"/>
            </a:endParaRPr>
          </a:p>
        </p:txBody>
      </p:sp>
      <p:sp>
        <p:nvSpPr>
          <p:cNvPr id="2312" name="Google Shape;2312;p26"/>
          <p:cNvSpPr txBox="1"/>
          <p:nvPr/>
        </p:nvSpPr>
        <p:spPr>
          <a:xfrm>
            <a:off x="6246724" y="1550450"/>
            <a:ext cx="2729602" cy="225394"/>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500" dirty="0">
                <a:solidFill>
                  <a:srgbClr val="222831"/>
                </a:solidFill>
                <a:latin typeface="Fira Sans Medium"/>
                <a:ea typeface="Fira Sans Medium"/>
                <a:cs typeface="Fira Sans Medium"/>
                <a:sym typeface="Fira Sans Medium"/>
              </a:rPr>
              <a:t>Certification and compliance </a:t>
            </a:r>
            <a:endParaRPr sz="1500" dirty="0">
              <a:solidFill>
                <a:srgbClr val="222831"/>
              </a:solidFill>
              <a:latin typeface="Fira Sans Medium"/>
              <a:ea typeface="Fira Sans Medium"/>
              <a:cs typeface="Fira Sans Medium"/>
              <a:sym typeface="Fira Sans Medium"/>
            </a:endParaRPr>
          </a:p>
        </p:txBody>
      </p:sp>
      <p:sp>
        <p:nvSpPr>
          <p:cNvPr id="2313" name="Google Shape;2313;p26"/>
          <p:cNvSpPr txBox="1"/>
          <p:nvPr/>
        </p:nvSpPr>
        <p:spPr>
          <a:xfrm>
            <a:off x="6550577" y="1729598"/>
            <a:ext cx="2455546" cy="927048"/>
          </a:xfrm>
          <a:prstGeom prst="rect">
            <a:avLst/>
          </a:prstGeom>
          <a:noFill/>
          <a:ln>
            <a:noFill/>
          </a:ln>
        </p:spPr>
        <p:txBody>
          <a:bodyPr spcFirstLastPara="1" wrap="square" lIns="91425" tIns="91425" rIns="91425" bIns="91425" anchor="t" anchorCtr="0">
            <a:noAutofit/>
          </a:bodyPr>
          <a:lstStyle/>
          <a:p>
            <a:pPr lvl="0" algn="r"/>
            <a:r>
              <a:rPr lang="en-US" sz="1200" dirty="0">
                <a:latin typeface="Fira Sans" panose="020B0604020202020204" charset="0"/>
              </a:rPr>
              <a:t>Obtain certifications for electrical safety, electromagnetic compatibility, and other relevant standards.</a:t>
            </a:r>
            <a:endParaRPr sz="1200" dirty="0">
              <a:latin typeface="Fira Sans" panose="020B0604020202020204" charset="0"/>
              <a:ea typeface="Fira Sans"/>
              <a:cs typeface="Fira Sans"/>
              <a:sym typeface="Fira Sans"/>
            </a:endParaRPr>
          </a:p>
        </p:txBody>
      </p:sp>
      <p:sp>
        <p:nvSpPr>
          <p:cNvPr id="2314" name="Google Shape;2314;p26"/>
          <p:cNvSpPr txBox="1"/>
          <p:nvPr/>
        </p:nvSpPr>
        <p:spPr>
          <a:xfrm>
            <a:off x="6026631" y="2948996"/>
            <a:ext cx="2819070" cy="25620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500" dirty="0">
                <a:solidFill>
                  <a:srgbClr val="30475E"/>
                </a:solidFill>
                <a:latin typeface="Fira Sans Medium"/>
                <a:ea typeface="Fira Sans Medium"/>
                <a:cs typeface="Fira Sans Medium"/>
                <a:sym typeface="Fira Sans Medium"/>
              </a:rPr>
              <a:t>Marketing and sales strategy </a:t>
            </a:r>
            <a:endParaRPr sz="1500" dirty="0">
              <a:solidFill>
                <a:srgbClr val="30475E"/>
              </a:solidFill>
              <a:latin typeface="Fira Sans Medium"/>
              <a:ea typeface="Fira Sans Medium"/>
              <a:cs typeface="Fira Sans Medium"/>
              <a:sym typeface="Fira Sans Medium"/>
            </a:endParaRPr>
          </a:p>
        </p:txBody>
      </p:sp>
      <p:sp>
        <p:nvSpPr>
          <p:cNvPr id="2315" name="Google Shape;2315;p26"/>
          <p:cNvSpPr txBox="1"/>
          <p:nvPr/>
        </p:nvSpPr>
        <p:spPr>
          <a:xfrm>
            <a:off x="6151981" y="3123111"/>
            <a:ext cx="2794794" cy="1395255"/>
          </a:xfrm>
          <a:prstGeom prst="rect">
            <a:avLst/>
          </a:prstGeom>
          <a:noFill/>
          <a:ln>
            <a:noFill/>
          </a:ln>
        </p:spPr>
        <p:txBody>
          <a:bodyPr spcFirstLastPara="1" wrap="square" lIns="91425" tIns="91425" rIns="91425" bIns="91425" anchor="t" anchorCtr="0">
            <a:noAutofit/>
          </a:bodyPr>
          <a:lstStyle/>
          <a:p>
            <a:pPr lvl="0" algn="r"/>
            <a:r>
              <a:rPr lang="en-US" sz="1200" dirty="0">
                <a:latin typeface="Fira Sans" panose="020B0604020202020204" charset="0"/>
              </a:rPr>
              <a:t>Develop a comprehensive marketing campaign, create sales materials, and establish partnerships with distributors and retailers. Utilize online platforms and attend trade shows to increase visibility.</a:t>
            </a:r>
            <a:endParaRPr sz="1200" dirty="0">
              <a:latin typeface="Fira Sans" panose="020B0604020202020204" charset="0"/>
              <a:ea typeface="Fira Sans"/>
              <a:cs typeface="Fira Sans"/>
              <a:sym typeface="Fir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grpSp>
        <p:nvGrpSpPr>
          <p:cNvPr id="2589" name="Google Shape;2589;p30"/>
          <p:cNvGrpSpPr/>
          <p:nvPr/>
        </p:nvGrpSpPr>
        <p:grpSpPr>
          <a:xfrm>
            <a:off x="663334" y="1287654"/>
            <a:ext cx="7817348" cy="3215937"/>
            <a:chOff x="602300" y="1815975"/>
            <a:chExt cx="6397175" cy="2631700"/>
          </a:xfrm>
        </p:grpSpPr>
        <p:sp>
          <p:nvSpPr>
            <p:cNvPr id="2590" name="Google Shape;2590;p30"/>
            <p:cNvSpPr/>
            <p:nvPr/>
          </p:nvSpPr>
          <p:spPr>
            <a:xfrm>
              <a:off x="713150" y="3083500"/>
              <a:ext cx="6218250" cy="55450"/>
            </a:xfrm>
            <a:custGeom>
              <a:avLst/>
              <a:gdLst/>
              <a:ahLst/>
              <a:cxnLst/>
              <a:rect l="l" t="t" r="r" b="b"/>
              <a:pathLst>
                <a:path w="248730" h="2218" extrusionOk="0">
                  <a:moveTo>
                    <a:pt x="0" y="1"/>
                  </a:moveTo>
                  <a:lnTo>
                    <a:pt x="0" y="2218"/>
                  </a:lnTo>
                  <a:lnTo>
                    <a:pt x="248729" y="2218"/>
                  </a:lnTo>
                  <a:lnTo>
                    <a:pt x="24872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0"/>
            <p:cNvSpPr/>
            <p:nvPr/>
          </p:nvSpPr>
          <p:spPr>
            <a:xfrm>
              <a:off x="602300" y="3047100"/>
              <a:ext cx="129075" cy="129850"/>
            </a:xfrm>
            <a:custGeom>
              <a:avLst/>
              <a:gdLst/>
              <a:ahLst/>
              <a:cxnLst/>
              <a:rect l="l" t="t" r="r" b="b"/>
              <a:pathLst>
                <a:path w="5163" h="5194" extrusionOk="0">
                  <a:moveTo>
                    <a:pt x="2566" y="0"/>
                  </a:moveTo>
                  <a:cubicBezTo>
                    <a:pt x="1141" y="0"/>
                    <a:pt x="1" y="1172"/>
                    <a:pt x="1" y="2597"/>
                  </a:cubicBezTo>
                  <a:cubicBezTo>
                    <a:pt x="1" y="4022"/>
                    <a:pt x="1141" y="5194"/>
                    <a:pt x="2566" y="5194"/>
                  </a:cubicBezTo>
                  <a:cubicBezTo>
                    <a:pt x="4023" y="5194"/>
                    <a:pt x="5163" y="4022"/>
                    <a:pt x="5163" y="2597"/>
                  </a:cubicBezTo>
                  <a:cubicBezTo>
                    <a:pt x="5163" y="1172"/>
                    <a:pt x="4023" y="0"/>
                    <a:pt x="25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0"/>
            <p:cNvSpPr/>
            <p:nvPr/>
          </p:nvSpPr>
          <p:spPr>
            <a:xfrm>
              <a:off x="6870400" y="3047100"/>
              <a:ext cx="129075" cy="129850"/>
            </a:xfrm>
            <a:custGeom>
              <a:avLst/>
              <a:gdLst/>
              <a:ahLst/>
              <a:cxnLst/>
              <a:rect l="l" t="t" r="r" b="b"/>
              <a:pathLst>
                <a:path w="5163" h="5194" extrusionOk="0">
                  <a:moveTo>
                    <a:pt x="2598" y="0"/>
                  </a:moveTo>
                  <a:cubicBezTo>
                    <a:pt x="1141" y="0"/>
                    <a:pt x="1" y="1172"/>
                    <a:pt x="1" y="2597"/>
                  </a:cubicBezTo>
                  <a:cubicBezTo>
                    <a:pt x="1" y="4022"/>
                    <a:pt x="1141" y="5194"/>
                    <a:pt x="2598" y="5194"/>
                  </a:cubicBezTo>
                  <a:cubicBezTo>
                    <a:pt x="4023" y="5194"/>
                    <a:pt x="5163" y="4022"/>
                    <a:pt x="5163" y="2597"/>
                  </a:cubicBezTo>
                  <a:cubicBezTo>
                    <a:pt x="5163" y="1172"/>
                    <a:pt x="4023" y="0"/>
                    <a:pt x="25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0"/>
            <p:cNvSpPr/>
            <p:nvPr/>
          </p:nvSpPr>
          <p:spPr>
            <a:xfrm>
              <a:off x="1340200" y="3029675"/>
              <a:ext cx="163900" cy="163900"/>
            </a:xfrm>
            <a:custGeom>
              <a:avLst/>
              <a:gdLst/>
              <a:ahLst/>
              <a:cxnLst/>
              <a:rect l="l" t="t" r="r" b="b"/>
              <a:pathLst>
                <a:path w="6556" h="6556" extrusionOk="0">
                  <a:moveTo>
                    <a:pt x="3294" y="0"/>
                  </a:moveTo>
                  <a:cubicBezTo>
                    <a:pt x="1489" y="0"/>
                    <a:pt x="0" y="1489"/>
                    <a:pt x="0" y="3294"/>
                  </a:cubicBezTo>
                  <a:cubicBezTo>
                    <a:pt x="0" y="5099"/>
                    <a:pt x="1489" y="6556"/>
                    <a:pt x="3294" y="6556"/>
                  </a:cubicBezTo>
                  <a:cubicBezTo>
                    <a:pt x="5099" y="6556"/>
                    <a:pt x="6556" y="5099"/>
                    <a:pt x="6556" y="3294"/>
                  </a:cubicBezTo>
                  <a:cubicBezTo>
                    <a:pt x="6556" y="1489"/>
                    <a:pt x="5099" y="0"/>
                    <a:pt x="3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0"/>
            <p:cNvSpPr/>
            <p:nvPr/>
          </p:nvSpPr>
          <p:spPr>
            <a:xfrm>
              <a:off x="1348900" y="3046700"/>
              <a:ext cx="146500" cy="130325"/>
            </a:xfrm>
            <a:custGeom>
              <a:avLst/>
              <a:gdLst/>
              <a:ahLst/>
              <a:cxnLst/>
              <a:rect l="l" t="t" r="r" b="b"/>
              <a:pathLst>
                <a:path w="5860" h="5213" extrusionOk="0">
                  <a:moveTo>
                    <a:pt x="2957" y="1"/>
                  </a:moveTo>
                  <a:cubicBezTo>
                    <a:pt x="2680" y="1"/>
                    <a:pt x="2399" y="47"/>
                    <a:pt x="2123" y="143"/>
                  </a:cubicBezTo>
                  <a:cubicBezTo>
                    <a:pt x="761" y="586"/>
                    <a:pt x="1" y="2043"/>
                    <a:pt x="476" y="3436"/>
                  </a:cubicBezTo>
                  <a:cubicBezTo>
                    <a:pt x="831" y="4528"/>
                    <a:pt x="1859" y="5213"/>
                    <a:pt x="2954" y="5213"/>
                  </a:cubicBezTo>
                  <a:cubicBezTo>
                    <a:pt x="3224" y="5213"/>
                    <a:pt x="3499" y="5171"/>
                    <a:pt x="3769" y="5083"/>
                  </a:cubicBezTo>
                  <a:cubicBezTo>
                    <a:pt x="5131" y="4640"/>
                    <a:pt x="5859" y="3151"/>
                    <a:pt x="5416" y="1790"/>
                  </a:cubicBezTo>
                  <a:cubicBezTo>
                    <a:pt x="5063" y="704"/>
                    <a:pt x="4045" y="1"/>
                    <a:pt x="295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0"/>
            <p:cNvSpPr/>
            <p:nvPr/>
          </p:nvSpPr>
          <p:spPr>
            <a:xfrm>
              <a:off x="1352875" y="3070050"/>
              <a:ext cx="133025" cy="106950"/>
            </a:xfrm>
            <a:custGeom>
              <a:avLst/>
              <a:gdLst/>
              <a:ahLst/>
              <a:cxnLst/>
              <a:rect l="l" t="t" r="r" b="b"/>
              <a:pathLst>
                <a:path w="5321" h="4278" extrusionOk="0">
                  <a:moveTo>
                    <a:pt x="760" y="1"/>
                  </a:moveTo>
                  <a:cubicBezTo>
                    <a:pt x="190" y="729"/>
                    <a:pt x="0" y="1711"/>
                    <a:pt x="380" y="2629"/>
                  </a:cubicBezTo>
                  <a:cubicBezTo>
                    <a:pt x="789" y="3663"/>
                    <a:pt x="1745" y="4277"/>
                    <a:pt x="2778" y="4277"/>
                  </a:cubicBezTo>
                  <a:cubicBezTo>
                    <a:pt x="3106" y="4277"/>
                    <a:pt x="3441" y="4215"/>
                    <a:pt x="3769" y="4086"/>
                  </a:cubicBezTo>
                  <a:cubicBezTo>
                    <a:pt x="4560" y="3769"/>
                    <a:pt x="5130" y="3104"/>
                    <a:pt x="5320" y="2312"/>
                  </a:cubicBezTo>
                  <a:lnTo>
                    <a:pt x="5320" y="2312"/>
                  </a:lnTo>
                  <a:cubicBezTo>
                    <a:pt x="5035" y="2629"/>
                    <a:pt x="4687" y="2914"/>
                    <a:pt x="4275" y="3072"/>
                  </a:cubicBezTo>
                  <a:cubicBezTo>
                    <a:pt x="3954" y="3203"/>
                    <a:pt x="3622" y="3264"/>
                    <a:pt x="3295" y="3264"/>
                  </a:cubicBezTo>
                  <a:cubicBezTo>
                    <a:pt x="2268" y="3264"/>
                    <a:pt x="1295" y="2656"/>
                    <a:pt x="887" y="1647"/>
                  </a:cubicBezTo>
                  <a:cubicBezTo>
                    <a:pt x="665" y="1109"/>
                    <a:pt x="633" y="539"/>
                    <a:pt x="76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0"/>
            <p:cNvSpPr/>
            <p:nvPr/>
          </p:nvSpPr>
          <p:spPr>
            <a:xfrm>
              <a:off x="906325" y="1815975"/>
              <a:ext cx="1030075" cy="118365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0"/>
            <p:cNvSpPr/>
            <p:nvPr/>
          </p:nvSpPr>
          <p:spPr>
            <a:xfrm>
              <a:off x="1010850" y="1920475"/>
              <a:ext cx="821025" cy="821050"/>
            </a:xfrm>
            <a:custGeom>
              <a:avLst/>
              <a:gdLst/>
              <a:ahLst/>
              <a:cxnLst/>
              <a:rect l="l" t="t" r="r" b="b"/>
              <a:pathLst>
                <a:path w="32841" h="32842" extrusionOk="0">
                  <a:moveTo>
                    <a:pt x="16436" y="0"/>
                  </a:moveTo>
                  <a:cubicBezTo>
                    <a:pt x="7347" y="0"/>
                    <a:pt x="0" y="7348"/>
                    <a:pt x="0" y="16405"/>
                  </a:cubicBezTo>
                  <a:cubicBezTo>
                    <a:pt x="0" y="25462"/>
                    <a:pt x="7347" y="32841"/>
                    <a:pt x="16436" y="32841"/>
                  </a:cubicBezTo>
                  <a:cubicBezTo>
                    <a:pt x="25494" y="32841"/>
                    <a:pt x="32841" y="25462"/>
                    <a:pt x="32841" y="16405"/>
                  </a:cubicBezTo>
                  <a:cubicBezTo>
                    <a:pt x="32841" y="7348"/>
                    <a:pt x="25494" y="0"/>
                    <a:pt x="1643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0"/>
            <p:cNvSpPr/>
            <p:nvPr/>
          </p:nvSpPr>
          <p:spPr>
            <a:xfrm>
              <a:off x="3959225" y="1815975"/>
              <a:ext cx="1030075" cy="118365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0"/>
            <p:cNvSpPr/>
            <p:nvPr/>
          </p:nvSpPr>
          <p:spPr>
            <a:xfrm>
              <a:off x="4063725" y="1920475"/>
              <a:ext cx="821050" cy="821050"/>
            </a:xfrm>
            <a:custGeom>
              <a:avLst/>
              <a:gdLst/>
              <a:ahLst/>
              <a:cxnLst/>
              <a:rect l="l" t="t" r="r" b="b"/>
              <a:pathLst>
                <a:path w="32842" h="32842" extrusionOk="0">
                  <a:moveTo>
                    <a:pt x="16437" y="0"/>
                  </a:moveTo>
                  <a:cubicBezTo>
                    <a:pt x="7348" y="0"/>
                    <a:pt x="1" y="7348"/>
                    <a:pt x="1" y="16405"/>
                  </a:cubicBezTo>
                  <a:cubicBezTo>
                    <a:pt x="1" y="25462"/>
                    <a:pt x="7348" y="32841"/>
                    <a:pt x="16437" y="32841"/>
                  </a:cubicBezTo>
                  <a:cubicBezTo>
                    <a:pt x="25495" y="32841"/>
                    <a:pt x="32842" y="25462"/>
                    <a:pt x="32842" y="16405"/>
                  </a:cubicBezTo>
                  <a:cubicBezTo>
                    <a:pt x="32842" y="7348"/>
                    <a:pt x="25495" y="0"/>
                    <a:pt x="16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0"/>
            <p:cNvSpPr/>
            <p:nvPr/>
          </p:nvSpPr>
          <p:spPr>
            <a:xfrm>
              <a:off x="5486475" y="3263225"/>
              <a:ext cx="1030050" cy="1184450"/>
            </a:xfrm>
            <a:custGeom>
              <a:avLst/>
              <a:gdLst/>
              <a:ahLst/>
              <a:cxnLst/>
              <a:rect l="l" t="t" r="r" b="b"/>
              <a:pathLst>
                <a:path w="41202" h="47378" extrusionOk="0">
                  <a:moveTo>
                    <a:pt x="20585" y="1"/>
                  </a:moveTo>
                  <a:lnTo>
                    <a:pt x="16848" y="6493"/>
                  </a:lnTo>
                  <a:cubicBezTo>
                    <a:pt x="7252" y="8266"/>
                    <a:pt x="0" y="16659"/>
                    <a:pt x="0" y="26761"/>
                  </a:cubicBezTo>
                  <a:cubicBezTo>
                    <a:pt x="0" y="38130"/>
                    <a:pt x="9216" y="47377"/>
                    <a:pt x="20585" y="47377"/>
                  </a:cubicBezTo>
                  <a:cubicBezTo>
                    <a:pt x="31954" y="47377"/>
                    <a:pt x="41202" y="38130"/>
                    <a:pt x="41202" y="26761"/>
                  </a:cubicBezTo>
                  <a:cubicBezTo>
                    <a:pt x="41202" y="16659"/>
                    <a:pt x="33918" y="8266"/>
                    <a:pt x="24354" y="6493"/>
                  </a:cubicBezTo>
                  <a:lnTo>
                    <a:pt x="20585"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0"/>
            <p:cNvSpPr/>
            <p:nvPr/>
          </p:nvSpPr>
          <p:spPr>
            <a:xfrm>
              <a:off x="5590975" y="3522125"/>
              <a:ext cx="820250" cy="820250"/>
            </a:xfrm>
            <a:custGeom>
              <a:avLst/>
              <a:gdLst/>
              <a:ahLst/>
              <a:cxnLst/>
              <a:rect l="l" t="t" r="r" b="b"/>
              <a:pathLst>
                <a:path w="32810" h="32810" extrusionOk="0">
                  <a:moveTo>
                    <a:pt x="16405" y="1"/>
                  </a:moveTo>
                  <a:cubicBezTo>
                    <a:pt x="7348" y="1"/>
                    <a:pt x="1" y="7348"/>
                    <a:pt x="1" y="16405"/>
                  </a:cubicBezTo>
                  <a:cubicBezTo>
                    <a:pt x="1" y="25462"/>
                    <a:pt x="7348" y="32810"/>
                    <a:pt x="16405" y="32810"/>
                  </a:cubicBezTo>
                  <a:cubicBezTo>
                    <a:pt x="25463" y="32810"/>
                    <a:pt x="32810" y="25462"/>
                    <a:pt x="32810" y="16405"/>
                  </a:cubicBezTo>
                  <a:cubicBezTo>
                    <a:pt x="32810" y="7348"/>
                    <a:pt x="25463" y="1"/>
                    <a:pt x="1640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0"/>
            <p:cNvSpPr/>
            <p:nvPr/>
          </p:nvSpPr>
          <p:spPr>
            <a:xfrm>
              <a:off x="2433575" y="3263225"/>
              <a:ext cx="1030850" cy="1184450"/>
            </a:xfrm>
            <a:custGeom>
              <a:avLst/>
              <a:gdLst/>
              <a:ahLst/>
              <a:cxnLst/>
              <a:rect l="l" t="t" r="r" b="b"/>
              <a:pathLst>
                <a:path w="41234" h="47378" extrusionOk="0">
                  <a:moveTo>
                    <a:pt x="20617" y="1"/>
                  </a:moveTo>
                  <a:lnTo>
                    <a:pt x="16848" y="6493"/>
                  </a:lnTo>
                  <a:cubicBezTo>
                    <a:pt x="7284" y="8266"/>
                    <a:pt x="0" y="16659"/>
                    <a:pt x="0" y="26761"/>
                  </a:cubicBezTo>
                  <a:cubicBezTo>
                    <a:pt x="0" y="38130"/>
                    <a:pt x="9248" y="47377"/>
                    <a:pt x="20617" y="47377"/>
                  </a:cubicBezTo>
                  <a:cubicBezTo>
                    <a:pt x="31986" y="47377"/>
                    <a:pt x="41233" y="38130"/>
                    <a:pt x="41233" y="26761"/>
                  </a:cubicBezTo>
                  <a:cubicBezTo>
                    <a:pt x="41233" y="16659"/>
                    <a:pt x="33950" y="8266"/>
                    <a:pt x="24354" y="6493"/>
                  </a:cubicBezTo>
                  <a:lnTo>
                    <a:pt x="206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0"/>
            <p:cNvSpPr/>
            <p:nvPr/>
          </p:nvSpPr>
          <p:spPr>
            <a:xfrm>
              <a:off x="2538875" y="3522125"/>
              <a:ext cx="820250" cy="820250"/>
            </a:xfrm>
            <a:custGeom>
              <a:avLst/>
              <a:gdLst/>
              <a:ahLst/>
              <a:cxnLst/>
              <a:rect l="l" t="t" r="r" b="b"/>
              <a:pathLst>
                <a:path w="32810" h="32810" extrusionOk="0">
                  <a:moveTo>
                    <a:pt x="16405" y="1"/>
                  </a:moveTo>
                  <a:cubicBezTo>
                    <a:pt x="7348" y="1"/>
                    <a:pt x="0" y="7348"/>
                    <a:pt x="0" y="16405"/>
                  </a:cubicBezTo>
                  <a:cubicBezTo>
                    <a:pt x="0" y="25462"/>
                    <a:pt x="7348" y="32810"/>
                    <a:pt x="16405" y="32810"/>
                  </a:cubicBezTo>
                  <a:cubicBezTo>
                    <a:pt x="25462" y="32810"/>
                    <a:pt x="32809" y="25462"/>
                    <a:pt x="32809" y="16405"/>
                  </a:cubicBezTo>
                  <a:cubicBezTo>
                    <a:pt x="32809" y="7348"/>
                    <a:pt x="25462" y="1"/>
                    <a:pt x="164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0"/>
            <p:cNvSpPr/>
            <p:nvPr/>
          </p:nvSpPr>
          <p:spPr>
            <a:xfrm>
              <a:off x="1386125" y="3263225"/>
              <a:ext cx="57800" cy="58625"/>
            </a:xfrm>
            <a:custGeom>
              <a:avLst/>
              <a:gdLst/>
              <a:ahLst/>
              <a:cxnLst/>
              <a:rect l="l" t="t" r="r" b="b"/>
              <a:pathLst>
                <a:path w="2312" h="2345" extrusionOk="0">
                  <a:moveTo>
                    <a:pt x="1172" y="1"/>
                  </a:moveTo>
                  <a:cubicBezTo>
                    <a:pt x="507" y="1"/>
                    <a:pt x="0" y="539"/>
                    <a:pt x="0" y="1173"/>
                  </a:cubicBezTo>
                  <a:cubicBezTo>
                    <a:pt x="0" y="1806"/>
                    <a:pt x="507" y="2344"/>
                    <a:pt x="1172" y="2344"/>
                  </a:cubicBezTo>
                  <a:cubicBezTo>
                    <a:pt x="1805" y="2344"/>
                    <a:pt x="2312" y="1806"/>
                    <a:pt x="2312" y="1173"/>
                  </a:cubicBezTo>
                  <a:cubicBezTo>
                    <a:pt x="2312" y="539"/>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0"/>
            <p:cNvSpPr/>
            <p:nvPr/>
          </p:nvSpPr>
          <p:spPr>
            <a:xfrm>
              <a:off x="1386125" y="3393075"/>
              <a:ext cx="57800" cy="57825"/>
            </a:xfrm>
            <a:custGeom>
              <a:avLst/>
              <a:gdLst/>
              <a:ahLst/>
              <a:cxnLst/>
              <a:rect l="l" t="t" r="r" b="b"/>
              <a:pathLst>
                <a:path w="2312" h="2313" extrusionOk="0">
                  <a:moveTo>
                    <a:pt x="1172" y="1"/>
                  </a:moveTo>
                  <a:cubicBezTo>
                    <a:pt x="507" y="1"/>
                    <a:pt x="0" y="507"/>
                    <a:pt x="0" y="1172"/>
                  </a:cubicBezTo>
                  <a:cubicBezTo>
                    <a:pt x="0" y="1806"/>
                    <a:pt x="507" y="2312"/>
                    <a:pt x="1172" y="2312"/>
                  </a:cubicBezTo>
                  <a:cubicBezTo>
                    <a:pt x="1805" y="2312"/>
                    <a:pt x="2312" y="1806"/>
                    <a:pt x="2312" y="1172"/>
                  </a:cubicBezTo>
                  <a:cubicBezTo>
                    <a:pt x="2312" y="507"/>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0"/>
            <p:cNvSpPr/>
            <p:nvPr/>
          </p:nvSpPr>
          <p:spPr>
            <a:xfrm>
              <a:off x="1386125" y="3522125"/>
              <a:ext cx="57800" cy="58625"/>
            </a:xfrm>
            <a:custGeom>
              <a:avLst/>
              <a:gdLst/>
              <a:ahLst/>
              <a:cxnLst/>
              <a:rect l="l" t="t" r="r" b="b"/>
              <a:pathLst>
                <a:path w="2312" h="2345" extrusionOk="0">
                  <a:moveTo>
                    <a:pt x="1172" y="1"/>
                  </a:moveTo>
                  <a:cubicBezTo>
                    <a:pt x="507" y="1"/>
                    <a:pt x="0" y="539"/>
                    <a:pt x="0" y="1172"/>
                  </a:cubicBezTo>
                  <a:cubicBezTo>
                    <a:pt x="0" y="1806"/>
                    <a:pt x="507" y="2344"/>
                    <a:pt x="1172" y="2344"/>
                  </a:cubicBezTo>
                  <a:cubicBezTo>
                    <a:pt x="1805" y="2344"/>
                    <a:pt x="2312" y="1806"/>
                    <a:pt x="2312" y="1172"/>
                  </a:cubicBezTo>
                  <a:cubicBezTo>
                    <a:pt x="2312" y="539"/>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0"/>
            <p:cNvSpPr/>
            <p:nvPr/>
          </p:nvSpPr>
          <p:spPr>
            <a:xfrm>
              <a:off x="1386125" y="3651975"/>
              <a:ext cx="57800" cy="57825"/>
            </a:xfrm>
            <a:custGeom>
              <a:avLst/>
              <a:gdLst/>
              <a:ahLst/>
              <a:cxnLst/>
              <a:rect l="l" t="t" r="r" b="b"/>
              <a:pathLst>
                <a:path w="2312" h="2313" extrusionOk="0">
                  <a:moveTo>
                    <a:pt x="1172" y="0"/>
                  </a:moveTo>
                  <a:cubicBezTo>
                    <a:pt x="507" y="0"/>
                    <a:pt x="0" y="507"/>
                    <a:pt x="0" y="1172"/>
                  </a:cubicBezTo>
                  <a:cubicBezTo>
                    <a:pt x="0" y="1805"/>
                    <a:pt x="507" y="2312"/>
                    <a:pt x="1172" y="2312"/>
                  </a:cubicBezTo>
                  <a:cubicBezTo>
                    <a:pt x="1805" y="2312"/>
                    <a:pt x="2312" y="1805"/>
                    <a:pt x="2312" y="1172"/>
                  </a:cubicBezTo>
                  <a:cubicBezTo>
                    <a:pt x="2312" y="507"/>
                    <a:pt x="1805" y="0"/>
                    <a:pt x="11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0"/>
            <p:cNvSpPr/>
            <p:nvPr/>
          </p:nvSpPr>
          <p:spPr>
            <a:xfrm>
              <a:off x="1366325" y="2055850"/>
              <a:ext cx="101375" cy="100575"/>
            </a:xfrm>
            <a:custGeom>
              <a:avLst/>
              <a:gdLst/>
              <a:ahLst/>
              <a:cxnLst/>
              <a:rect l="l" t="t" r="r" b="b"/>
              <a:pathLst>
                <a:path w="4055" h="4023" extrusionOk="0">
                  <a:moveTo>
                    <a:pt x="0" y="1"/>
                  </a:moveTo>
                  <a:lnTo>
                    <a:pt x="0" y="4023"/>
                  </a:lnTo>
                  <a:lnTo>
                    <a:pt x="4054" y="4023"/>
                  </a:lnTo>
                  <a:lnTo>
                    <a:pt x="4054"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0"/>
            <p:cNvSpPr/>
            <p:nvPr/>
          </p:nvSpPr>
          <p:spPr>
            <a:xfrm>
              <a:off x="1157300" y="2091475"/>
              <a:ext cx="518625" cy="517825"/>
            </a:xfrm>
            <a:custGeom>
              <a:avLst/>
              <a:gdLst/>
              <a:ahLst/>
              <a:cxnLst/>
              <a:rect l="l" t="t" r="r" b="b"/>
              <a:pathLst>
                <a:path w="20745" h="20713" extrusionOk="0">
                  <a:moveTo>
                    <a:pt x="10388" y="1363"/>
                  </a:moveTo>
                  <a:cubicBezTo>
                    <a:pt x="15329" y="1363"/>
                    <a:pt x="19382" y="5385"/>
                    <a:pt x="19382" y="10357"/>
                  </a:cubicBezTo>
                  <a:cubicBezTo>
                    <a:pt x="19382" y="15329"/>
                    <a:pt x="15329" y="19351"/>
                    <a:pt x="10388" y="19351"/>
                  </a:cubicBezTo>
                  <a:cubicBezTo>
                    <a:pt x="5416" y="19351"/>
                    <a:pt x="1363" y="15329"/>
                    <a:pt x="1363" y="10357"/>
                  </a:cubicBezTo>
                  <a:cubicBezTo>
                    <a:pt x="1363" y="5385"/>
                    <a:pt x="5416" y="1363"/>
                    <a:pt x="10388" y="1363"/>
                  </a:cubicBezTo>
                  <a:close/>
                  <a:moveTo>
                    <a:pt x="10388" y="1"/>
                  </a:moveTo>
                  <a:cubicBezTo>
                    <a:pt x="4656" y="1"/>
                    <a:pt x="1" y="4625"/>
                    <a:pt x="1" y="10357"/>
                  </a:cubicBezTo>
                  <a:cubicBezTo>
                    <a:pt x="1" y="16089"/>
                    <a:pt x="4656" y="20712"/>
                    <a:pt x="10388" y="20712"/>
                  </a:cubicBezTo>
                  <a:cubicBezTo>
                    <a:pt x="16089" y="20712"/>
                    <a:pt x="20744" y="16089"/>
                    <a:pt x="20744" y="10357"/>
                  </a:cubicBezTo>
                  <a:cubicBezTo>
                    <a:pt x="20744" y="4625"/>
                    <a:pt x="16089" y="1"/>
                    <a:pt x="103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0"/>
            <p:cNvSpPr/>
            <p:nvPr/>
          </p:nvSpPr>
          <p:spPr>
            <a:xfrm>
              <a:off x="1150175" y="2083575"/>
              <a:ext cx="532875" cy="532850"/>
            </a:xfrm>
            <a:custGeom>
              <a:avLst/>
              <a:gdLst/>
              <a:ahLst/>
              <a:cxnLst/>
              <a:rect l="l" t="t" r="r" b="b"/>
              <a:pathLst>
                <a:path w="21315" h="21314" extrusionOk="0">
                  <a:moveTo>
                    <a:pt x="12890" y="1235"/>
                  </a:moveTo>
                  <a:cubicBezTo>
                    <a:pt x="18084" y="2470"/>
                    <a:pt x="21314" y="7696"/>
                    <a:pt x="20079" y="12921"/>
                  </a:cubicBezTo>
                  <a:cubicBezTo>
                    <a:pt x="18844" y="18115"/>
                    <a:pt x="13618" y="21313"/>
                    <a:pt x="8425" y="20078"/>
                  </a:cubicBezTo>
                  <a:cubicBezTo>
                    <a:pt x="3199" y="18843"/>
                    <a:pt x="1" y="13618"/>
                    <a:pt x="1236" y="8424"/>
                  </a:cubicBezTo>
                  <a:cubicBezTo>
                    <a:pt x="2471" y="3230"/>
                    <a:pt x="7696" y="0"/>
                    <a:pt x="12890" y="1235"/>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0"/>
            <p:cNvSpPr/>
            <p:nvPr/>
          </p:nvSpPr>
          <p:spPr>
            <a:xfrm>
              <a:off x="1191350" y="2124725"/>
              <a:ext cx="451300" cy="451325"/>
            </a:xfrm>
            <a:custGeom>
              <a:avLst/>
              <a:gdLst/>
              <a:ahLst/>
              <a:cxnLst/>
              <a:rect l="l" t="t" r="r" b="b"/>
              <a:pathLst>
                <a:path w="18052" h="18053" extrusionOk="0">
                  <a:moveTo>
                    <a:pt x="9026" y="1"/>
                  </a:moveTo>
                  <a:cubicBezTo>
                    <a:pt x="4023" y="1"/>
                    <a:pt x="1" y="4055"/>
                    <a:pt x="1" y="9027"/>
                  </a:cubicBezTo>
                  <a:cubicBezTo>
                    <a:pt x="1" y="13999"/>
                    <a:pt x="4023" y="18052"/>
                    <a:pt x="9026" y="18052"/>
                  </a:cubicBezTo>
                  <a:cubicBezTo>
                    <a:pt x="13998" y="18052"/>
                    <a:pt x="18052" y="13999"/>
                    <a:pt x="18052" y="9027"/>
                  </a:cubicBezTo>
                  <a:cubicBezTo>
                    <a:pt x="18052" y="4055"/>
                    <a:pt x="13998" y="1"/>
                    <a:pt x="90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0"/>
            <p:cNvSpPr/>
            <p:nvPr/>
          </p:nvSpPr>
          <p:spPr>
            <a:xfrm>
              <a:off x="1191350" y="2124725"/>
              <a:ext cx="451300" cy="451325"/>
            </a:xfrm>
            <a:custGeom>
              <a:avLst/>
              <a:gdLst/>
              <a:ahLst/>
              <a:cxnLst/>
              <a:rect l="l" t="t" r="r" b="b"/>
              <a:pathLst>
                <a:path w="18052" h="18053" extrusionOk="0">
                  <a:moveTo>
                    <a:pt x="9026" y="888"/>
                  </a:moveTo>
                  <a:cubicBezTo>
                    <a:pt x="13492" y="888"/>
                    <a:pt x="17165" y="4530"/>
                    <a:pt x="17165" y="9027"/>
                  </a:cubicBezTo>
                  <a:cubicBezTo>
                    <a:pt x="17165" y="13524"/>
                    <a:pt x="13492" y="17165"/>
                    <a:pt x="9026" y="17165"/>
                  </a:cubicBezTo>
                  <a:cubicBezTo>
                    <a:pt x="4529" y="17165"/>
                    <a:pt x="856" y="13524"/>
                    <a:pt x="856" y="9027"/>
                  </a:cubicBezTo>
                  <a:cubicBezTo>
                    <a:pt x="856" y="4530"/>
                    <a:pt x="4529" y="888"/>
                    <a:pt x="9026" y="888"/>
                  </a:cubicBezTo>
                  <a:close/>
                  <a:moveTo>
                    <a:pt x="9026" y="1"/>
                  </a:moveTo>
                  <a:cubicBezTo>
                    <a:pt x="4023" y="1"/>
                    <a:pt x="1" y="4055"/>
                    <a:pt x="1" y="9027"/>
                  </a:cubicBezTo>
                  <a:cubicBezTo>
                    <a:pt x="1" y="13999"/>
                    <a:pt x="4023" y="18052"/>
                    <a:pt x="9026" y="18052"/>
                  </a:cubicBezTo>
                  <a:cubicBezTo>
                    <a:pt x="13998" y="18052"/>
                    <a:pt x="18052" y="13999"/>
                    <a:pt x="18052" y="9027"/>
                  </a:cubicBezTo>
                  <a:cubicBezTo>
                    <a:pt x="18020" y="4055"/>
                    <a:pt x="13998" y="1"/>
                    <a:pt x="902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0"/>
            <p:cNvSpPr/>
            <p:nvPr/>
          </p:nvSpPr>
          <p:spPr>
            <a:xfrm>
              <a:off x="1413825" y="2153250"/>
              <a:ext cx="5575" cy="30100"/>
            </a:xfrm>
            <a:custGeom>
              <a:avLst/>
              <a:gdLst/>
              <a:ahLst/>
              <a:cxnLst/>
              <a:rect l="l" t="t" r="r" b="b"/>
              <a:pathLst>
                <a:path w="223" h="1204" extrusionOk="0">
                  <a:moveTo>
                    <a:pt x="127" y="0"/>
                  </a:moveTo>
                  <a:cubicBezTo>
                    <a:pt x="64" y="0"/>
                    <a:pt x="1" y="32"/>
                    <a:pt x="1" y="95"/>
                  </a:cubicBezTo>
                  <a:lnTo>
                    <a:pt x="1" y="1108"/>
                  </a:lnTo>
                  <a:cubicBezTo>
                    <a:pt x="1" y="1172"/>
                    <a:pt x="64" y="1203"/>
                    <a:pt x="127" y="1203"/>
                  </a:cubicBezTo>
                  <a:cubicBezTo>
                    <a:pt x="159" y="1203"/>
                    <a:pt x="222" y="1172"/>
                    <a:pt x="222" y="1108"/>
                  </a:cubicBezTo>
                  <a:lnTo>
                    <a:pt x="222" y="95"/>
                  </a:lnTo>
                  <a:cubicBezTo>
                    <a:pt x="222" y="32"/>
                    <a:pt x="159" y="0"/>
                    <a:pt x="1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0"/>
            <p:cNvSpPr/>
            <p:nvPr/>
          </p:nvSpPr>
          <p:spPr>
            <a:xfrm>
              <a:off x="1413825" y="2517425"/>
              <a:ext cx="5575" cy="30900"/>
            </a:xfrm>
            <a:custGeom>
              <a:avLst/>
              <a:gdLst/>
              <a:ahLst/>
              <a:cxnLst/>
              <a:rect l="l" t="t" r="r" b="b"/>
              <a:pathLst>
                <a:path w="223" h="1236" extrusionOk="0">
                  <a:moveTo>
                    <a:pt x="127" y="1"/>
                  </a:moveTo>
                  <a:cubicBezTo>
                    <a:pt x="64" y="1"/>
                    <a:pt x="1" y="32"/>
                    <a:pt x="1" y="96"/>
                  </a:cubicBezTo>
                  <a:lnTo>
                    <a:pt x="1" y="1109"/>
                  </a:lnTo>
                  <a:cubicBezTo>
                    <a:pt x="1" y="1172"/>
                    <a:pt x="64" y="1236"/>
                    <a:pt x="127" y="1236"/>
                  </a:cubicBezTo>
                  <a:cubicBezTo>
                    <a:pt x="159" y="1236"/>
                    <a:pt x="222" y="1172"/>
                    <a:pt x="222" y="1109"/>
                  </a:cubicBezTo>
                  <a:lnTo>
                    <a:pt x="222" y="96"/>
                  </a:lnTo>
                  <a:cubicBezTo>
                    <a:pt x="222" y="32"/>
                    <a:pt x="159" y="1"/>
                    <a:pt x="1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0"/>
            <p:cNvSpPr/>
            <p:nvPr/>
          </p:nvSpPr>
          <p:spPr>
            <a:xfrm>
              <a:off x="1583250" y="2348000"/>
              <a:ext cx="30900" cy="5575"/>
            </a:xfrm>
            <a:custGeom>
              <a:avLst/>
              <a:gdLst/>
              <a:ahLst/>
              <a:cxnLst/>
              <a:rect l="l" t="t" r="r" b="b"/>
              <a:pathLst>
                <a:path w="1236" h="223" extrusionOk="0">
                  <a:moveTo>
                    <a:pt x="127" y="1"/>
                  </a:moveTo>
                  <a:cubicBezTo>
                    <a:pt x="64" y="1"/>
                    <a:pt x="1" y="32"/>
                    <a:pt x="1" y="96"/>
                  </a:cubicBezTo>
                  <a:cubicBezTo>
                    <a:pt x="1" y="159"/>
                    <a:pt x="64" y="222"/>
                    <a:pt x="127" y="222"/>
                  </a:cubicBezTo>
                  <a:lnTo>
                    <a:pt x="1141" y="222"/>
                  </a:lnTo>
                  <a:cubicBezTo>
                    <a:pt x="1173" y="222"/>
                    <a:pt x="1236" y="159"/>
                    <a:pt x="1236" y="96"/>
                  </a:cubicBezTo>
                  <a:cubicBezTo>
                    <a:pt x="1236" y="32"/>
                    <a:pt x="1173" y="1"/>
                    <a:pt x="114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0"/>
            <p:cNvSpPr/>
            <p:nvPr/>
          </p:nvSpPr>
          <p:spPr>
            <a:xfrm>
              <a:off x="1219050" y="2348000"/>
              <a:ext cx="30925" cy="5575"/>
            </a:xfrm>
            <a:custGeom>
              <a:avLst/>
              <a:gdLst/>
              <a:ahLst/>
              <a:cxnLst/>
              <a:rect l="l" t="t" r="r" b="b"/>
              <a:pathLst>
                <a:path w="1237" h="223" extrusionOk="0">
                  <a:moveTo>
                    <a:pt x="128" y="1"/>
                  </a:moveTo>
                  <a:cubicBezTo>
                    <a:pt x="64" y="1"/>
                    <a:pt x="1" y="32"/>
                    <a:pt x="1" y="96"/>
                  </a:cubicBezTo>
                  <a:cubicBezTo>
                    <a:pt x="1" y="159"/>
                    <a:pt x="64" y="222"/>
                    <a:pt x="128" y="222"/>
                  </a:cubicBezTo>
                  <a:lnTo>
                    <a:pt x="1109" y="222"/>
                  </a:lnTo>
                  <a:cubicBezTo>
                    <a:pt x="1173" y="222"/>
                    <a:pt x="1236" y="159"/>
                    <a:pt x="1236" y="96"/>
                  </a:cubicBezTo>
                  <a:cubicBezTo>
                    <a:pt x="1236" y="32"/>
                    <a:pt x="1173" y="1"/>
                    <a:pt x="11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0"/>
            <p:cNvSpPr/>
            <p:nvPr/>
          </p:nvSpPr>
          <p:spPr>
            <a:xfrm>
              <a:off x="1534950" y="2212025"/>
              <a:ext cx="24575" cy="23175"/>
            </a:xfrm>
            <a:custGeom>
              <a:avLst/>
              <a:gdLst/>
              <a:ahLst/>
              <a:cxnLst/>
              <a:rect l="l" t="t" r="r" b="b"/>
              <a:pathLst>
                <a:path w="983" h="927" extrusionOk="0">
                  <a:moveTo>
                    <a:pt x="856" y="0"/>
                  </a:moveTo>
                  <a:cubicBezTo>
                    <a:pt x="832" y="0"/>
                    <a:pt x="808" y="8"/>
                    <a:pt x="793" y="24"/>
                  </a:cubicBezTo>
                  <a:lnTo>
                    <a:pt x="64" y="721"/>
                  </a:lnTo>
                  <a:cubicBezTo>
                    <a:pt x="33" y="784"/>
                    <a:pt x="1" y="848"/>
                    <a:pt x="64" y="879"/>
                  </a:cubicBezTo>
                  <a:cubicBezTo>
                    <a:pt x="80" y="911"/>
                    <a:pt x="104" y="927"/>
                    <a:pt x="132" y="927"/>
                  </a:cubicBezTo>
                  <a:cubicBezTo>
                    <a:pt x="159" y="927"/>
                    <a:pt x="191" y="911"/>
                    <a:pt x="223" y="879"/>
                  </a:cubicBezTo>
                  <a:lnTo>
                    <a:pt x="919" y="183"/>
                  </a:lnTo>
                  <a:cubicBezTo>
                    <a:pt x="983" y="151"/>
                    <a:pt x="983" y="88"/>
                    <a:pt x="919" y="24"/>
                  </a:cubicBezTo>
                  <a:cubicBezTo>
                    <a:pt x="904" y="8"/>
                    <a:pt x="880" y="0"/>
                    <a:pt x="85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0"/>
            <p:cNvSpPr/>
            <p:nvPr/>
          </p:nvSpPr>
          <p:spPr>
            <a:xfrm>
              <a:off x="1273700" y="2465850"/>
              <a:ext cx="24550" cy="22900"/>
            </a:xfrm>
            <a:custGeom>
              <a:avLst/>
              <a:gdLst/>
              <a:ahLst/>
              <a:cxnLst/>
              <a:rect l="l" t="t" r="r" b="b"/>
              <a:pathLst>
                <a:path w="982" h="916" extrusionOk="0">
                  <a:moveTo>
                    <a:pt x="838" y="0"/>
                  </a:moveTo>
                  <a:cubicBezTo>
                    <a:pt x="814" y="0"/>
                    <a:pt x="787" y="10"/>
                    <a:pt x="760" y="37"/>
                  </a:cubicBezTo>
                  <a:lnTo>
                    <a:pt x="63" y="734"/>
                  </a:lnTo>
                  <a:cubicBezTo>
                    <a:pt x="0" y="765"/>
                    <a:pt x="0" y="829"/>
                    <a:pt x="32" y="892"/>
                  </a:cubicBezTo>
                  <a:cubicBezTo>
                    <a:pt x="63" y="908"/>
                    <a:pt x="95" y="916"/>
                    <a:pt x="123" y="916"/>
                  </a:cubicBezTo>
                  <a:cubicBezTo>
                    <a:pt x="151" y="916"/>
                    <a:pt x="174" y="908"/>
                    <a:pt x="190" y="892"/>
                  </a:cubicBezTo>
                  <a:lnTo>
                    <a:pt x="919" y="195"/>
                  </a:lnTo>
                  <a:cubicBezTo>
                    <a:pt x="950" y="132"/>
                    <a:pt x="982" y="69"/>
                    <a:pt x="919" y="37"/>
                  </a:cubicBezTo>
                  <a:cubicBezTo>
                    <a:pt x="900" y="19"/>
                    <a:pt x="871" y="0"/>
                    <a:pt x="8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0"/>
            <p:cNvSpPr/>
            <p:nvPr/>
          </p:nvSpPr>
          <p:spPr>
            <a:xfrm>
              <a:off x="1531800" y="2469325"/>
              <a:ext cx="23775" cy="23400"/>
            </a:xfrm>
            <a:custGeom>
              <a:avLst/>
              <a:gdLst/>
              <a:ahLst/>
              <a:cxnLst/>
              <a:rect l="l" t="t" r="r" b="b"/>
              <a:pathLst>
                <a:path w="951" h="936" extrusionOk="0">
                  <a:moveTo>
                    <a:pt x="123" y="1"/>
                  </a:moveTo>
                  <a:cubicBezTo>
                    <a:pt x="95" y="1"/>
                    <a:pt x="64" y="9"/>
                    <a:pt x="32" y="25"/>
                  </a:cubicBezTo>
                  <a:cubicBezTo>
                    <a:pt x="0" y="88"/>
                    <a:pt x="0" y="151"/>
                    <a:pt x="32" y="183"/>
                  </a:cubicBezTo>
                  <a:lnTo>
                    <a:pt x="729" y="911"/>
                  </a:lnTo>
                  <a:cubicBezTo>
                    <a:pt x="760" y="927"/>
                    <a:pt x="792" y="935"/>
                    <a:pt x="820" y="935"/>
                  </a:cubicBezTo>
                  <a:cubicBezTo>
                    <a:pt x="847" y="935"/>
                    <a:pt x="871" y="927"/>
                    <a:pt x="887" y="911"/>
                  </a:cubicBezTo>
                  <a:cubicBezTo>
                    <a:pt x="919" y="880"/>
                    <a:pt x="950" y="816"/>
                    <a:pt x="887" y="753"/>
                  </a:cubicBezTo>
                  <a:lnTo>
                    <a:pt x="190" y="25"/>
                  </a:lnTo>
                  <a:cubicBezTo>
                    <a:pt x="174" y="9"/>
                    <a:pt x="151" y="1"/>
                    <a:pt x="1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0"/>
            <p:cNvSpPr/>
            <p:nvPr/>
          </p:nvSpPr>
          <p:spPr>
            <a:xfrm>
              <a:off x="1277650" y="2208075"/>
              <a:ext cx="23775" cy="23375"/>
            </a:xfrm>
            <a:custGeom>
              <a:avLst/>
              <a:gdLst/>
              <a:ahLst/>
              <a:cxnLst/>
              <a:rect l="l" t="t" r="r" b="b"/>
              <a:pathLst>
                <a:path w="951" h="935" extrusionOk="0">
                  <a:moveTo>
                    <a:pt x="131" y="0"/>
                  </a:moveTo>
                  <a:cubicBezTo>
                    <a:pt x="103" y="0"/>
                    <a:pt x="80" y="8"/>
                    <a:pt x="64" y="24"/>
                  </a:cubicBezTo>
                  <a:cubicBezTo>
                    <a:pt x="0" y="56"/>
                    <a:pt x="0" y="151"/>
                    <a:pt x="64" y="182"/>
                  </a:cubicBezTo>
                  <a:lnTo>
                    <a:pt x="761" y="911"/>
                  </a:lnTo>
                  <a:cubicBezTo>
                    <a:pt x="776" y="926"/>
                    <a:pt x="800" y="934"/>
                    <a:pt x="828" y="934"/>
                  </a:cubicBezTo>
                  <a:cubicBezTo>
                    <a:pt x="856" y="934"/>
                    <a:pt x="887" y="926"/>
                    <a:pt x="919" y="911"/>
                  </a:cubicBezTo>
                  <a:cubicBezTo>
                    <a:pt x="951" y="847"/>
                    <a:pt x="951" y="784"/>
                    <a:pt x="919" y="752"/>
                  </a:cubicBezTo>
                  <a:lnTo>
                    <a:pt x="222" y="24"/>
                  </a:lnTo>
                  <a:cubicBezTo>
                    <a:pt x="191" y="8"/>
                    <a:pt x="159" y="0"/>
                    <a:pt x="13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0"/>
            <p:cNvSpPr/>
            <p:nvPr/>
          </p:nvSpPr>
          <p:spPr>
            <a:xfrm>
              <a:off x="1569800" y="2272475"/>
              <a:ext cx="29325" cy="14900"/>
            </a:xfrm>
            <a:custGeom>
              <a:avLst/>
              <a:gdLst/>
              <a:ahLst/>
              <a:cxnLst/>
              <a:rect l="l" t="t" r="r" b="b"/>
              <a:pathLst>
                <a:path w="1173" h="596" extrusionOk="0">
                  <a:moveTo>
                    <a:pt x="1063" y="1"/>
                  </a:moveTo>
                  <a:cubicBezTo>
                    <a:pt x="1048" y="1"/>
                    <a:pt x="1031" y="5"/>
                    <a:pt x="1014" y="13"/>
                  </a:cubicBezTo>
                  <a:lnTo>
                    <a:pt x="95" y="393"/>
                  </a:lnTo>
                  <a:cubicBezTo>
                    <a:pt x="32" y="425"/>
                    <a:pt x="0" y="488"/>
                    <a:pt x="32" y="520"/>
                  </a:cubicBezTo>
                  <a:cubicBezTo>
                    <a:pt x="55" y="566"/>
                    <a:pt x="95" y="595"/>
                    <a:pt x="128" y="595"/>
                  </a:cubicBezTo>
                  <a:cubicBezTo>
                    <a:pt x="139" y="595"/>
                    <a:pt x="150" y="592"/>
                    <a:pt x="159" y="583"/>
                  </a:cubicBezTo>
                  <a:lnTo>
                    <a:pt x="1109" y="203"/>
                  </a:lnTo>
                  <a:cubicBezTo>
                    <a:pt x="1140" y="171"/>
                    <a:pt x="1172" y="108"/>
                    <a:pt x="1140" y="76"/>
                  </a:cubicBezTo>
                  <a:cubicBezTo>
                    <a:pt x="1140" y="30"/>
                    <a:pt x="1107" y="1"/>
                    <a:pt x="106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0"/>
            <p:cNvSpPr/>
            <p:nvPr/>
          </p:nvSpPr>
          <p:spPr>
            <a:xfrm>
              <a:off x="1234100" y="2413400"/>
              <a:ext cx="29325" cy="15375"/>
            </a:xfrm>
            <a:custGeom>
              <a:avLst/>
              <a:gdLst/>
              <a:ahLst/>
              <a:cxnLst/>
              <a:rect l="l" t="t" r="r" b="b"/>
              <a:pathLst>
                <a:path w="1173" h="615" extrusionOk="0">
                  <a:moveTo>
                    <a:pt x="1045" y="1"/>
                  </a:moveTo>
                  <a:cubicBezTo>
                    <a:pt x="1033" y="1"/>
                    <a:pt x="1023" y="5"/>
                    <a:pt x="1014" y="13"/>
                  </a:cubicBezTo>
                  <a:lnTo>
                    <a:pt x="64" y="393"/>
                  </a:lnTo>
                  <a:cubicBezTo>
                    <a:pt x="32" y="425"/>
                    <a:pt x="1" y="488"/>
                    <a:pt x="32" y="551"/>
                  </a:cubicBezTo>
                  <a:cubicBezTo>
                    <a:pt x="32" y="583"/>
                    <a:pt x="96" y="615"/>
                    <a:pt x="159" y="615"/>
                  </a:cubicBezTo>
                  <a:lnTo>
                    <a:pt x="1077" y="203"/>
                  </a:lnTo>
                  <a:cubicBezTo>
                    <a:pt x="1141" y="203"/>
                    <a:pt x="1172" y="108"/>
                    <a:pt x="1141" y="76"/>
                  </a:cubicBezTo>
                  <a:cubicBezTo>
                    <a:pt x="1118" y="30"/>
                    <a:pt x="1077" y="1"/>
                    <a:pt x="104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0"/>
            <p:cNvSpPr/>
            <p:nvPr/>
          </p:nvSpPr>
          <p:spPr>
            <a:xfrm>
              <a:off x="1479550" y="2503975"/>
              <a:ext cx="15850" cy="28825"/>
            </a:xfrm>
            <a:custGeom>
              <a:avLst/>
              <a:gdLst/>
              <a:ahLst/>
              <a:cxnLst/>
              <a:rect l="l" t="t" r="r" b="b"/>
              <a:pathLst>
                <a:path w="634" h="1153" extrusionOk="0">
                  <a:moveTo>
                    <a:pt x="63" y="0"/>
                  </a:moveTo>
                  <a:cubicBezTo>
                    <a:pt x="0" y="32"/>
                    <a:pt x="0" y="95"/>
                    <a:pt x="0" y="159"/>
                  </a:cubicBezTo>
                  <a:lnTo>
                    <a:pt x="412" y="1077"/>
                  </a:lnTo>
                  <a:cubicBezTo>
                    <a:pt x="412" y="1123"/>
                    <a:pt x="446" y="1153"/>
                    <a:pt x="489" y="1153"/>
                  </a:cubicBezTo>
                  <a:cubicBezTo>
                    <a:pt x="505" y="1153"/>
                    <a:pt x="522" y="1149"/>
                    <a:pt x="538" y="1140"/>
                  </a:cubicBezTo>
                  <a:cubicBezTo>
                    <a:pt x="602" y="1109"/>
                    <a:pt x="633" y="1045"/>
                    <a:pt x="602" y="1014"/>
                  </a:cubicBezTo>
                  <a:lnTo>
                    <a:pt x="222" y="64"/>
                  </a:lnTo>
                  <a:cubicBezTo>
                    <a:pt x="190" y="32"/>
                    <a:pt x="127" y="0"/>
                    <a:pt x="6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0"/>
            <p:cNvSpPr/>
            <p:nvPr/>
          </p:nvSpPr>
          <p:spPr>
            <a:xfrm>
              <a:off x="1337825" y="2167975"/>
              <a:ext cx="15850" cy="28825"/>
            </a:xfrm>
            <a:custGeom>
              <a:avLst/>
              <a:gdLst/>
              <a:ahLst/>
              <a:cxnLst/>
              <a:rect l="l" t="t" r="r" b="b"/>
              <a:pathLst>
                <a:path w="634" h="1153" extrusionOk="0">
                  <a:moveTo>
                    <a:pt x="145" y="0"/>
                  </a:moveTo>
                  <a:cubicBezTo>
                    <a:pt x="129" y="0"/>
                    <a:pt x="112" y="4"/>
                    <a:pt x="95" y="13"/>
                  </a:cubicBezTo>
                  <a:cubicBezTo>
                    <a:pt x="32" y="44"/>
                    <a:pt x="0" y="108"/>
                    <a:pt x="32" y="171"/>
                  </a:cubicBezTo>
                  <a:lnTo>
                    <a:pt x="412" y="1089"/>
                  </a:lnTo>
                  <a:cubicBezTo>
                    <a:pt x="444" y="1153"/>
                    <a:pt x="507" y="1153"/>
                    <a:pt x="570" y="1153"/>
                  </a:cubicBezTo>
                  <a:cubicBezTo>
                    <a:pt x="634" y="1121"/>
                    <a:pt x="634" y="1058"/>
                    <a:pt x="634" y="994"/>
                  </a:cubicBezTo>
                  <a:lnTo>
                    <a:pt x="222" y="76"/>
                  </a:lnTo>
                  <a:cubicBezTo>
                    <a:pt x="222" y="30"/>
                    <a:pt x="188" y="0"/>
                    <a:pt x="14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0"/>
            <p:cNvSpPr/>
            <p:nvPr/>
          </p:nvSpPr>
          <p:spPr>
            <a:xfrm>
              <a:off x="1569000" y="2415000"/>
              <a:ext cx="29325" cy="15675"/>
            </a:xfrm>
            <a:custGeom>
              <a:avLst/>
              <a:gdLst/>
              <a:ahLst/>
              <a:cxnLst/>
              <a:rect l="l" t="t" r="r" b="b"/>
              <a:pathLst>
                <a:path w="1173" h="627" extrusionOk="0">
                  <a:moveTo>
                    <a:pt x="140" y="0"/>
                  </a:moveTo>
                  <a:cubicBezTo>
                    <a:pt x="96" y="0"/>
                    <a:pt x="56" y="29"/>
                    <a:pt x="32" y="76"/>
                  </a:cubicBezTo>
                  <a:cubicBezTo>
                    <a:pt x="1" y="139"/>
                    <a:pt x="32" y="202"/>
                    <a:pt x="96" y="234"/>
                  </a:cubicBezTo>
                  <a:lnTo>
                    <a:pt x="1014" y="614"/>
                  </a:lnTo>
                  <a:cubicBezTo>
                    <a:pt x="1031" y="623"/>
                    <a:pt x="1048" y="627"/>
                    <a:pt x="1064" y="627"/>
                  </a:cubicBezTo>
                  <a:cubicBezTo>
                    <a:pt x="1107" y="627"/>
                    <a:pt x="1141" y="597"/>
                    <a:pt x="1141" y="551"/>
                  </a:cubicBezTo>
                  <a:cubicBezTo>
                    <a:pt x="1172" y="519"/>
                    <a:pt x="1141" y="456"/>
                    <a:pt x="1109" y="424"/>
                  </a:cubicBezTo>
                  <a:lnTo>
                    <a:pt x="191" y="12"/>
                  </a:lnTo>
                  <a:cubicBezTo>
                    <a:pt x="174" y="4"/>
                    <a:pt x="157" y="0"/>
                    <a:pt x="14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0"/>
            <p:cNvSpPr/>
            <p:nvPr/>
          </p:nvSpPr>
          <p:spPr>
            <a:xfrm>
              <a:off x="1234900" y="2270100"/>
              <a:ext cx="29325" cy="15700"/>
            </a:xfrm>
            <a:custGeom>
              <a:avLst/>
              <a:gdLst/>
              <a:ahLst/>
              <a:cxnLst/>
              <a:rect l="l" t="t" r="r" b="b"/>
              <a:pathLst>
                <a:path w="1173" h="628" extrusionOk="0">
                  <a:moveTo>
                    <a:pt x="123" y="1"/>
                  </a:moveTo>
                  <a:cubicBezTo>
                    <a:pt x="83" y="1"/>
                    <a:pt x="32" y="30"/>
                    <a:pt x="32" y="76"/>
                  </a:cubicBezTo>
                  <a:cubicBezTo>
                    <a:pt x="0" y="140"/>
                    <a:pt x="32" y="203"/>
                    <a:pt x="64" y="203"/>
                  </a:cubicBezTo>
                  <a:lnTo>
                    <a:pt x="1014" y="615"/>
                  </a:lnTo>
                  <a:cubicBezTo>
                    <a:pt x="1022" y="623"/>
                    <a:pt x="1033" y="627"/>
                    <a:pt x="1045" y="627"/>
                  </a:cubicBezTo>
                  <a:cubicBezTo>
                    <a:pt x="1077" y="627"/>
                    <a:pt x="1117" y="598"/>
                    <a:pt x="1140" y="551"/>
                  </a:cubicBezTo>
                  <a:cubicBezTo>
                    <a:pt x="1172" y="520"/>
                    <a:pt x="1140" y="425"/>
                    <a:pt x="1077" y="425"/>
                  </a:cubicBezTo>
                  <a:lnTo>
                    <a:pt x="159" y="13"/>
                  </a:lnTo>
                  <a:cubicBezTo>
                    <a:pt x="150" y="5"/>
                    <a:pt x="137" y="1"/>
                    <a:pt x="1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0"/>
            <p:cNvSpPr/>
            <p:nvPr/>
          </p:nvSpPr>
          <p:spPr>
            <a:xfrm>
              <a:off x="1335450" y="2503175"/>
              <a:ext cx="16650" cy="28850"/>
            </a:xfrm>
            <a:custGeom>
              <a:avLst/>
              <a:gdLst/>
              <a:ahLst/>
              <a:cxnLst/>
              <a:rect l="l" t="t" r="r" b="b"/>
              <a:pathLst>
                <a:path w="666" h="1154" extrusionOk="0">
                  <a:moveTo>
                    <a:pt x="602" y="1"/>
                  </a:moveTo>
                  <a:cubicBezTo>
                    <a:pt x="539" y="1"/>
                    <a:pt x="475" y="1"/>
                    <a:pt x="444" y="64"/>
                  </a:cubicBezTo>
                  <a:lnTo>
                    <a:pt x="32" y="982"/>
                  </a:lnTo>
                  <a:cubicBezTo>
                    <a:pt x="0" y="1046"/>
                    <a:pt x="32" y="1109"/>
                    <a:pt x="95" y="1141"/>
                  </a:cubicBezTo>
                  <a:cubicBezTo>
                    <a:pt x="112" y="1149"/>
                    <a:pt x="129" y="1153"/>
                    <a:pt x="146" y="1153"/>
                  </a:cubicBezTo>
                  <a:cubicBezTo>
                    <a:pt x="190" y="1153"/>
                    <a:pt x="230" y="1124"/>
                    <a:pt x="254" y="1077"/>
                  </a:cubicBezTo>
                  <a:lnTo>
                    <a:pt x="634" y="159"/>
                  </a:lnTo>
                  <a:cubicBezTo>
                    <a:pt x="665" y="96"/>
                    <a:pt x="634" y="32"/>
                    <a:pt x="6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0"/>
            <p:cNvSpPr/>
            <p:nvPr/>
          </p:nvSpPr>
          <p:spPr>
            <a:xfrm>
              <a:off x="1481125" y="2168750"/>
              <a:ext cx="15850" cy="29150"/>
            </a:xfrm>
            <a:custGeom>
              <a:avLst/>
              <a:gdLst/>
              <a:ahLst/>
              <a:cxnLst/>
              <a:rect l="l" t="t" r="r" b="b"/>
              <a:pathLst>
                <a:path w="634" h="1166" extrusionOk="0">
                  <a:moveTo>
                    <a:pt x="520" y="1"/>
                  </a:moveTo>
                  <a:cubicBezTo>
                    <a:pt x="475" y="1"/>
                    <a:pt x="435" y="30"/>
                    <a:pt x="412" y="77"/>
                  </a:cubicBezTo>
                  <a:lnTo>
                    <a:pt x="0" y="995"/>
                  </a:lnTo>
                  <a:cubicBezTo>
                    <a:pt x="0" y="1058"/>
                    <a:pt x="0" y="1122"/>
                    <a:pt x="64" y="1153"/>
                  </a:cubicBezTo>
                  <a:cubicBezTo>
                    <a:pt x="81" y="1162"/>
                    <a:pt x="98" y="1166"/>
                    <a:pt x="114" y="1166"/>
                  </a:cubicBezTo>
                  <a:cubicBezTo>
                    <a:pt x="159" y="1166"/>
                    <a:pt x="199" y="1137"/>
                    <a:pt x="222" y="1090"/>
                  </a:cubicBezTo>
                  <a:lnTo>
                    <a:pt x="634" y="172"/>
                  </a:lnTo>
                  <a:cubicBezTo>
                    <a:pt x="634" y="108"/>
                    <a:pt x="634" y="45"/>
                    <a:pt x="570" y="13"/>
                  </a:cubicBezTo>
                  <a:cubicBezTo>
                    <a:pt x="554" y="5"/>
                    <a:pt x="537" y="1"/>
                    <a:pt x="52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0"/>
            <p:cNvSpPr/>
            <p:nvPr/>
          </p:nvSpPr>
          <p:spPr>
            <a:xfrm>
              <a:off x="1394825" y="2237150"/>
              <a:ext cx="43575" cy="191625"/>
            </a:xfrm>
            <a:custGeom>
              <a:avLst/>
              <a:gdLst/>
              <a:ahLst/>
              <a:cxnLst/>
              <a:rect l="l" t="t" r="r" b="b"/>
              <a:pathLst>
                <a:path w="1743" h="7665" extrusionOk="0">
                  <a:moveTo>
                    <a:pt x="887" y="1"/>
                  </a:moveTo>
                  <a:lnTo>
                    <a:pt x="1" y="7665"/>
                  </a:lnTo>
                  <a:lnTo>
                    <a:pt x="1742" y="7665"/>
                  </a:lnTo>
                  <a:lnTo>
                    <a:pt x="88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0"/>
            <p:cNvSpPr/>
            <p:nvPr/>
          </p:nvSpPr>
          <p:spPr>
            <a:xfrm>
              <a:off x="1397200" y="2331375"/>
              <a:ext cx="38825" cy="38025"/>
            </a:xfrm>
            <a:custGeom>
              <a:avLst/>
              <a:gdLst/>
              <a:ahLst/>
              <a:cxnLst/>
              <a:rect l="l" t="t" r="r" b="b"/>
              <a:pathLst>
                <a:path w="1553" h="1521" extrusionOk="0">
                  <a:moveTo>
                    <a:pt x="792" y="1"/>
                  </a:moveTo>
                  <a:cubicBezTo>
                    <a:pt x="349" y="1"/>
                    <a:pt x="1" y="349"/>
                    <a:pt x="1" y="761"/>
                  </a:cubicBezTo>
                  <a:cubicBezTo>
                    <a:pt x="1" y="1172"/>
                    <a:pt x="349" y="1521"/>
                    <a:pt x="792" y="1521"/>
                  </a:cubicBezTo>
                  <a:cubicBezTo>
                    <a:pt x="1204" y="1521"/>
                    <a:pt x="1552" y="1172"/>
                    <a:pt x="1552" y="761"/>
                  </a:cubicBezTo>
                  <a:cubicBezTo>
                    <a:pt x="1552" y="349"/>
                    <a:pt x="1204" y="1"/>
                    <a:pt x="79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0"/>
            <p:cNvSpPr/>
            <p:nvPr/>
          </p:nvSpPr>
          <p:spPr>
            <a:xfrm>
              <a:off x="1405900" y="2340075"/>
              <a:ext cx="21400" cy="20625"/>
            </a:xfrm>
            <a:custGeom>
              <a:avLst/>
              <a:gdLst/>
              <a:ahLst/>
              <a:cxnLst/>
              <a:rect l="l" t="t" r="r" b="b"/>
              <a:pathLst>
                <a:path w="856" h="825" extrusionOk="0">
                  <a:moveTo>
                    <a:pt x="444" y="1"/>
                  </a:moveTo>
                  <a:cubicBezTo>
                    <a:pt x="191" y="1"/>
                    <a:pt x="1" y="191"/>
                    <a:pt x="1" y="413"/>
                  </a:cubicBezTo>
                  <a:cubicBezTo>
                    <a:pt x="1" y="634"/>
                    <a:pt x="191" y="824"/>
                    <a:pt x="444" y="824"/>
                  </a:cubicBezTo>
                  <a:cubicBezTo>
                    <a:pt x="666" y="824"/>
                    <a:pt x="856" y="634"/>
                    <a:pt x="856" y="413"/>
                  </a:cubicBezTo>
                  <a:cubicBezTo>
                    <a:pt x="856" y="191"/>
                    <a:pt x="666"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0"/>
            <p:cNvSpPr/>
            <p:nvPr/>
          </p:nvSpPr>
          <p:spPr>
            <a:xfrm>
              <a:off x="1340200" y="2032900"/>
              <a:ext cx="152025" cy="29325"/>
            </a:xfrm>
            <a:custGeom>
              <a:avLst/>
              <a:gdLst/>
              <a:ahLst/>
              <a:cxnLst/>
              <a:rect l="l" t="t" r="r" b="b"/>
              <a:pathLst>
                <a:path w="6081" h="1173" extrusionOk="0">
                  <a:moveTo>
                    <a:pt x="0" y="0"/>
                  </a:moveTo>
                  <a:lnTo>
                    <a:pt x="0" y="1172"/>
                  </a:lnTo>
                  <a:lnTo>
                    <a:pt x="6081" y="1172"/>
                  </a:lnTo>
                  <a:lnTo>
                    <a:pt x="60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0"/>
            <p:cNvSpPr/>
            <p:nvPr/>
          </p:nvSpPr>
          <p:spPr>
            <a:xfrm>
              <a:off x="1366325" y="2062200"/>
              <a:ext cx="101375" cy="11900"/>
            </a:xfrm>
            <a:custGeom>
              <a:avLst/>
              <a:gdLst/>
              <a:ahLst/>
              <a:cxnLst/>
              <a:rect l="l" t="t" r="r" b="b"/>
              <a:pathLst>
                <a:path w="4055" h="476" extrusionOk="0">
                  <a:moveTo>
                    <a:pt x="0" y="0"/>
                  </a:moveTo>
                  <a:lnTo>
                    <a:pt x="0" y="475"/>
                  </a:lnTo>
                  <a:lnTo>
                    <a:pt x="4054" y="475"/>
                  </a:lnTo>
                  <a:lnTo>
                    <a:pt x="4054"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0"/>
            <p:cNvSpPr/>
            <p:nvPr/>
          </p:nvSpPr>
          <p:spPr>
            <a:xfrm>
              <a:off x="2855550" y="3039150"/>
              <a:ext cx="186875" cy="170050"/>
            </a:xfrm>
            <a:custGeom>
              <a:avLst/>
              <a:gdLst/>
              <a:ahLst/>
              <a:cxnLst/>
              <a:rect l="l" t="t" r="r" b="b"/>
              <a:pathLst>
                <a:path w="7475" h="6802" extrusionOk="0">
                  <a:moveTo>
                    <a:pt x="3728" y="1"/>
                  </a:moveTo>
                  <a:cubicBezTo>
                    <a:pt x="2186" y="1"/>
                    <a:pt x="796" y="1057"/>
                    <a:pt x="444" y="2598"/>
                  </a:cubicBezTo>
                  <a:cubicBezTo>
                    <a:pt x="1" y="4435"/>
                    <a:pt x="1141" y="6272"/>
                    <a:pt x="2946" y="6715"/>
                  </a:cubicBezTo>
                  <a:cubicBezTo>
                    <a:pt x="3204" y="6773"/>
                    <a:pt x="3463" y="6801"/>
                    <a:pt x="3717" y="6801"/>
                  </a:cubicBezTo>
                  <a:cubicBezTo>
                    <a:pt x="5271" y="6801"/>
                    <a:pt x="6678" y="5760"/>
                    <a:pt x="7031" y="4182"/>
                  </a:cubicBezTo>
                  <a:cubicBezTo>
                    <a:pt x="7475" y="2345"/>
                    <a:pt x="6335" y="508"/>
                    <a:pt x="4530" y="97"/>
                  </a:cubicBezTo>
                  <a:cubicBezTo>
                    <a:pt x="4261" y="32"/>
                    <a:pt x="3993" y="1"/>
                    <a:pt x="37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0"/>
            <p:cNvSpPr/>
            <p:nvPr/>
          </p:nvSpPr>
          <p:spPr>
            <a:xfrm>
              <a:off x="2874575" y="3056275"/>
              <a:ext cx="148850" cy="135250"/>
            </a:xfrm>
            <a:custGeom>
              <a:avLst/>
              <a:gdLst/>
              <a:ahLst/>
              <a:cxnLst/>
              <a:rect l="l" t="t" r="r" b="b"/>
              <a:pathLst>
                <a:path w="5954" h="5410" extrusionOk="0">
                  <a:moveTo>
                    <a:pt x="2940" y="1"/>
                  </a:moveTo>
                  <a:cubicBezTo>
                    <a:pt x="1718" y="1"/>
                    <a:pt x="614" y="829"/>
                    <a:pt x="317" y="2072"/>
                  </a:cubicBezTo>
                  <a:cubicBezTo>
                    <a:pt x="0" y="3528"/>
                    <a:pt x="887" y="4985"/>
                    <a:pt x="2344" y="5334"/>
                  </a:cubicBezTo>
                  <a:cubicBezTo>
                    <a:pt x="2557" y="5385"/>
                    <a:pt x="2771" y="5409"/>
                    <a:pt x="2982" y="5409"/>
                  </a:cubicBezTo>
                  <a:cubicBezTo>
                    <a:pt x="4204" y="5409"/>
                    <a:pt x="5308" y="4581"/>
                    <a:pt x="5605" y="3338"/>
                  </a:cubicBezTo>
                  <a:cubicBezTo>
                    <a:pt x="5954" y="1882"/>
                    <a:pt x="5035" y="425"/>
                    <a:pt x="3579" y="77"/>
                  </a:cubicBezTo>
                  <a:cubicBezTo>
                    <a:pt x="3365" y="25"/>
                    <a:pt x="3151" y="1"/>
                    <a:pt x="294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0"/>
            <p:cNvSpPr/>
            <p:nvPr/>
          </p:nvSpPr>
          <p:spPr>
            <a:xfrm>
              <a:off x="2876950" y="3081125"/>
              <a:ext cx="137775" cy="110775"/>
            </a:xfrm>
            <a:custGeom>
              <a:avLst/>
              <a:gdLst/>
              <a:ahLst/>
              <a:cxnLst/>
              <a:rect l="l" t="t" r="r" b="b"/>
              <a:pathLst>
                <a:path w="5511" h="4431" extrusionOk="0">
                  <a:moveTo>
                    <a:pt x="792" y="1"/>
                  </a:moveTo>
                  <a:lnTo>
                    <a:pt x="792" y="1"/>
                  </a:lnTo>
                  <a:cubicBezTo>
                    <a:pt x="190" y="729"/>
                    <a:pt x="0" y="1774"/>
                    <a:pt x="380" y="2724"/>
                  </a:cubicBezTo>
                  <a:cubicBezTo>
                    <a:pt x="792" y="3791"/>
                    <a:pt x="1817" y="4431"/>
                    <a:pt x="2899" y="4431"/>
                  </a:cubicBezTo>
                  <a:cubicBezTo>
                    <a:pt x="3231" y="4431"/>
                    <a:pt x="3568" y="4371"/>
                    <a:pt x="3895" y="4245"/>
                  </a:cubicBezTo>
                  <a:cubicBezTo>
                    <a:pt x="4719" y="3896"/>
                    <a:pt x="5289" y="3200"/>
                    <a:pt x="5510" y="2376"/>
                  </a:cubicBezTo>
                  <a:lnTo>
                    <a:pt x="5510" y="2376"/>
                  </a:lnTo>
                  <a:cubicBezTo>
                    <a:pt x="5225" y="2724"/>
                    <a:pt x="4845" y="3010"/>
                    <a:pt x="4402" y="3168"/>
                  </a:cubicBezTo>
                  <a:cubicBezTo>
                    <a:pt x="4071" y="3306"/>
                    <a:pt x="3727" y="3372"/>
                    <a:pt x="3388" y="3372"/>
                  </a:cubicBezTo>
                  <a:cubicBezTo>
                    <a:pt x="2331" y="3372"/>
                    <a:pt x="1318" y="2734"/>
                    <a:pt x="887" y="1679"/>
                  </a:cubicBezTo>
                  <a:cubicBezTo>
                    <a:pt x="665" y="1109"/>
                    <a:pt x="633" y="539"/>
                    <a:pt x="792"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0"/>
            <p:cNvSpPr/>
            <p:nvPr/>
          </p:nvSpPr>
          <p:spPr>
            <a:xfrm>
              <a:off x="2925225" y="2517425"/>
              <a:ext cx="57825" cy="58625"/>
            </a:xfrm>
            <a:custGeom>
              <a:avLst/>
              <a:gdLst/>
              <a:ahLst/>
              <a:cxnLst/>
              <a:rect l="l" t="t" r="r" b="b"/>
              <a:pathLst>
                <a:path w="2313" h="2345" extrusionOk="0">
                  <a:moveTo>
                    <a:pt x="1173" y="1"/>
                  </a:moveTo>
                  <a:cubicBezTo>
                    <a:pt x="508" y="1"/>
                    <a:pt x="1" y="539"/>
                    <a:pt x="1" y="1172"/>
                  </a:cubicBezTo>
                  <a:cubicBezTo>
                    <a:pt x="1" y="1806"/>
                    <a:pt x="508" y="2344"/>
                    <a:pt x="1173" y="2344"/>
                  </a:cubicBezTo>
                  <a:cubicBezTo>
                    <a:pt x="1806" y="2344"/>
                    <a:pt x="2313" y="1806"/>
                    <a:pt x="2313" y="1172"/>
                  </a:cubicBezTo>
                  <a:cubicBezTo>
                    <a:pt x="2313" y="539"/>
                    <a:pt x="1806" y="1"/>
                    <a:pt x="11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0"/>
            <p:cNvSpPr/>
            <p:nvPr/>
          </p:nvSpPr>
          <p:spPr>
            <a:xfrm>
              <a:off x="2925225" y="2647275"/>
              <a:ext cx="57825" cy="57825"/>
            </a:xfrm>
            <a:custGeom>
              <a:avLst/>
              <a:gdLst/>
              <a:ahLst/>
              <a:cxnLst/>
              <a:rect l="l" t="t" r="r" b="b"/>
              <a:pathLst>
                <a:path w="2313" h="2313" extrusionOk="0">
                  <a:moveTo>
                    <a:pt x="1173" y="0"/>
                  </a:moveTo>
                  <a:cubicBezTo>
                    <a:pt x="508" y="0"/>
                    <a:pt x="1" y="507"/>
                    <a:pt x="1" y="1172"/>
                  </a:cubicBezTo>
                  <a:cubicBezTo>
                    <a:pt x="1" y="1806"/>
                    <a:pt x="508" y="2312"/>
                    <a:pt x="1173" y="2312"/>
                  </a:cubicBezTo>
                  <a:cubicBezTo>
                    <a:pt x="1806" y="2312"/>
                    <a:pt x="2313" y="1806"/>
                    <a:pt x="2313" y="1172"/>
                  </a:cubicBezTo>
                  <a:cubicBezTo>
                    <a:pt x="2313" y="507"/>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0"/>
            <p:cNvSpPr/>
            <p:nvPr/>
          </p:nvSpPr>
          <p:spPr>
            <a:xfrm>
              <a:off x="2925225" y="2776325"/>
              <a:ext cx="57825" cy="58600"/>
            </a:xfrm>
            <a:custGeom>
              <a:avLst/>
              <a:gdLst/>
              <a:ahLst/>
              <a:cxnLst/>
              <a:rect l="l" t="t" r="r" b="b"/>
              <a:pathLst>
                <a:path w="2313" h="2344" extrusionOk="0">
                  <a:moveTo>
                    <a:pt x="1173" y="0"/>
                  </a:moveTo>
                  <a:cubicBezTo>
                    <a:pt x="508" y="0"/>
                    <a:pt x="1" y="539"/>
                    <a:pt x="1" y="1172"/>
                  </a:cubicBezTo>
                  <a:cubicBezTo>
                    <a:pt x="1" y="1806"/>
                    <a:pt x="508" y="2344"/>
                    <a:pt x="1173" y="2344"/>
                  </a:cubicBezTo>
                  <a:cubicBezTo>
                    <a:pt x="1806" y="2344"/>
                    <a:pt x="2313" y="1806"/>
                    <a:pt x="2313" y="1172"/>
                  </a:cubicBezTo>
                  <a:cubicBezTo>
                    <a:pt x="2313" y="539"/>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0"/>
            <p:cNvSpPr/>
            <p:nvPr/>
          </p:nvSpPr>
          <p:spPr>
            <a:xfrm>
              <a:off x="2925225" y="2906175"/>
              <a:ext cx="57825" cy="57800"/>
            </a:xfrm>
            <a:custGeom>
              <a:avLst/>
              <a:gdLst/>
              <a:ahLst/>
              <a:cxnLst/>
              <a:rect l="l" t="t" r="r" b="b"/>
              <a:pathLst>
                <a:path w="2313" h="2312" extrusionOk="0">
                  <a:moveTo>
                    <a:pt x="1173" y="0"/>
                  </a:moveTo>
                  <a:cubicBezTo>
                    <a:pt x="508" y="0"/>
                    <a:pt x="1" y="507"/>
                    <a:pt x="1" y="1172"/>
                  </a:cubicBezTo>
                  <a:cubicBezTo>
                    <a:pt x="1" y="1805"/>
                    <a:pt x="508" y="2312"/>
                    <a:pt x="1173" y="2312"/>
                  </a:cubicBezTo>
                  <a:cubicBezTo>
                    <a:pt x="1806" y="2312"/>
                    <a:pt x="2313" y="1805"/>
                    <a:pt x="2313" y="1172"/>
                  </a:cubicBezTo>
                  <a:cubicBezTo>
                    <a:pt x="2313" y="507"/>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0"/>
            <p:cNvSpPr/>
            <p:nvPr/>
          </p:nvSpPr>
          <p:spPr>
            <a:xfrm>
              <a:off x="4385975" y="3022550"/>
              <a:ext cx="176575" cy="176575"/>
            </a:xfrm>
            <a:custGeom>
              <a:avLst/>
              <a:gdLst/>
              <a:ahLst/>
              <a:cxnLst/>
              <a:rect l="l" t="t" r="r" b="b"/>
              <a:pathLst>
                <a:path w="7063" h="7063" extrusionOk="0">
                  <a:moveTo>
                    <a:pt x="3547" y="0"/>
                  </a:moveTo>
                  <a:cubicBezTo>
                    <a:pt x="1584" y="0"/>
                    <a:pt x="0" y="1584"/>
                    <a:pt x="0" y="3516"/>
                  </a:cubicBezTo>
                  <a:cubicBezTo>
                    <a:pt x="0" y="5479"/>
                    <a:pt x="1584" y="7063"/>
                    <a:pt x="3547" y="7063"/>
                  </a:cubicBezTo>
                  <a:cubicBezTo>
                    <a:pt x="5479" y="7063"/>
                    <a:pt x="7062" y="5479"/>
                    <a:pt x="7062" y="3516"/>
                  </a:cubicBezTo>
                  <a:cubicBezTo>
                    <a:pt x="7062" y="1584"/>
                    <a:pt x="5479" y="0"/>
                    <a:pt x="35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0"/>
            <p:cNvSpPr/>
            <p:nvPr/>
          </p:nvSpPr>
          <p:spPr>
            <a:xfrm>
              <a:off x="4404175" y="3039975"/>
              <a:ext cx="140175" cy="140950"/>
            </a:xfrm>
            <a:custGeom>
              <a:avLst/>
              <a:gdLst/>
              <a:ahLst/>
              <a:cxnLst/>
              <a:rect l="l" t="t" r="r" b="b"/>
              <a:pathLst>
                <a:path w="5607" h="5638" extrusionOk="0">
                  <a:moveTo>
                    <a:pt x="2819" y="0"/>
                  </a:moveTo>
                  <a:cubicBezTo>
                    <a:pt x="1236" y="0"/>
                    <a:pt x="1" y="1267"/>
                    <a:pt x="1" y="2819"/>
                  </a:cubicBezTo>
                  <a:cubicBezTo>
                    <a:pt x="1" y="4370"/>
                    <a:pt x="1236" y="5637"/>
                    <a:pt x="2819" y="5637"/>
                  </a:cubicBezTo>
                  <a:cubicBezTo>
                    <a:pt x="4371" y="5637"/>
                    <a:pt x="5606" y="4370"/>
                    <a:pt x="5606" y="2819"/>
                  </a:cubicBezTo>
                  <a:cubicBezTo>
                    <a:pt x="5606" y="1267"/>
                    <a:pt x="4371" y="0"/>
                    <a:pt x="28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0"/>
            <p:cNvSpPr/>
            <p:nvPr/>
          </p:nvSpPr>
          <p:spPr>
            <a:xfrm>
              <a:off x="4399425" y="3066100"/>
              <a:ext cx="143325" cy="115025"/>
            </a:xfrm>
            <a:custGeom>
              <a:avLst/>
              <a:gdLst/>
              <a:ahLst/>
              <a:cxnLst/>
              <a:rect l="l" t="t" r="r" b="b"/>
              <a:pathLst>
                <a:path w="5733" h="4601" extrusionOk="0">
                  <a:moveTo>
                    <a:pt x="824" y="0"/>
                  </a:moveTo>
                  <a:lnTo>
                    <a:pt x="824" y="0"/>
                  </a:lnTo>
                  <a:cubicBezTo>
                    <a:pt x="191" y="760"/>
                    <a:pt x="1" y="1837"/>
                    <a:pt x="381" y="2819"/>
                  </a:cubicBezTo>
                  <a:cubicBezTo>
                    <a:pt x="816" y="3932"/>
                    <a:pt x="1880" y="4601"/>
                    <a:pt x="3007" y="4601"/>
                  </a:cubicBezTo>
                  <a:cubicBezTo>
                    <a:pt x="3356" y="4601"/>
                    <a:pt x="3710" y="4537"/>
                    <a:pt x="4054" y="4402"/>
                  </a:cubicBezTo>
                  <a:cubicBezTo>
                    <a:pt x="4909" y="4054"/>
                    <a:pt x="5511" y="3325"/>
                    <a:pt x="5733" y="2470"/>
                  </a:cubicBezTo>
                  <a:lnTo>
                    <a:pt x="5733" y="2470"/>
                  </a:lnTo>
                  <a:cubicBezTo>
                    <a:pt x="5416" y="2819"/>
                    <a:pt x="5036" y="3135"/>
                    <a:pt x="4593" y="3294"/>
                  </a:cubicBezTo>
                  <a:cubicBezTo>
                    <a:pt x="4251" y="3438"/>
                    <a:pt x="3896" y="3506"/>
                    <a:pt x="3547" y="3506"/>
                  </a:cubicBezTo>
                  <a:cubicBezTo>
                    <a:pt x="2439" y="3506"/>
                    <a:pt x="1384" y="2825"/>
                    <a:pt x="951" y="1742"/>
                  </a:cubicBezTo>
                  <a:cubicBezTo>
                    <a:pt x="697" y="1172"/>
                    <a:pt x="666" y="570"/>
                    <a:pt x="82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0"/>
            <p:cNvSpPr/>
            <p:nvPr/>
          </p:nvSpPr>
          <p:spPr>
            <a:xfrm>
              <a:off x="4442975" y="3263225"/>
              <a:ext cx="58600" cy="58625"/>
            </a:xfrm>
            <a:custGeom>
              <a:avLst/>
              <a:gdLst/>
              <a:ahLst/>
              <a:cxnLst/>
              <a:rect l="l" t="t" r="r" b="b"/>
              <a:pathLst>
                <a:path w="2344" h="2345" extrusionOk="0">
                  <a:moveTo>
                    <a:pt x="1172" y="1"/>
                  </a:moveTo>
                  <a:cubicBezTo>
                    <a:pt x="539" y="1"/>
                    <a:pt x="0" y="539"/>
                    <a:pt x="0" y="1173"/>
                  </a:cubicBezTo>
                  <a:cubicBezTo>
                    <a:pt x="0" y="1806"/>
                    <a:pt x="539" y="2344"/>
                    <a:pt x="1172" y="2344"/>
                  </a:cubicBezTo>
                  <a:cubicBezTo>
                    <a:pt x="1806" y="2344"/>
                    <a:pt x="2344" y="1806"/>
                    <a:pt x="2344" y="1173"/>
                  </a:cubicBezTo>
                  <a:cubicBezTo>
                    <a:pt x="2344" y="539"/>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0"/>
            <p:cNvSpPr/>
            <p:nvPr/>
          </p:nvSpPr>
          <p:spPr>
            <a:xfrm>
              <a:off x="4442975" y="3393075"/>
              <a:ext cx="58600" cy="57825"/>
            </a:xfrm>
            <a:custGeom>
              <a:avLst/>
              <a:gdLst/>
              <a:ahLst/>
              <a:cxnLst/>
              <a:rect l="l" t="t" r="r" b="b"/>
              <a:pathLst>
                <a:path w="2344" h="2313" extrusionOk="0">
                  <a:moveTo>
                    <a:pt x="1172" y="1"/>
                  </a:moveTo>
                  <a:cubicBezTo>
                    <a:pt x="539" y="1"/>
                    <a:pt x="0" y="507"/>
                    <a:pt x="0" y="1172"/>
                  </a:cubicBezTo>
                  <a:cubicBezTo>
                    <a:pt x="0" y="1806"/>
                    <a:pt x="539" y="2312"/>
                    <a:pt x="1172" y="2312"/>
                  </a:cubicBezTo>
                  <a:cubicBezTo>
                    <a:pt x="1806" y="2312"/>
                    <a:pt x="2344" y="1806"/>
                    <a:pt x="2344" y="1172"/>
                  </a:cubicBezTo>
                  <a:cubicBezTo>
                    <a:pt x="2344" y="507"/>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0"/>
            <p:cNvSpPr/>
            <p:nvPr/>
          </p:nvSpPr>
          <p:spPr>
            <a:xfrm>
              <a:off x="4442975" y="3522125"/>
              <a:ext cx="58600" cy="58625"/>
            </a:xfrm>
            <a:custGeom>
              <a:avLst/>
              <a:gdLst/>
              <a:ahLst/>
              <a:cxnLst/>
              <a:rect l="l" t="t" r="r" b="b"/>
              <a:pathLst>
                <a:path w="2344" h="2345" extrusionOk="0">
                  <a:moveTo>
                    <a:pt x="1172" y="1"/>
                  </a:moveTo>
                  <a:cubicBezTo>
                    <a:pt x="539" y="1"/>
                    <a:pt x="0" y="539"/>
                    <a:pt x="0" y="1172"/>
                  </a:cubicBezTo>
                  <a:cubicBezTo>
                    <a:pt x="0" y="1806"/>
                    <a:pt x="539" y="2344"/>
                    <a:pt x="1172" y="2344"/>
                  </a:cubicBezTo>
                  <a:cubicBezTo>
                    <a:pt x="1806" y="2344"/>
                    <a:pt x="2344" y="1806"/>
                    <a:pt x="2344" y="1172"/>
                  </a:cubicBezTo>
                  <a:cubicBezTo>
                    <a:pt x="2344" y="539"/>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0"/>
            <p:cNvSpPr/>
            <p:nvPr/>
          </p:nvSpPr>
          <p:spPr>
            <a:xfrm>
              <a:off x="4442975" y="3651975"/>
              <a:ext cx="58600" cy="57825"/>
            </a:xfrm>
            <a:custGeom>
              <a:avLst/>
              <a:gdLst/>
              <a:ahLst/>
              <a:cxnLst/>
              <a:rect l="l" t="t" r="r" b="b"/>
              <a:pathLst>
                <a:path w="2344" h="2313" extrusionOk="0">
                  <a:moveTo>
                    <a:pt x="1172" y="0"/>
                  </a:moveTo>
                  <a:cubicBezTo>
                    <a:pt x="539" y="0"/>
                    <a:pt x="0" y="507"/>
                    <a:pt x="0" y="1172"/>
                  </a:cubicBezTo>
                  <a:cubicBezTo>
                    <a:pt x="0" y="1805"/>
                    <a:pt x="539" y="2312"/>
                    <a:pt x="1172" y="2312"/>
                  </a:cubicBezTo>
                  <a:cubicBezTo>
                    <a:pt x="1806" y="2312"/>
                    <a:pt x="2344" y="1805"/>
                    <a:pt x="2344" y="1172"/>
                  </a:cubicBezTo>
                  <a:cubicBezTo>
                    <a:pt x="2344" y="507"/>
                    <a:pt x="1806" y="0"/>
                    <a:pt x="11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0"/>
            <p:cNvSpPr/>
            <p:nvPr/>
          </p:nvSpPr>
          <p:spPr>
            <a:xfrm>
              <a:off x="5909250" y="3022550"/>
              <a:ext cx="183700" cy="183700"/>
            </a:xfrm>
            <a:custGeom>
              <a:avLst/>
              <a:gdLst/>
              <a:ahLst/>
              <a:cxnLst/>
              <a:rect l="l" t="t" r="r" b="b"/>
              <a:pathLst>
                <a:path w="7348" h="7348" extrusionOk="0">
                  <a:moveTo>
                    <a:pt x="3674" y="0"/>
                  </a:moveTo>
                  <a:cubicBezTo>
                    <a:pt x="1647" y="0"/>
                    <a:pt x="1" y="1647"/>
                    <a:pt x="1" y="3674"/>
                  </a:cubicBezTo>
                  <a:cubicBezTo>
                    <a:pt x="1" y="5701"/>
                    <a:pt x="1647" y="7348"/>
                    <a:pt x="3674" y="7348"/>
                  </a:cubicBezTo>
                  <a:cubicBezTo>
                    <a:pt x="5701" y="7348"/>
                    <a:pt x="7348" y="5701"/>
                    <a:pt x="7348" y="3674"/>
                  </a:cubicBezTo>
                  <a:cubicBezTo>
                    <a:pt x="7348" y="1647"/>
                    <a:pt x="5701" y="0"/>
                    <a:pt x="3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0"/>
            <p:cNvSpPr/>
            <p:nvPr/>
          </p:nvSpPr>
          <p:spPr>
            <a:xfrm>
              <a:off x="5928250" y="3040750"/>
              <a:ext cx="146500" cy="146500"/>
            </a:xfrm>
            <a:custGeom>
              <a:avLst/>
              <a:gdLst/>
              <a:ahLst/>
              <a:cxnLst/>
              <a:rect l="l" t="t" r="r" b="b"/>
              <a:pathLst>
                <a:path w="5860" h="5860" extrusionOk="0">
                  <a:moveTo>
                    <a:pt x="2914" y="1"/>
                  </a:moveTo>
                  <a:cubicBezTo>
                    <a:pt x="1299" y="1"/>
                    <a:pt x="1" y="1331"/>
                    <a:pt x="1" y="2946"/>
                  </a:cubicBezTo>
                  <a:cubicBezTo>
                    <a:pt x="1" y="4561"/>
                    <a:pt x="1299" y="5860"/>
                    <a:pt x="2914" y="5860"/>
                  </a:cubicBezTo>
                  <a:cubicBezTo>
                    <a:pt x="4529" y="5860"/>
                    <a:pt x="5859" y="4561"/>
                    <a:pt x="5859" y="2946"/>
                  </a:cubicBezTo>
                  <a:cubicBezTo>
                    <a:pt x="5859" y="1331"/>
                    <a:pt x="4529" y="1"/>
                    <a:pt x="291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0"/>
            <p:cNvSpPr/>
            <p:nvPr/>
          </p:nvSpPr>
          <p:spPr>
            <a:xfrm>
              <a:off x="5923500" y="3067675"/>
              <a:ext cx="148875" cy="120100"/>
            </a:xfrm>
            <a:custGeom>
              <a:avLst/>
              <a:gdLst/>
              <a:ahLst/>
              <a:cxnLst/>
              <a:rect l="l" t="t" r="r" b="b"/>
              <a:pathLst>
                <a:path w="5955" h="4804" extrusionOk="0">
                  <a:moveTo>
                    <a:pt x="856" y="1"/>
                  </a:moveTo>
                  <a:lnTo>
                    <a:pt x="856" y="1"/>
                  </a:lnTo>
                  <a:cubicBezTo>
                    <a:pt x="191" y="824"/>
                    <a:pt x="1" y="1932"/>
                    <a:pt x="412" y="2946"/>
                  </a:cubicBezTo>
                  <a:cubicBezTo>
                    <a:pt x="871" y="4105"/>
                    <a:pt x="1956" y="4803"/>
                    <a:pt x="3119" y="4803"/>
                  </a:cubicBezTo>
                  <a:cubicBezTo>
                    <a:pt x="3481" y="4803"/>
                    <a:pt x="3851" y="4736"/>
                    <a:pt x="4213" y="4593"/>
                  </a:cubicBezTo>
                  <a:cubicBezTo>
                    <a:pt x="5099" y="4213"/>
                    <a:pt x="5733" y="3453"/>
                    <a:pt x="5954" y="2597"/>
                  </a:cubicBezTo>
                  <a:lnTo>
                    <a:pt x="5954" y="2597"/>
                  </a:lnTo>
                  <a:cubicBezTo>
                    <a:pt x="5638" y="2946"/>
                    <a:pt x="5258" y="3262"/>
                    <a:pt x="4783" y="3453"/>
                  </a:cubicBezTo>
                  <a:cubicBezTo>
                    <a:pt x="4421" y="3595"/>
                    <a:pt x="4051" y="3663"/>
                    <a:pt x="3688" y="3663"/>
                  </a:cubicBezTo>
                  <a:cubicBezTo>
                    <a:pt x="2524" y="3663"/>
                    <a:pt x="1434" y="2965"/>
                    <a:pt x="951" y="1806"/>
                  </a:cubicBezTo>
                  <a:cubicBezTo>
                    <a:pt x="729" y="1236"/>
                    <a:pt x="697" y="602"/>
                    <a:pt x="856"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0"/>
            <p:cNvSpPr/>
            <p:nvPr/>
          </p:nvSpPr>
          <p:spPr>
            <a:xfrm>
              <a:off x="5964675" y="2517425"/>
              <a:ext cx="57825" cy="58625"/>
            </a:xfrm>
            <a:custGeom>
              <a:avLst/>
              <a:gdLst/>
              <a:ahLst/>
              <a:cxnLst/>
              <a:rect l="l" t="t" r="r" b="b"/>
              <a:pathLst>
                <a:path w="2313" h="2345" extrusionOk="0">
                  <a:moveTo>
                    <a:pt x="1172" y="1"/>
                  </a:moveTo>
                  <a:cubicBezTo>
                    <a:pt x="507" y="1"/>
                    <a:pt x="0" y="539"/>
                    <a:pt x="0" y="1172"/>
                  </a:cubicBezTo>
                  <a:cubicBezTo>
                    <a:pt x="0" y="1806"/>
                    <a:pt x="507" y="2344"/>
                    <a:pt x="1172" y="2344"/>
                  </a:cubicBezTo>
                  <a:cubicBezTo>
                    <a:pt x="1806" y="2344"/>
                    <a:pt x="2312" y="1806"/>
                    <a:pt x="2312" y="1172"/>
                  </a:cubicBezTo>
                  <a:cubicBezTo>
                    <a:pt x="2312" y="539"/>
                    <a:pt x="1806" y="1"/>
                    <a:pt x="117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0"/>
            <p:cNvSpPr/>
            <p:nvPr/>
          </p:nvSpPr>
          <p:spPr>
            <a:xfrm>
              <a:off x="5964675" y="2647275"/>
              <a:ext cx="57825" cy="57825"/>
            </a:xfrm>
            <a:custGeom>
              <a:avLst/>
              <a:gdLst/>
              <a:ahLst/>
              <a:cxnLst/>
              <a:rect l="l" t="t" r="r" b="b"/>
              <a:pathLst>
                <a:path w="2313" h="2313" extrusionOk="0">
                  <a:moveTo>
                    <a:pt x="1172" y="0"/>
                  </a:moveTo>
                  <a:cubicBezTo>
                    <a:pt x="507" y="0"/>
                    <a:pt x="0" y="507"/>
                    <a:pt x="0" y="1172"/>
                  </a:cubicBezTo>
                  <a:cubicBezTo>
                    <a:pt x="0" y="1806"/>
                    <a:pt x="507" y="2312"/>
                    <a:pt x="1172" y="2312"/>
                  </a:cubicBezTo>
                  <a:cubicBezTo>
                    <a:pt x="1806" y="2312"/>
                    <a:pt x="2312" y="1806"/>
                    <a:pt x="2312" y="1172"/>
                  </a:cubicBezTo>
                  <a:cubicBezTo>
                    <a:pt x="2312" y="507"/>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0"/>
            <p:cNvSpPr/>
            <p:nvPr/>
          </p:nvSpPr>
          <p:spPr>
            <a:xfrm>
              <a:off x="5964675" y="2776325"/>
              <a:ext cx="57825" cy="58600"/>
            </a:xfrm>
            <a:custGeom>
              <a:avLst/>
              <a:gdLst/>
              <a:ahLst/>
              <a:cxnLst/>
              <a:rect l="l" t="t" r="r" b="b"/>
              <a:pathLst>
                <a:path w="2313" h="2344" extrusionOk="0">
                  <a:moveTo>
                    <a:pt x="1172" y="0"/>
                  </a:moveTo>
                  <a:cubicBezTo>
                    <a:pt x="507" y="0"/>
                    <a:pt x="0" y="539"/>
                    <a:pt x="0" y="1172"/>
                  </a:cubicBezTo>
                  <a:cubicBezTo>
                    <a:pt x="0" y="1806"/>
                    <a:pt x="507" y="2344"/>
                    <a:pt x="1172" y="2344"/>
                  </a:cubicBezTo>
                  <a:cubicBezTo>
                    <a:pt x="1806" y="2344"/>
                    <a:pt x="2312" y="1806"/>
                    <a:pt x="2312" y="1172"/>
                  </a:cubicBezTo>
                  <a:cubicBezTo>
                    <a:pt x="2312" y="539"/>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0"/>
            <p:cNvSpPr/>
            <p:nvPr/>
          </p:nvSpPr>
          <p:spPr>
            <a:xfrm>
              <a:off x="5964675" y="2906175"/>
              <a:ext cx="57825" cy="57800"/>
            </a:xfrm>
            <a:custGeom>
              <a:avLst/>
              <a:gdLst/>
              <a:ahLst/>
              <a:cxnLst/>
              <a:rect l="l" t="t" r="r" b="b"/>
              <a:pathLst>
                <a:path w="2313" h="2312" extrusionOk="0">
                  <a:moveTo>
                    <a:pt x="1172" y="0"/>
                  </a:moveTo>
                  <a:cubicBezTo>
                    <a:pt x="507" y="0"/>
                    <a:pt x="0" y="507"/>
                    <a:pt x="0" y="1172"/>
                  </a:cubicBezTo>
                  <a:cubicBezTo>
                    <a:pt x="0" y="1805"/>
                    <a:pt x="507" y="2312"/>
                    <a:pt x="1172" y="2312"/>
                  </a:cubicBezTo>
                  <a:cubicBezTo>
                    <a:pt x="1806" y="2312"/>
                    <a:pt x="2312" y="1805"/>
                    <a:pt x="2312" y="1172"/>
                  </a:cubicBezTo>
                  <a:cubicBezTo>
                    <a:pt x="2312" y="507"/>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0"/>
            <p:cNvSpPr/>
            <p:nvPr/>
          </p:nvSpPr>
          <p:spPr>
            <a:xfrm>
              <a:off x="5762000" y="3725600"/>
              <a:ext cx="479000" cy="424375"/>
            </a:xfrm>
            <a:custGeom>
              <a:avLst/>
              <a:gdLst/>
              <a:ahLst/>
              <a:cxnLst/>
              <a:rect l="l" t="t" r="r" b="b"/>
              <a:pathLst>
                <a:path w="19160" h="16975" extrusionOk="0">
                  <a:moveTo>
                    <a:pt x="6872" y="0"/>
                  </a:moveTo>
                  <a:cubicBezTo>
                    <a:pt x="6271" y="0"/>
                    <a:pt x="5732" y="349"/>
                    <a:pt x="5511" y="887"/>
                  </a:cubicBezTo>
                  <a:cubicBezTo>
                    <a:pt x="5257" y="665"/>
                    <a:pt x="4940" y="539"/>
                    <a:pt x="4592" y="539"/>
                  </a:cubicBezTo>
                  <a:cubicBezTo>
                    <a:pt x="3864" y="539"/>
                    <a:pt x="3294" y="1046"/>
                    <a:pt x="3135" y="1711"/>
                  </a:cubicBezTo>
                  <a:cubicBezTo>
                    <a:pt x="3072" y="1711"/>
                    <a:pt x="2977" y="1679"/>
                    <a:pt x="2914" y="1679"/>
                  </a:cubicBezTo>
                  <a:cubicBezTo>
                    <a:pt x="2090" y="1679"/>
                    <a:pt x="1425" y="2344"/>
                    <a:pt x="1425" y="3167"/>
                  </a:cubicBezTo>
                  <a:cubicBezTo>
                    <a:pt x="1425" y="3231"/>
                    <a:pt x="1425" y="3262"/>
                    <a:pt x="1457" y="3326"/>
                  </a:cubicBezTo>
                  <a:cubicBezTo>
                    <a:pt x="602" y="3706"/>
                    <a:pt x="0" y="4561"/>
                    <a:pt x="0" y="5542"/>
                  </a:cubicBezTo>
                  <a:cubicBezTo>
                    <a:pt x="0" y="6144"/>
                    <a:pt x="222" y="6683"/>
                    <a:pt x="570" y="7126"/>
                  </a:cubicBezTo>
                  <a:cubicBezTo>
                    <a:pt x="570" y="7221"/>
                    <a:pt x="538" y="7316"/>
                    <a:pt x="538" y="7411"/>
                  </a:cubicBezTo>
                  <a:cubicBezTo>
                    <a:pt x="538" y="8741"/>
                    <a:pt x="1615" y="9818"/>
                    <a:pt x="2945" y="9818"/>
                  </a:cubicBezTo>
                  <a:cubicBezTo>
                    <a:pt x="3262" y="9818"/>
                    <a:pt x="3547" y="9754"/>
                    <a:pt x="3800" y="9659"/>
                  </a:cubicBezTo>
                  <a:cubicBezTo>
                    <a:pt x="3895" y="10768"/>
                    <a:pt x="4814" y="11655"/>
                    <a:pt x="5954" y="11655"/>
                  </a:cubicBezTo>
                  <a:lnTo>
                    <a:pt x="6049" y="11655"/>
                  </a:lnTo>
                  <a:cubicBezTo>
                    <a:pt x="6461" y="12225"/>
                    <a:pt x="7094" y="12573"/>
                    <a:pt x="7822" y="12573"/>
                  </a:cubicBezTo>
                  <a:cubicBezTo>
                    <a:pt x="8234" y="12573"/>
                    <a:pt x="8646" y="12478"/>
                    <a:pt x="8962" y="12256"/>
                  </a:cubicBezTo>
                  <a:cubicBezTo>
                    <a:pt x="9089" y="12573"/>
                    <a:pt x="9247" y="12890"/>
                    <a:pt x="9501" y="13111"/>
                  </a:cubicBezTo>
                  <a:cubicBezTo>
                    <a:pt x="9849" y="13428"/>
                    <a:pt x="10293" y="13618"/>
                    <a:pt x="10799" y="13618"/>
                  </a:cubicBezTo>
                  <a:cubicBezTo>
                    <a:pt x="11148" y="14061"/>
                    <a:pt x="11686" y="14315"/>
                    <a:pt x="12319" y="14315"/>
                  </a:cubicBezTo>
                  <a:cubicBezTo>
                    <a:pt x="12604" y="14315"/>
                    <a:pt x="12858" y="14251"/>
                    <a:pt x="13111" y="14156"/>
                  </a:cubicBezTo>
                  <a:cubicBezTo>
                    <a:pt x="13364" y="14695"/>
                    <a:pt x="13618" y="15582"/>
                    <a:pt x="13459" y="16848"/>
                  </a:cubicBezTo>
                  <a:lnTo>
                    <a:pt x="14790" y="16975"/>
                  </a:lnTo>
                  <a:cubicBezTo>
                    <a:pt x="14790" y="16975"/>
                    <a:pt x="14853" y="15202"/>
                    <a:pt x="14631" y="13998"/>
                  </a:cubicBezTo>
                  <a:lnTo>
                    <a:pt x="14631" y="13998"/>
                  </a:lnTo>
                  <a:cubicBezTo>
                    <a:pt x="14790" y="14030"/>
                    <a:pt x="14948" y="14061"/>
                    <a:pt x="15106" y="14061"/>
                  </a:cubicBezTo>
                  <a:cubicBezTo>
                    <a:pt x="16183" y="14061"/>
                    <a:pt x="17070" y="13175"/>
                    <a:pt x="17070" y="12098"/>
                  </a:cubicBezTo>
                  <a:cubicBezTo>
                    <a:pt x="17070" y="11940"/>
                    <a:pt x="17038" y="11813"/>
                    <a:pt x="17006" y="11655"/>
                  </a:cubicBezTo>
                  <a:lnTo>
                    <a:pt x="17196" y="11655"/>
                  </a:lnTo>
                  <a:cubicBezTo>
                    <a:pt x="18273" y="11655"/>
                    <a:pt x="19160" y="10800"/>
                    <a:pt x="19160" y="9723"/>
                  </a:cubicBezTo>
                  <a:cubicBezTo>
                    <a:pt x="19160" y="9343"/>
                    <a:pt x="19065" y="9026"/>
                    <a:pt x="18875" y="8741"/>
                  </a:cubicBezTo>
                  <a:cubicBezTo>
                    <a:pt x="19065" y="8424"/>
                    <a:pt x="19160" y="8108"/>
                    <a:pt x="19160" y="7759"/>
                  </a:cubicBezTo>
                  <a:cubicBezTo>
                    <a:pt x="19160" y="7063"/>
                    <a:pt x="18812" y="6493"/>
                    <a:pt x="18305" y="6144"/>
                  </a:cubicBezTo>
                  <a:cubicBezTo>
                    <a:pt x="18178" y="5384"/>
                    <a:pt x="17608" y="4782"/>
                    <a:pt x="16880" y="4592"/>
                  </a:cubicBezTo>
                  <a:cubicBezTo>
                    <a:pt x="16911" y="4497"/>
                    <a:pt x="16911" y="4402"/>
                    <a:pt x="16911" y="4276"/>
                  </a:cubicBezTo>
                  <a:cubicBezTo>
                    <a:pt x="16911" y="3452"/>
                    <a:pt x="16405" y="2756"/>
                    <a:pt x="15676" y="2471"/>
                  </a:cubicBezTo>
                  <a:cubicBezTo>
                    <a:pt x="15486" y="2407"/>
                    <a:pt x="15328" y="2376"/>
                    <a:pt x="15138" y="2344"/>
                  </a:cubicBezTo>
                  <a:cubicBezTo>
                    <a:pt x="14853" y="1109"/>
                    <a:pt x="13744" y="190"/>
                    <a:pt x="12414" y="190"/>
                  </a:cubicBezTo>
                  <a:cubicBezTo>
                    <a:pt x="11686" y="190"/>
                    <a:pt x="11021" y="475"/>
                    <a:pt x="10546" y="919"/>
                  </a:cubicBezTo>
                  <a:cubicBezTo>
                    <a:pt x="10293" y="412"/>
                    <a:pt x="9786" y="64"/>
                    <a:pt x="9184" y="64"/>
                  </a:cubicBezTo>
                  <a:cubicBezTo>
                    <a:pt x="8741" y="64"/>
                    <a:pt x="8329" y="285"/>
                    <a:pt x="8044" y="634"/>
                  </a:cubicBezTo>
                  <a:cubicBezTo>
                    <a:pt x="7791" y="254"/>
                    <a:pt x="7347" y="0"/>
                    <a:pt x="687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0"/>
            <p:cNvSpPr/>
            <p:nvPr/>
          </p:nvSpPr>
          <p:spPr>
            <a:xfrm>
              <a:off x="5917175" y="3792100"/>
              <a:ext cx="92650" cy="91875"/>
            </a:xfrm>
            <a:custGeom>
              <a:avLst/>
              <a:gdLst/>
              <a:ahLst/>
              <a:cxnLst/>
              <a:rect l="l" t="t" r="r" b="b"/>
              <a:pathLst>
                <a:path w="3706" h="3675" extrusionOk="0">
                  <a:moveTo>
                    <a:pt x="1837" y="1046"/>
                  </a:moveTo>
                  <a:cubicBezTo>
                    <a:pt x="2280" y="1046"/>
                    <a:pt x="2660" y="1394"/>
                    <a:pt x="2660" y="1837"/>
                  </a:cubicBezTo>
                  <a:cubicBezTo>
                    <a:pt x="2660" y="2281"/>
                    <a:pt x="2280" y="2661"/>
                    <a:pt x="1837" y="2661"/>
                  </a:cubicBezTo>
                  <a:cubicBezTo>
                    <a:pt x="1394" y="2661"/>
                    <a:pt x="1045" y="2281"/>
                    <a:pt x="1045" y="1837"/>
                  </a:cubicBezTo>
                  <a:cubicBezTo>
                    <a:pt x="1045" y="1394"/>
                    <a:pt x="1394" y="1046"/>
                    <a:pt x="1837" y="1046"/>
                  </a:cubicBezTo>
                  <a:close/>
                  <a:moveTo>
                    <a:pt x="1837" y="1"/>
                  </a:moveTo>
                  <a:cubicBezTo>
                    <a:pt x="824" y="1"/>
                    <a:pt x="0" y="824"/>
                    <a:pt x="0" y="1837"/>
                  </a:cubicBezTo>
                  <a:cubicBezTo>
                    <a:pt x="0" y="2851"/>
                    <a:pt x="824" y="3674"/>
                    <a:pt x="1837" y="3674"/>
                  </a:cubicBezTo>
                  <a:cubicBezTo>
                    <a:pt x="2882" y="3674"/>
                    <a:pt x="3706" y="2851"/>
                    <a:pt x="3706" y="1837"/>
                  </a:cubicBezTo>
                  <a:cubicBezTo>
                    <a:pt x="3706" y="824"/>
                    <a:pt x="2850" y="1"/>
                    <a:pt x="183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0"/>
            <p:cNvSpPr/>
            <p:nvPr/>
          </p:nvSpPr>
          <p:spPr>
            <a:xfrm>
              <a:off x="5955975" y="3779425"/>
              <a:ext cx="14275" cy="27750"/>
            </a:xfrm>
            <a:custGeom>
              <a:avLst/>
              <a:gdLst/>
              <a:ahLst/>
              <a:cxnLst/>
              <a:rect l="l" t="t" r="r" b="b"/>
              <a:pathLst>
                <a:path w="571" h="1110" extrusionOk="0">
                  <a:moveTo>
                    <a:pt x="0" y="1"/>
                  </a:moveTo>
                  <a:lnTo>
                    <a:pt x="0" y="1109"/>
                  </a:lnTo>
                  <a:lnTo>
                    <a:pt x="570" y="1109"/>
                  </a:lnTo>
                  <a:lnTo>
                    <a:pt x="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0"/>
            <p:cNvSpPr/>
            <p:nvPr/>
          </p:nvSpPr>
          <p:spPr>
            <a:xfrm>
              <a:off x="5927450" y="3783400"/>
              <a:ext cx="26150" cy="31700"/>
            </a:xfrm>
            <a:custGeom>
              <a:avLst/>
              <a:gdLst/>
              <a:ahLst/>
              <a:cxnLst/>
              <a:rect l="l" t="t" r="r" b="b"/>
              <a:pathLst>
                <a:path w="1046" h="1268" extrusionOk="0">
                  <a:moveTo>
                    <a:pt x="508" y="0"/>
                  </a:moveTo>
                  <a:lnTo>
                    <a:pt x="1" y="317"/>
                  </a:lnTo>
                  <a:lnTo>
                    <a:pt x="539" y="1267"/>
                  </a:lnTo>
                  <a:lnTo>
                    <a:pt x="1046" y="950"/>
                  </a:lnTo>
                  <a:lnTo>
                    <a:pt x="50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0"/>
            <p:cNvSpPr/>
            <p:nvPr/>
          </p:nvSpPr>
          <p:spPr>
            <a:xfrm>
              <a:off x="5908450" y="3802400"/>
              <a:ext cx="31700" cy="26950"/>
            </a:xfrm>
            <a:custGeom>
              <a:avLst/>
              <a:gdLst/>
              <a:ahLst/>
              <a:cxnLst/>
              <a:rect l="l" t="t" r="r" b="b"/>
              <a:pathLst>
                <a:path w="1268" h="1078" extrusionOk="0">
                  <a:moveTo>
                    <a:pt x="318" y="0"/>
                  </a:moveTo>
                  <a:lnTo>
                    <a:pt x="1" y="539"/>
                  </a:lnTo>
                  <a:lnTo>
                    <a:pt x="951" y="1077"/>
                  </a:lnTo>
                  <a:lnTo>
                    <a:pt x="1268" y="570"/>
                  </a:lnTo>
                  <a:lnTo>
                    <a:pt x="31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0"/>
            <p:cNvSpPr/>
            <p:nvPr/>
          </p:nvSpPr>
          <p:spPr>
            <a:xfrm>
              <a:off x="5904500" y="3830900"/>
              <a:ext cx="27725" cy="15075"/>
            </a:xfrm>
            <a:custGeom>
              <a:avLst/>
              <a:gdLst/>
              <a:ahLst/>
              <a:cxnLst/>
              <a:rect l="l" t="t" r="r" b="b"/>
              <a:pathLst>
                <a:path w="1109" h="603" extrusionOk="0">
                  <a:moveTo>
                    <a:pt x="1" y="0"/>
                  </a:moveTo>
                  <a:lnTo>
                    <a:pt x="1" y="602"/>
                  </a:lnTo>
                  <a:lnTo>
                    <a:pt x="1109" y="602"/>
                  </a:lnTo>
                  <a:lnTo>
                    <a:pt x="110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0"/>
            <p:cNvSpPr/>
            <p:nvPr/>
          </p:nvSpPr>
          <p:spPr>
            <a:xfrm>
              <a:off x="5908450" y="3847525"/>
              <a:ext cx="31700" cy="26950"/>
            </a:xfrm>
            <a:custGeom>
              <a:avLst/>
              <a:gdLst/>
              <a:ahLst/>
              <a:cxnLst/>
              <a:rect l="l" t="t" r="r" b="b"/>
              <a:pathLst>
                <a:path w="1268" h="1078" extrusionOk="0">
                  <a:moveTo>
                    <a:pt x="951" y="0"/>
                  </a:moveTo>
                  <a:lnTo>
                    <a:pt x="1" y="539"/>
                  </a:lnTo>
                  <a:lnTo>
                    <a:pt x="318" y="1077"/>
                  </a:lnTo>
                  <a:lnTo>
                    <a:pt x="1268" y="507"/>
                  </a:lnTo>
                  <a:lnTo>
                    <a:pt x="95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0"/>
            <p:cNvSpPr/>
            <p:nvPr/>
          </p:nvSpPr>
          <p:spPr>
            <a:xfrm>
              <a:off x="5927450" y="3860975"/>
              <a:ext cx="26950" cy="31700"/>
            </a:xfrm>
            <a:custGeom>
              <a:avLst/>
              <a:gdLst/>
              <a:ahLst/>
              <a:cxnLst/>
              <a:rect l="l" t="t" r="r" b="b"/>
              <a:pathLst>
                <a:path w="1078" h="1268" extrusionOk="0">
                  <a:moveTo>
                    <a:pt x="571" y="1"/>
                  </a:moveTo>
                  <a:lnTo>
                    <a:pt x="1" y="983"/>
                  </a:lnTo>
                  <a:lnTo>
                    <a:pt x="539" y="1268"/>
                  </a:lnTo>
                  <a:lnTo>
                    <a:pt x="1078" y="318"/>
                  </a:lnTo>
                  <a:lnTo>
                    <a:pt x="57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0"/>
            <p:cNvSpPr/>
            <p:nvPr/>
          </p:nvSpPr>
          <p:spPr>
            <a:xfrm>
              <a:off x="5955975" y="3868900"/>
              <a:ext cx="15050" cy="27725"/>
            </a:xfrm>
            <a:custGeom>
              <a:avLst/>
              <a:gdLst/>
              <a:ahLst/>
              <a:cxnLst/>
              <a:rect l="l" t="t" r="r" b="b"/>
              <a:pathLst>
                <a:path w="602" h="1109" extrusionOk="0">
                  <a:moveTo>
                    <a:pt x="0" y="1"/>
                  </a:moveTo>
                  <a:lnTo>
                    <a:pt x="0" y="1109"/>
                  </a:lnTo>
                  <a:lnTo>
                    <a:pt x="602" y="1109"/>
                  </a:lnTo>
                  <a:lnTo>
                    <a:pt x="60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0"/>
            <p:cNvSpPr/>
            <p:nvPr/>
          </p:nvSpPr>
          <p:spPr>
            <a:xfrm>
              <a:off x="5972600" y="3861775"/>
              <a:ext cx="26925" cy="30900"/>
            </a:xfrm>
            <a:custGeom>
              <a:avLst/>
              <a:gdLst/>
              <a:ahLst/>
              <a:cxnLst/>
              <a:rect l="l" t="t" r="r" b="b"/>
              <a:pathLst>
                <a:path w="1077" h="1236" extrusionOk="0">
                  <a:moveTo>
                    <a:pt x="507" y="0"/>
                  </a:moveTo>
                  <a:lnTo>
                    <a:pt x="0" y="286"/>
                  </a:lnTo>
                  <a:lnTo>
                    <a:pt x="570" y="1236"/>
                  </a:lnTo>
                  <a:lnTo>
                    <a:pt x="1077" y="951"/>
                  </a:ln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0"/>
            <p:cNvSpPr/>
            <p:nvPr/>
          </p:nvSpPr>
          <p:spPr>
            <a:xfrm>
              <a:off x="5986050" y="3846725"/>
              <a:ext cx="31700" cy="26950"/>
            </a:xfrm>
            <a:custGeom>
              <a:avLst/>
              <a:gdLst/>
              <a:ahLst/>
              <a:cxnLst/>
              <a:rect l="l" t="t" r="r" b="b"/>
              <a:pathLst>
                <a:path w="1268" h="1078" extrusionOk="0">
                  <a:moveTo>
                    <a:pt x="317" y="1"/>
                  </a:moveTo>
                  <a:lnTo>
                    <a:pt x="0" y="507"/>
                  </a:lnTo>
                  <a:lnTo>
                    <a:pt x="982" y="1078"/>
                  </a:lnTo>
                  <a:lnTo>
                    <a:pt x="1267" y="571"/>
                  </a:lnTo>
                  <a:lnTo>
                    <a:pt x="31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0"/>
            <p:cNvSpPr/>
            <p:nvPr/>
          </p:nvSpPr>
          <p:spPr>
            <a:xfrm>
              <a:off x="5993975" y="3830900"/>
              <a:ext cx="27725" cy="14275"/>
            </a:xfrm>
            <a:custGeom>
              <a:avLst/>
              <a:gdLst/>
              <a:ahLst/>
              <a:cxnLst/>
              <a:rect l="l" t="t" r="r" b="b"/>
              <a:pathLst>
                <a:path w="1109" h="571" extrusionOk="0">
                  <a:moveTo>
                    <a:pt x="0" y="0"/>
                  </a:moveTo>
                  <a:lnTo>
                    <a:pt x="0" y="570"/>
                  </a:lnTo>
                  <a:lnTo>
                    <a:pt x="1109" y="570"/>
                  </a:lnTo>
                  <a:lnTo>
                    <a:pt x="110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0"/>
            <p:cNvSpPr/>
            <p:nvPr/>
          </p:nvSpPr>
          <p:spPr>
            <a:xfrm>
              <a:off x="5986050" y="3801600"/>
              <a:ext cx="31700" cy="26950"/>
            </a:xfrm>
            <a:custGeom>
              <a:avLst/>
              <a:gdLst/>
              <a:ahLst/>
              <a:cxnLst/>
              <a:rect l="l" t="t" r="r" b="b"/>
              <a:pathLst>
                <a:path w="1268" h="1078" extrusionOk="0">
                  <a:moveTo>
                    <a:pt x="982" y="1"/>
                  </a:moveTo>
                  <a:lnTo>
                    <a:pt x="0" y="571"/>
                  </a:lnTo>
                  <a:lnTo>
                    <a:pt x="317" y="1077"/>
                  </a:lnTo>
                  <a:lnTo>
                    <a:pt x="1267" y="539"/>
                  </a:lnTo>
                  <a:lnTo>
                    <a:pt x="98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0"/>
            <p:cNvSpPr/>
            <p:nvPr/>
          </p:nvSpPr>
          <p:spPr>
            <a:xfrm>
              <a:off x="5971800" y="3783400"/>
              <a:ext cx="26950" cy="31700"/>
            </a:xfrm>
            <a:custGeom>
              <a:avLst/>
              <a:gdLst/>
              <a:ahLst/>
              <a:cxnLst/>
              <a:rect l="l" t="t" r="r" b="b"/>
              <a:pathLst>
                <a:path w="1078" h="1268" extrusionOk="0">
                  <a:moveTo>
                    <a:pt x="570" y="0"/>
                  </a:moveTo>
                  <a:lnTo>
                    <a:pt x="0" y="950"/>
                  </a:lnTo>
                  <a:lnTo>
                    <a:pt x="539" y="1267"/>
                  </a:lnTo>
                  <a:lnTo>
                    <a:pt x="1077" y="317"/>
                  </a:lnTo>
                  <a:lnTo>
                    <a:pt x="57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0"/>
            <p:cNvSpPr/>
            <p:nvPr/>
          </p:nvSpPr>
          <p:spPr>
            <a:xfrm>
              <a:off x="6069975" y="3868900"/>
              <a:ext cx="62575" cy="62575"/>
            </a:xfrm>
            <a:custGeom>
              <a:avLst/>
              <a:gdLst/>
              <a:ahLst/>
              <a:cxnLst/>
              <a:rect l="l" t="t" r="r" b="b"/>
              <a:pathLst>
                <a:path w="2503" h="2503" extrusionOk="0">
                  <a:moveTo>
                    <a:pt x="1267" y="697"/>
                  </a:moveTo>
                  <a:cubicBezTo>
                    <a:pt x="1552" y="697"/>
                    <a:pt x="1805" y="951"/>
                    <a:pt x="1805" y="1236"/>
                  </a:cubicBezTo>
                  <a:cubicBezTo>
                    <a:pt x="1805" y="1552"/>
                    <a:pt x="1552" y="1806"/>
                    <a:pt x="1267" y="1806"/>
                  </a:cubicBezTo>
                  <a:cubicBezTo>
                    <a:pt x="950" y="1806"/>
                    <a:pt x="697" y="1552"/>
                    <a:pt x="697" y="1236"/>
                  </a:cubicBezTo>
                  <a:cubicBezTo>
                    <a:pt x="697" y="951"/>
                    <a:pt x="950" y="697"/>
                    <a:pt x="1267" y="697"/>
                  </a:cubicBezTo>
                  <a:close/>
                  <a:moveTo>
                    <a:pt x="1267" y="1"/>
                  </a:moveTo>
                  <a:cubicBezTo>
                    <a:pt x="570" y="1"/>
                    <a:pt x="0" y="571"/>
                    <a:pt x="0" y="1236"/>
                  </a:cubicBezTo>
                  <a:cubicBezTo>
                    <a:pt x="0" y="1932"/>
                    <a:pt x="570" y="2502"/>
                    <a:pt x="1267" y="2502"/>
                  </a:cubicBezTo>
                  <a:cubicBezTo>
                    <a:pt x="1964" y="2502"/>
                    <a:pt x="2502" y="1932"/>
                    <a:pt x="2502" y="1236"/>
                  </a:cubicBezTo>
                  <a:cubicBezTo>
                    <a:pt x="2502" y="571"/>
                    <a:pt x="1964" y="1"/>
                    <a:pt x="12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0"/>
            <p:cNvSpPr/>
            <p:nvPr/>
          </p:nvSpPr>
          <p:spPr>
            <a:xfrm>
              <a:off x="6096100" y="3860200"/>
              <a:ext cx="10325" cy="19025"/>
            </a:xfrm>
            <a:custGeom>
              <a:avLst/>
              <a:gdLst/>
              <a:ahLst/>
              <a:cxnLst/>
              <a:rect l="l" t="t" r="r" b="b"/>
              <a:pathLst>
                <a:path w="413" h="761" extrusionOk="0">
                  <a:moveTo>
                    <a:pt x="0" y="0"/>
                  </a:moveTo>
                  <a:lnTo>
                    <a:pt x="0" y="760"/>
                  </a:lnTo>
                  <a:lnTo>
                    <a:pt x="412" y="760"/>
                  </a:lnTo>
                  <a:lnTo>
                    <a:pt x="41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0"/>
            <p:cNvSpPr/>
            <p:nvPr/>
          </p:nvSpPr>
          <p:spPr>
            <a:xfrm>
              <a:off x="6077100" y="3863350"/>
              <a:ext cx="18225" cy="20625"/>
            </a:xfrm>
            <a:custGeom>
              <a:avLst/>
              <a:gdLst/>
              <a:ahLst/>
              <a:cxnLst/>
              <a:rect l="l" t="t" r="r" b="b"/>
              <a:pathLst>
                <a:path w="729" h="825" extrusionOk="0">
                  <a:moveTo>
                    <a:pt x="349" y="1"/>
                  </a:moveTo>
                  <a:lnTo>
                    <a:pt x="0" y="191"/>
                  </a:lnTo>
                  <a:lnTo>
                    <a:pt x="380" y="824"/>
                  </a:lnTo>
                  <a:lnTo>
                    <a:pt x="729" y="634"/>
                  </a:lnTo>
                  <a:lnTo>
                    <a:pt x="34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0"/>
            <p:cNvSpPr/>
            <p:nvPr/>
          </p:nvSpPr>
          <p:spPr>
            <a:xfrm>
              <a:off x="6064425" y="3876025"/>
              <a:ext cx="21400" cy="18225"/>
            </a:xfrm>
            <a:custGeom>
              <a:avLst/>
              <a:gdLst/>
              <a:ahLst/>
              <a:cxnLst/>
              <a:rect l="l" t="t" r="r" b="b"/>
              <a:pathLst>
                <a:path w="856" h="729" extrusionOk="0">
                  <a:moveTo>
                    <a:pt x="191" y="1"/>
                  </a:moveTo>
                  <a:lnTo>
                    <a:pt x="1" y="349"/>
                  </a:lnTo>
                  <a:lnTo>
                    <a:pt x="634" y="729"/>
                  </a:lnTo>
                  <a:lnTo>
                    <a:pt x="856" y="381"/>
                  </a:lnTo>
                  <a:lnTo>
                    <a:pt x="19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0"/>
            <p:cNvSpPr/>
            <p:nvPr/>
          </p:nvSpPr>
          <p:spPr>
            <a:xfrm>
              <a:off x="6061275" y="3895025"/>
              <a:ext cx="19025" cy="10325"/>
            </a:xfrm>
            <a:custGeom>
              <a:avLst/>
              <a:gdLst/>
              <a:ahLst/>
              <a:cxnLst/>
              <a:rect l="l" t="t" r="r" b="b"/>
              <a:pathLst>
                <a:path w="761" h="413" extrusionOk="0">
                  <a:moveTo>
                    <a:pt x="0" y="1"/>
                  </a:moveTo>
                  <a:lnTo>
                    <a:pt x="0" y="412"/>
                  </a:lnTo>
                  <a:lnTo>
                    <a:pt x="760" y="412"/>
                  </a:lnTo>
                  <a:lnTo>
                    <a:pt x="76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0"/>
            <p:cNvSpPr/>
            <p:nvPr/>
          </p:nvSpPr>
          <p:spPr>
            <a:xfrm>
              <a:off x="6064425" y="3906100"/>
              <a:ext cx="21400" cy="18250"/>
            </a:xfrm>
            <a:custGeom>
              <a:avLst/>
              <a:gdLst/>
              <a:ahLst/>
              <a:cxnLst/>
              <a:rect l="l" t="t" r="r" b="b"/>
              <a:pathLst>
                <a:path w="856" h="730" extrusionOk="0">
                  <a:moveTo>
                    <a:pt x="666" y="1"/>
                  </a:moveTo>
                  <a:lnTo>
                    <a:pt x="1" y="381"/>
                  </a:lnTo>
                  <a:lnTo>
                    <a:pt x="222" y="729"/>
                  </a:lnTo>
                  <a:lnTo>
                    <a:pt x="856" y="381"/>
                  </a:lnTo>
                  <a:lnTo>
                    <a:pt x="66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0"/>
            <p:cNvSpPr/>
            <p:nvPr/>
          </p:nvSpPr>
          <p:spPr>
            <a:xfrm>
              <a:off x="6077100" y="3915600"/>
              <a:ext cx="18225" cy="21425"/>
            </a:xfrm>
            <a:custGeom>
              <a:avLst/>
              <a:gdLst/>
              <a:ahLst/>
              <a:cxnLst/>
              <a:rect l="l" t="t" r="r" b="b"/>
              <a:pathLst>
                <a:path w="729" h="857" extrusionOk="0">
                  <a:moveTo>
                    <a:pt x="380" y="1"/>
                  </a:moveTo>
                  <a:lnTo>
                    <a:pt x="0" y="666"/>
                  </a:lnTo>
                  <a:lnTo>
                    <a:pt x="349" y="856"/>
                  </a:lnTo>
                  <a:lnTo>
                    <a:pt x="729" y="223"/>
                  </a:lnTo>
                  <a:lnTo>
                    <a:pt x="38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0"/>
            <p:cNvSpPr/>
            <p:nvPr/>
          </p:nvSpPr>
          <p:spPr>
            <a:xfrm>
              <a:off x="6096900" y="3921150"/>
              <a:ext cx="9525" cy="19025"/>
            </a:xfrm>
            <a:custGeom>
              <a:avLst/>
              <a:gdLst/>
              <a:ahLst/>
              <a:cxnLst/>
              <a:rect l="l" t="t" r="r" b="b"/>
              <a:pathLst>
                <a:path w="381" h="761" extrusionOk="0">
                  <a:moveTo>
                    <a:pt x="0" y="1"/>
                  </a:moveTo>
                  <a:lnTo>
                    <a:pt x="0" y="761"/>
                  </a:lnTo>
                  <a:lnTo>
                    <a:pt x="380" y="761"/>
                  </a:lnTo>
                  <a:lnTo>
                    <a:pt x="38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0"/>
            <p:cNvSpPr/>
            <p:nvPr/>
          </p:nvSpPr>
          <p:spPr>
            <a:xfrm>
              <a:off x="6107175" y="3915600"/>
              <a:ext cx="18250" cy="21425"/>
            </a:xfrm>
            <a:custGeom>
              <a:avLst/>
              <a:gdLst/>
              <a:ahLst/>
              <a:cxnLst/>
              <a:rect l="l" t="t" r="r" b="b"/>
              <a:pathLst>
                <a:path w="730" h="857" extrusionOk="0">
                  <a:moveTo>
                    <a:pt x="349" y="1"/>
                  </a:moveTo>
                  <a:lnTo>
                    <a:pt x="1" y="223"/>
                  </a:lnTo>
                  <a:lnTo>
                    <a:pt x="381" y="856"/>
                  </a:lnTo>
                  <a:lnTo>
                    <a:pt x="729" y="666"/>
                  </a:lnTo>
                  <a:lnTo>
                    <a:pt x="34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0"/>
            <p:cNvSpPr/>
            <p:nvPr/>
          </p:nvSpPr>
          <p:spPr>
            <a:xfrm>
              <a:off x="6117475" y="3906100"/>
              <a:ext cx="21400" cy="18250"/>
            </a:xfrm>
            <a:custGeom>
              <a:avLst/>
              <a:gdLst/>
              <a:ahLst/>
              <a:cxnLst/>
              <a:rect l="l" t="t" r="r" b="b"/>
              <a:pathLst>
                <a:path w="856" h="730" extrusionOk="0">
                  <a:moveTo>
                    <a:pt x="191" y="1"/>
                  </a:moveTo>
                  <a:lnTo>
                    <a:pt x="1" y="349"/>
                  </a:lnTo>
                  <a:lnTo>
                    <a:pt x="634" y="729"/>
                  </a:lnTo>
                  <a:lnTo>
                    <a:pt x="856" y="381"/>
                  </a:lnTo>
                  <a:lnTo>
                    <a:pt x="19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0"/>
            <p:cNvSpPr/>
            <p:nvPr/>
          </p:nvSpPr>
          <p:spPr>
            <a:xfrm>
              <a:off x="6122225" y="3895025"/>
              <a:ext cx="19025" cy="10325"/>
            </a:xfrm>
            <a:custGeom>
              <a:avLst/>
              <a:gdLst/>
              <a:ahLst/>
              <a:cxnLst/>
              <a:rect l="l" t="t" r="r" b="b"/>
              <a:pathLst>
                <a:path w="761" h="413" extrusionOk="0">
                  <a:moveTo>
                    <a:pt x="1" y="1"/>
                  </a:moveTo>
                  <a:lnTo>
                    <a:pt x="1" y="412"/>
                  </a:lnTo>
                  <a:lnTo>
                    <a:pt x="761" y="412"/>
                  </a:lnTo>
                  <a:lnTo>
                    <a:pt x="76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0"/>
            <p:cNvSpPr/>
            <p:nvPr/>
          </p:nvSpPr>
          <p:spPr>
            <a:xfrm>
              <a:off x="6116675" y="3876025"/>
              <a:ext cx="21400" cy="17450"/>
            </a:xfrm>
            <a:custGeom>
              <a:avLst/>
              <a:gdLst/>
              <a:ahLst/>
              <a:cxnLst/>
              <a:rect l="l" t="t" r="r" b="b"/>
              <a:pathLst>
                <a:path w="856" h="698" extrusionOk="0">
                  <a:moveTo>
                    <a:pt x="666" y="1"/>
                  </a:moveTo>
                  <a:lnTo>
                    <a:pt x="1" y="349"/>
                  </a:lnTo>
                  <a:lnTo>
                    <a:pt x="223" y="697"/>
                  </a:lnTo>
                  <a:lnTo>
                    <a:pt x="856" y="349"/>
                  </a:lnTo>
                  <a:lnTo>
                    <a:pt x="66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0"/>
            <p:cNvSpPr/>
            <p:nvPr/>
          </p:nvSpPr>
          <p:spPr>
            <a:xfrm>
              <a:off x="6107175" y="3862575"/>
              <a:ext cx="18250" cy="21400"/>
            </a:xfrm>
            <a:custGeom>
              <a:avLst/>
              <a:gdLst/>
              <a:ahLst/>
              <a:cxnLst/>
              <a:rect l="l" t="t" r="r" b="b"/>
              <a:pathLst>
                <a:path w="730" h="856" extrusionOk="0">
                  <a:moveTo>
                    <a:pt x="381" y="0"/>
                  </a:moveTo>
                  <a:lnTo>
                    <a:pt x="1" y="665"/>
                  </a:lnTo>
                  <a:lnTo>
                    <a:pt x="349" y="855"/>
                  </a:lnTo>
                  <a:lnTo>
                    <a:pt x="729" y="222"/>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0"/>
            <p:cNvSpPr/>
            <p:nvPr/>
          </p:nvSpPr>
          <p:spPr>
            <a:xfrm>
              <a:off x="5973375" y="3924325"/>
              <a:ext cx="50700" cy="51475"/>
            </a:xfrm>
            <a:custGeom>
              <a:avLst/>
              <a:gdLst/>
              <a:ahLst/>
              <a:cxnLst/>
              <a:rect l="l" t="t" r="r" b="b"/>
              <a:pathLst>
                <a:path w="2028" h="2059" extrusionOk="0">
                  <a:moveTo>
                    <a:pt x="1014" y="570"/>
                  </a:moveTo>
                  <a:cubicBezTo>
                    <a:pt x="1267" y="570"/>
                    <a:pt x="1458" y="792"/>
                    <a:pt x="1458" y="1014"/>
                  </a:cubicBezTo>
                  <a:cubicBezTo>
                    <a:pt x="1458" y="1267"/>
                    <a:pt x="1267" y="1489"/>
                    <a:pt x="1014" y="1489"/>
                  </a:cubicBezTo>
                  <a:cubicBezTo>
                    <a:pt x="761" y="1489"/>
                    <a:pt x="571" y="1267"/>
                    <a:pt x="571" y="1014"/>
                  </a:cubicBezTo>
                  <a:cubicBezTo>
                    <a:pt x="571" y="792"/>
                    <a:pt x="761" y="570"/>
                    <a:pt x="1014" y="570"/>
                  </a:cubicBezTo>
                  <a:close/>
                  <a:moveTo>
                    <a:pt x="1014" y="0"/>
                  </a:moveTo>
                  <a:cubicBezTo>
                    <a:pt x="444" y="0"/>
                    <a:pt x="1" y="475"/>
                    <a:pt x="1" y="1014"/>
                  </a:cubicBezTo>
                  <a:cubicBezTo>
                    <a:pt x="1" y="1584"/>
                    <a:pt x="444" y="2059"/>
                    <a:pt x="1014" y="2059"/>
                  </a:cubicBezTo>
                  <a:cubicBezTo>
                    <a:pt x="1584" y="2059"/>
                    <a:pt x="2028" y="1584"/>
                    <a:pt x="2028" y="1014"/>
                  </a:cubicBezTo>
                  <a:cubicBezTo>
                    <a:pt x="2028" y="475"/>
                    <a:pt x="1584" y="0"/>
                    <a:pt x="101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0"/>
            <p:cNvSpPr/>
            <p:nvPr/>
          </p:nvSpPr>
          <p:spPr>
            <a:xfrm>
              <a:off x="5994750" y="3917975"/>
              <a:ext cx="7950" cy="15075"/>
            </a:xfrm>
            <a:custGeom>
              <a:avLst/>
              <a:gdLst/>
              <a:ahLst/>
              <a:cxnLst/>
              <a:rect l="l" t="t" r="r" b="b"/>
              <a:pathLst>
                <a:path w="318" h="603" extrusionOk="0">
                  <a:moveTo>
                    <a:pt x="1" y="1"/>
                  </a:moveTo>
                  <a:lnTo>
                    <a:pt x="1" y="603"/>
                  </a:lnTo>
                  <a:lnTo>
                    <a:pt x="317" y="603"/>
                  </a:lnTo>
                  <a:lnTo>
                    <a:pt x="31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0"/>
            <p:cNvSpPr/>
            <p:nvPr/>
          </p:nvSpPr>
          <p:spPr>
            <a:xfrm>
              <a:off x="5978925" y="3920350"/>
              <a:ext cx="15075" cy="17450"/>
            </a:xfrm>
            <a:custGeom>
              <a:avLst/>
              <a:gdLst/>
              <a:ahLst/>
              <a:cxnLst/>
              <a:rect l="l" t="t" r="r" b="b"/>
              <a:pathLst>
                <a:path w="603" h="698" extrusionOk="0">
                  <a:moveTo>
                    <a:pt x="285" y="1"/>
                  </a:moveTo>
                  <a:lnTo>
                    <a:pt x="0" y="159"/>
                  </a:lnTo>
                  <a:lnTo>
                    <a:pt x="317" y="698"/>
                  </a:lnTo>
                  <a:lnTo>
                    <a:pt x="602" y="508"/>
                  </a:lnTo>
                  <a:lnTo>
                    <a:pt x="28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0"/>
            <p:cNvSpPr/>
            <p:nvPr/>
          </p:nvSpPr>
          <p:spPr>
            <a:xfrm>
              <a:off x="5968625" y="3929875"/>
              <a:ext cx="17450" cy="15050"/>
            </a:xfrm>
            <a:custGeom>
              <a:avLst/>
              <a:gdLst/>
              <a:ahLst/>
              <a:cxnLst/>
              <a:rect l="l" t="t" r="r" b="b"/>
              <a:pathLst>
                <a:path w="698" h="602" extrusionOk="0">
                  <a:moveTo>
                    <a:pt x="159" y="0"/>
                  </a:moveTo>
                  <a:lnTo>
                    <a:pt x="1" y="285"/>
                  </a:lnTo>
                  <a:lnTo>
                    <a:pt x="539" y="602"/>
                  </a:lnTo>
                  <a:lnTo>
                    <a:pt x="697" y="317"/>
                  </a:lnTo>
                  <a:lnTo>
                    <a:pt x="15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0"/>
            <p:cNvSpPr/>
            <p:nvPr/>
          </p:nvSpPr>
          <p:spPr>
            <a:xfrm>
              <a:off x="5966250" y="3945700"/>
              <a:ext cx="15875" cy="8725"/>
            </a:xfrm>
            <a:custGeom>
              <a:avLst/>
              <a:gdLst/>
              <a:ahLst/>
              <a:cxnLst/>
              <a:rect l="l" t="t" r="r" b="b"/>
              <a:pathLst>
                <a:path w="635" h="349" extrusionOk="0">
                  <a:moveTo>
                    <a:pt x="1" y="0"/>
                  </a:moveTo>
                  <a:lnTo>
                    <a:pt x="1" y="349"/>
                  </a:lnTo>
                  <a:lnTo>
                    <a:pt x="634" y="349"/>
                  </a:lnTo>
                  <a:lnTo>
                    <a:pt x="634"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0"/>
            <p:cNvSpPr/>
            <p:nvPr/>
          </p:nvSpPr>
          <p:spPr>
            <a:xfrm>
              <a:off x="5968625" y="3955200"/>
              <a:ext cx="17450" cy="15075"/>
            </a:xfrm>
            <a:custGeom>
              <a:avLst/>
              <a:gdLst/>
              <a:ahLst/>
              <a:cxnLst/>
              <a:rect l="l" t="t" r="r" b="b"/>
              <a:pathLst>
                <a:path w="698" h="603" extrusionOk="0">
                  <a:moveTo>
                    <a:pt x="539" y="0"/>
                  </a:moveTo>
                  <a:lnTo>
                    <a:pt x="1" y="317"/>
                  </a:lnTo>
                  <a:lnTo>
                    <a:pt x="159" y="602"/>
                  </a:lnTo>
                  <a:lnTo>
                    <a:pt x="697" y="285"/>
                  </a:lnTo>
                  <a:lnTo>
                    <a:pt x="53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0"/>
            <p:cNvSpPr/>
            <p:nvPr/>
          </p:nvSpPr>
          <p:spPr>
            <a:xfrm>
              <a:off x="5978925" y="3963125"/>
              <a:ext cx="15075" cy="17425"/>
            </a:xfrm>
            <a:custGeom>
              <a:avLst/>
              <a:gdLst/>
              <a:ahLst/>
              <a:cxnLst/>
              <a:rect l="l" t="t" r="r" b="b"/>
              <a:pathLst>
                <a:path w="603" h="697" extrusionOk="0">
                  <a:moveTo>
                    <a:pt x="317" y="0"/>
                  </a:moveTo>
                  <a:lnTo>
                    <a:pt x="0" y="507"/>
                  </a:lnTo>
                  <a:lnTo>
                    <a:pt x="285" y="697"/>
                  </a:lnTo>
                  <a:lnTo>
                    <a:pt x="602" y="158"/>
                  </a:lnTo>
                  <a:lnTo>
                    <a:pt x="31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0"/>
            <p:cNvSpPr/>
            <p:nvPr/>
          </p:nvSpPr>
          <p:spPr>
            <a:xfrm>
              <a:off x="5994750" y="3967075"/>
              <a:ext cx="8750" cy="15075"/>
            </a:xfrm>
            <a:custGeom>
              <a:avLst/>
              <a:gdLst/>
              <a:ahLst/>
              <a:cxnLst/>
              <a:rect l="l" t="t" r="r" b="b"/>
              <a:pathLst>
                <a:path w="350" h="603" extrusionOk="0">
                  <a:moveTo>
                    <a:pt x="1" y="0"/>
                  </a:moveTo>
                  <a:lnTo>
                    <a:pt x="1" y="602"/>
                  </a:lnTo>
                  <a:lnTo>
                    <a:pt x="349" y="602"/>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0"/>
            <p:cNvSpPr/>
            <p:nvPr/>
          </p:nvSpPr>
          <p:spPr>
            <a:xfrm>
              <a:off x="6004250" y="3962325"/>
              <a:ext cx="14275" cy="17450"/>
            </a:xfrm>
            <a:custGeom>
              <a:avLst/>
              <a:gdLst/>
              <a:ahLst/>
              <a:cxnLst/>
              <a:rect l="l" t="t" r="r" b="b"/>
              <a:pathLst>
                <a:path w="571" h="698" extrusionOk="0">
                  <a:moveTo>
                    <a:pt x="286" y="0"/>
                  </a:moveTo>
                  <a:lnTo>
                    <a:pt x="1" y="159"/>
                  </a:lnTo>
                  <a:lnTo>
                    <a:pt x="286" y="697"/>
                  </a:lnTo>
                  <a:lnTo>
                    <a:pt x="571" y="539"/>
                  </a:ln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0"/>
            <p:cNvSpPr/>
            <p:nvPr/>
          </p:nvSpPr>
          <p:spPr>
            <a:xfrm>
              <a:off x="6012175" y="3954400"/>
              <a:ext cx="16650" cy="15075"/>
            </a:xfrm>
            <a:custGeom>
              <a:avLst/>
              <a:gdLst/>
              <a:ahLst/>
              <a:cxnLst/>
              <a:rect l="l" t="t" r="r" b="b"/>
              <a:pathLst>
                <a:path w="666" h="603" extrusionOk="0">
                  <a:moveTo>
                    <a:pt x="159" y="1"/>
                  </a:moveTo>
                  <a:lnTo>
                    <a:pt x="1" y="286"/>
                  </a:lnTo>
                  <a:lnTo>
                    <a:pt x="507" y="602"/>
                  </a:lnTo>
                  <a:lnTo>
                    <a:pt x="666" y="317"/>
                  </a:ln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0"/>
            <p:cNvSpPr/>
            <p:nvPr/>
          </p:nvSpPr>
          <p:spPr>
            <a:xfrm>
              <a:off x="6016125" y="3945700"/>
              <a:ext cx="15075" cy="7950"/>
            </a:xfrm>
            <a:custGeom>
              <a:avLst/>
              <a:gdLst/>
              <a:ahLst/>
              <a:cxnLst/>
              <a:rect l="l" t="t" r="r" b="b"/>
              <a:pathLst>
                <a:path w="603" h="318" extrusionOk="0">
                  <a:moveTo>
                    <a:pt x="1" y="0"/>
                  </a:moveTo>
                  <a:lnTo>
                    <a:pt x="1" y="317"/>
                  </a:lnTo>
                  <a:lnTo>
                    <a:pt x="603" y="317"/>
                  </a:lnTo>
                  <a:lnTo>
                    <a:pt x="6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0"/>
            <p:cNvSpPr/>
            <p:nvPr/>
          </p:nvSpPr>
          <p:spPr>
            <a:xfrm>
              <a:off x="6011375" y="3929875"/>
              <a:ext cx="17450" cy="15050"/>
            </a:xfrm>
            <a:custGeom>
              <a:avLst/>
              <a:gdLst/>
              <a:ahLst/>
              <a:cxnLst/>
              <a:rect l="l" t="t" r="r" b="b"/>
              <a:pathLst>
                <a:path w="698" h="602" extrusionOk="0">
                  <a:moveTo>
                    <a:pt x="539" y="0"/>
                  </a:moveTo>
                  <a:lnTo>
                    <a:pt x="1" y="317"/>
                  </a:lnTo>
                  <a:lnTo>
                    <a:pt x="159" y="602"/>
                  </a:lnTo>
                  <a:lnTo>
                    <a:pt x="698" y="285"/>
                  </a:lnTo>
                  <a:lnTo>
                    <a:pt x="53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0"/>
            <p:cNvSpPr/>
            <p:nvPr/>
          </p:nvSpPr>
          <p:spPr>
            <a:xfrm>
              <a:off x="6003475" y="3919575"/>
              <a:ext cx="15050" cy="17450"/>
            </a:xfrm>
            <a:custGeom>
              <a:avLst/>
              <a:gdLst/>
              <a:ahLst/>
              <a:cxnLst/>
              <a:rect l="l" t="t" r="r" b="b"/>
              <a:pathLst>
                <a:path w="602" h="698" extrusionOk="0">
                  <a:moveTo>
                    <a:pt x="317" y="0"/>
                  </a:moveTo>
                  <a:lnTo>
                    <a:pt x="0" y="539"/>
                  </a:lnTo>
                  <a:lnTo>
                    <a:pt x="285" y="697"/>
                  </a:lnTo>
                  <a:lnTo>
                    <a:pt x="602" y="159"/>
                  </a:lnTo>
                  <a:lnTo>
                    <a:pt x="31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0"/>
            <p:cNvSpPr/>
            <p:nvPr/>
          </p:nvSpPr>
          <p:spPr>
            <a:xfrm>
              <a:off x="5999500" y="3787350"/>
              <a:ext cx="241500" cy="362625"/>
            </a:xfrm>
            <a:custGeom>
              <a:avLst/>
              <a:gdLst/>
              <a:ahLst/>
              <a:cxnLst/>
              <a:rect l="l" t="t" r="r" b="b"/>
              <a:pathLst>
                <a:path w="9660" h="14505" extrusionOk="0">
                  <a:moveTo>
                    <a:pt x="6145" y="1"/>
                  </a:moveTo>
                  <a:lnTo>
                    <a:pt x="6145" y="1"/>
                  </a:lnTo>
                  <a:cubicBezTo>
                    <a:pt x="6303" y="381"/>
                    <a:pt x="6398" y="761"/>
                    <a:pt x="6461" y="1172"/>
                  </a:cubicBezTo>
                  <a:cubicBezTo>
                    <a:pt x="6715" y="2819"/>
                    <a:pt x="6430" y="4593"/>
                    <a:pt x="5416" y="5891"/>
                  </a:cubicBezTo>
                  <a:cubicBezTo>
                    <a:pt x="3928" y="7791"/>
                    <a:pt x="1046" y="8520"/>
                    <a:pt x="1" y="10641"/>
                  </a:cubicBezTo>
                  <a:cubicBezTo>
                    <a:pt x="349" y="10958"/>
                    <a:pt x="793" y="11148"/>
                    <a:pt x="1299" y="11148"/>
                  </a:cubicBezTo>
                  <a:cubicBezTo>
                    <a:pt x="1648" y="11591"/>
                    <a:pt x="2186" y="11845"/>
                    <a:pt x="2819" y="11845"/>
                  </a:cubicBezTo>
                  <a:cubicBezTo>
                    <a:pt x="3104" y="11845"/>
                    <a:pt x="3358" y="11781"/>
                    <a:pt x="3611" y="11686"/>
                  </a:cubicBezTo>
                  <a:cubicBezTo>
                    <a:pt x="3864" y="12225"/>
                    <a:pt x="4118" y="13112"/>
                    <a:pt x="3959" y="14378"/>
                  </a:cubicBezTo>
                  <a:lnTo>
                    <a:pt x="5290" y="14505"/>
                  </a:lnTo>
                  <a:cubicBezTo>
                    <a:pt x="5290" y="14505"/>
                    <a:pt x="5353" y="12732"/>
                    <a:pt x="5131" y="11528"/>
                  </a:cubicBezTo>
                  <a:lnTo>
                    <a:pt x="5131" y="11528"/>
                  </a:lnTo>
                  <a:cubicBezTo>
                    <a:pt x="5290" y="11560"/>
                    <a:pt x="5448" y="11591"/>
                    <a:pt x="5606" y="11591"/>
                  </a:cubicBezTo>
                  <a:cubicBezTo>
                    <a:pt x="6683" y="11591"/>
                    <a:pt x="7570" y="10705"/>
                    <a:pt x="7570" y="9628"/>
                  </a:cubicBezTo>
                  <a:cubicBezTo>
                    <a:pt x="7570" y="9470"/>
                    <a:pt x="7538" y="9343"/>
                    <a:pt x="7506" y="9185"/>
                  </a:cubicBezTo>
                  <a:lnTo>
                    <a:pt x="7696" y="9185"/>
                  </a:lnTo>
                  <a:cubicBezTo>
                    <a:pt x="8773" y="9185"/>
                    <a:pt x="9660" y="8330"/>
                    <a:pt x="9660" y="7253"/>
                  </a:cubicBezTo>
                  <a:cubicBezTo>
                    <a:pt x="9660" y="6873"/>
                    <a:pt x="9565" y="6556"/>
                    <a:pt x="9375" y="6271"/>
                  </a:cubicBezTo>
                  <a:cubicBezTo>
                    <a:pt x="9565" y="5954"/>
                    <a:pt x="9660" y="5638"/>
                    <a:pt x="9660" y="5258"/>
                  </a:cubicBezTo>
                  <a:cubicBezTo>
                    <a:pt x="9660" y="4593"/>
                    <a:pt x="9312" y="3991"/>
                    <a:pt x="8805" y="3643"/>
                  </a:cubicBezTo>
                  <a:cubicBezTo>
                    <a:pt x="8678" y="2914"/>
                    <a:pt x="8108" y="2312"/>
                    <a:pt x="7380" y="2122"/>
                  </a:cubicBezTo>
                  <a:cubicBezTo>
                    <a:pt x="7411" y="2027"/>
                    <a:pt x="7411" y="1901"/>
                    <a:pt x="7411" y="1806"/>
                  </a:cubicBezTo>
                  <a:cubicBezTo>
                    <a:pt x="7411" y="982"/>
                    <a:pt x="6905" y="286"/>
                    <a:pt x="614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0"/>
            <p:cNvSpPr/>
            <p:nvPr/>
          </p:nvSpPr>
          <p:spPr>
            <a:xfrm>
              <a:off x="4247425" y="2196000"/>
              <a:ext cx="453675" cy="335700"/>
            </a:xfrm>
            <a:custGeom>
              <a:avLst/>
              <a:gdLst/>
              <a:ahLst/>
              <a:cxnLst/>
              <a:rect l="l" t="t" r="r" b="b"/>
              <a:pathLst>
                <a:path w="18147" h="13428" extrusionOk="0">
                  <a:moveTo>
                    <a:pt x="0" y="0"/>
                  </a:moveTo>
                  <a:lnTo>
                    <a:pt x="0" y="12636"/>
                  </a:lnTo>
                  <a:lnTo>
                    <a:pt x="8202" y="12636"/>
                  </a:lnTo>
                  <a:cubicBezTo>
                    <a:pt x="8202" y="13079"/>
                    <a:pt x="8551" y="13428"/>
                    <a:pt x="8994" y="13428"/>
                  </a:cubicBezTo>
                  <a:lnTo>
                    <a:pt x="9153" y="13428"/>
                  </a:lnTo>
                  <a:cubicBezTo>
                    <a:pt x="9596" y="13428"/>
                    <a:pt x="9944" y="13079"/>
                    <a:pt x="9944" y="12636"/>
                  </a:cubicBezTo>
                  <a:lnTo>
                    <a:pt x="18147" y="12636"/>
                  </a:lnTo>
                  <a:lnTo>
                    <a:pt x="18147"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0"/>
            <p:cNvSpPr/>
            <p:nvPr/>
          </p:nvSpPr>
          <p:spPr>
            <a:xfrm>
              <a:off x="4267200" y="2173775"/>
              <a:ext cx="209050" cy="334175"/>
            </a:xfrm>
            <a:custGeom>
              <a:avLst/>
              <a:gdLst/>
              <a:ahLst/>
              <a:cxnLst/>
              <a:rect l="l" t="t" r="r" b="b"/>
              <a:pathLst>
                <a:path w="8362" h="13367" extrusionOk="0">
                  <a:moveTo>
                    <a:pt x="990" y="0"/>
                  </a:moveTo>
                  <a:cubicBezTo>
                    <a:pt x="921" y="0"/>
                    <a:pt x="855" y="1"/>
                    <a:pt x="793" y="2"/>
                  </a:cubicBezTo>
                  <a:cubicBezTo>
                    <a:pt x="318" y="34"/>
                    <a:pt x="33" y="66"/>
                    <a:pt x="33" y="66"/>
                  </a:cubicBezTo>
                  <a:lnTo>
                    <a:pt x="1" y="11277"/>
                  </a:lnTo>
                  <a:cubicBezTo>
                    <a:pt x="376" y="11246"/>
                    <a:pt x="743" y="11232"/>
                    <a:pt x="1100" y="11232"/>
                  </a:cubicBezTo>
                  <a:cubicBezTo>
                    <a:pt x="5169" y="11232"/>
                    <a:pt x="7980" y="13073"/>
                    <a:pt x="8330" y="13335"/>
                  </a:cubicBezTo>
                  <a:cubicBezTo>
                    <a:pt x="8362" y="13335"/>
                    <a:pt x="8362" y="13335"/>
                    <a:pt x="8362" y="13367"/>
                  </a:cubicBezTo>
                  <a:lnTo>
                    <a:pt x="8362" y="13335"/>
                  </a:lnTo>
                  <a:lnTo>
                    <a:pt x="8267" y="12227"/>
                  </a:lnTo>
                  <a:lnTo>
                    <a:pt x="7570" y="3264"/>
                  </a:lnTo>
                  <a:lnTo>
                    <a:pt x="7570" y="3169"/>
                  </a:lnTo>
                  <a:cubicBezTo>
                    <a:pt x="7411" y="2979"/>
                    <a:pt x="7221" y="2758"/>
                    <a:pt x="7063" y="2599"/>
                  </a:cubicBezTo>
                  <a:cubicBezTo>
                    <a:pt x="4983" y="338"/>
                    <a:pt x="2358" y="0"/>
                    <a:pt x="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0"/>
            <p:cNvSpPr/>
            <p:nvPr/>
          </p:nvSpPr>
          <p:spPr>
            <a:xfrm>
              <a:off x="4287000" y="2151850"/>
              <a:ext cx="189250" cy="356100"/>
            </a:xfrm>
            <a:custGeom>
              <a:avLst/>
              <a:gdLst/>
              <a:ahLst/>
              <a:cxnLst/>
              <a:rect l="l" t="t" r="r" b="b"/>
              <a:pathLst>
                <a:path w="7570" h="14244" extrusionOk="0">
                  <a:moveTo>
                    <a:pt x="916" y="1"/>
                  </a:moveTo>
                  <a:cubicBezTo>
                    <a:pt x="349" y="1"/>
                    <a:pt x="1" y="56"/>
                    <a:pt x="1" y="56"/>
                  </a:cubicBezTo>
                  <a:lnTo>
                    <a:pt x="1" y="11172"/>
                  </a:lnTo>
                  <a:cubicBezTo>
                    <a:pt x="278" y="11149"/>
                    <a:pt x="549" y="11138"/>
                    <a:pt x="812" y="11138"/>
                  </a:cubicBezTo>
                  <a:cubicBezTo>
                    <a:pt x="4869" y="11138"/>
                    <a:pt x="7181" y="13734"/>
                    <a:pt x="7538" y="14180"/>
                  </a:cubicBezTo>
                  <a:cubicBezTo>
                    <a:pt x="7570" y="14212"/>
                    <a:pt x="7570" y="14212"/>
                    <a:pt x="7570" y="14244"/>
                  </a:cubicBezTo>
                  <a:lnTo>
                    <a:pt x="7570" y="3160"/>
                  </a:lnTo>
                  <a:cubicBezTo>
                    <a:pt x="5413" y="383"/>
                    <a:pt x="2408" y="1"/>
                    <a:pt x="916"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0"/>
            <p:cNvSpPr/>
            <p:nvPr/>
          </p:nvSpPr>
          <p:spPr>
            <a:xfrm>
              <a:off x="4309175" y="2199150"/>
              <a:ext cx="149650" cy="56250"/>
            </a:xfrm>
            <a:custGeom>
              <a:avLst/>
              <a:gdLst/>
              <a:ahLst/>
              <a:cxnLst/>
              <a:rect l="l" t="t" r="r" b="b"/>
              <a:pathLst>
                <a:path w="5986" h="2250" extrusionOk="0">
                  <a:moveTo>
                    <a:pt x="95" y="1"/>
                  </a:moveTo>
                  <a:cubicBezTo>
                    <a:pt x="64" y="1"/>
                    <a:pt x="0" y="32"/>
                    <a:pt x="0" y="96"/>
                  </a:cubicBezTo>
                  <a:cubicBezTo>
                    <a:pt x="0" y="127"/>
                    <a:pt x="32" y="191"/>
                    <a:pt x="95" y="191"/>
                  </a:cubicBezTo>
                  <a:cubicBezTo>
                    <a:pt x="127" y="191"/>
                    <a:pt x="4339" y="444"/>
                    <a:pt x="5827" y="2218"/>
                  </a:cubicBezTo>
                  <a:cubicBezTo>
                    <a:pt x="5827" y="2249"/>
                    <a:pt x="5859" y="2249"/>
                    <a:pt x="5891" y="2249"/>
                  </a:cubicBezTo>
                  <a:cubicBezTo>
                    <a:pt x="5891" y="2249"/>
                    <a:pt x="5922" y="2249"/>
                    <a:pt x="5954" y="2218"/>
                  </a:cubicBezTo>
                  <a:cubicBezTo>
                    <a:pt x="5986" y="2186"/>
                    <a:pt x="5986" y="2123"/>
                    <a:pt x="5954" y="2091"/>
                  </a:cubicBezTo>
                  <a:cubicBezTo>
                    <a:pt x="5321" y="1331"/>
                    <a:pt x="4117" y="729"/>
                    <a:pt x="2439" y="349"/>
                  </a:cubicBezTo>
                  <a:cubicBezTo>
                    <a:pt x="1204"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0"/>
            <p:cNvSpPr/>
            <p:nvPr/>
          </p:nvSpPr>
          <p:spPr>
            <a:xfrm>
              <a:off x="4309175" y="2235575"/>
              <a:ext cx="149650" cy="56250"/>
            </a:xfrm>
            <a:custGeom>
              <a:avLst/>
              <a:gdLst/>
              <a:ahLst/>
              <a:cxnLst/>
              <a:rect l="l" t="t" r="r" b="b"/>
              <a:pathLst>
                <a:path w="5986" h="2250" extrusionOk="0">
                  <a:moveTo>
                    <a:pt x="95" y="1"/>
                  </a:moveTo>
                  <a:cubicBezTo>
                    <a:pt x="64" y="1"/>
                    <a:pt x="0" y="32"/>
                    <a:pt x="0" y="96"/>
                  </a:cubicBezTo>
                  <a:cubicBezTo>
                    <a:pt x="0" y="127"/>
                    <a:pt x="32" y="159"/>
                    <a:pt x="95" y="159"/>
                  </a:cubicBezTo>
                  <a:cubicBezTo>
                    <a:pt x="127" y="159"/>
                    <a:pt x="4339" y="412"/>
                    <a:pt x="5827" y="2217"/>
                  </a:cubicBezTo>
                  <a:cubicBezTo>
                    <a:pt x="5827" y="2217"/>
                    <a:pt x="5859" y="2249"/>
                    <a:pt x="5891" y="2249"/>
                  </a:cubicBezTo>
                  <a:cubicBezTo>
                    <a:pt x="5891" y="2249"/>
                    <a:pt x="5922" y="2217"/>
                    <a:pt x="5954" y="2217"/>
                  </a:cubicBezTo>
                  <a:cubicBezTo>
                    <a:pt x="5986" y="2186"/>
                    <a:pt x="5986" y="2122"/>
                    <a:pt x="5954" y="2091"/>
                  </a:cubicBezTo>
                  <a:cubicBezTo>
                    <a:pt x="5321" y="1299"/>
                    <a:pt x="4117" y="729"/>
                    <a:pt x="2439" y="349"/>
                  </a:cubicBezTo>
                  <a:cubicBezTo>
                    <a:pt x="1204"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0"/>
            <p:cNvSpPr/>
            <p:nvPr/>
          </p:nvSpPr>
          <p:spPr>
            <a:xfrm>
              <a:off x="4312350" y="2268825"/>
              <a:ext cx="149650" cy="55450"/>
            </a:xfrm>
            <a:custGeom>
              <a:avLst/>
              <a:gdLst/>
              <a:ahLst/>
              <a:cxnLst/>
              <a:rect l="l" t="t" r="r" b="b"/>
              <a:pathLst>
                <a:path w="5986" h="2218" extrusionOk="0">
                  <a:moveTo>
                    <a:pt x="95" y="1"/>
                  </a:moveTo>
                  <a:cubicBezTo>
                    <a:pt x="32" y="1"/>
                    <a:pt x="0" y="32"/>
                    <a:pt x="0" y="64"/>
                  </a:cubicBezTo>
                  <a:cubicBezTo>
                    <a:pt x="0" y="127"/>
                    <a:pt x="32" y="159"/>
                    <a:pt x="63" y="159"/>
                  </a:cubicBezTo>
                  <a:cubicBezTo>
                    <a:pt x="127" y="159"/>
                    <a:pt x="4339" y="412"/>
                    <a:pt x="5795" y="2186"/>
                  </a:cubicBezTo>
                  <a:cubicBezTo>
                    <a:pt x="5827" y="2218"/>
                    <a:pt x="5859" y="2218"/>
                    <a:pt x="5859" y="2218"/>
                  </a:cubicBezTo>
                  <a:lnTo>
                    <a:pt x="5922" y="2218"/>
                  </a:lnTo>
                  <a:cubicBezTo>
                    <a:pt x="5954" y="2186"/>
                    <a:pt x="5985" y="2123"/>
                    <a:pt x="5954" y="2091"/>
                  </a:cubicBezTo>
                  <a:cubicBezTo>
                    <a:pt x="5289" y="1299"/>
                    <a:pt x="4117" y="729"/>
                    <a:pt x="2439" y="349"/>
                  </a:cubicBezTo>
                  <a:cubicBezTo>
                    <a:pt x="1172"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0"/>
            <p:cNvSpPr/>
            <p:nvPr/>
          </p:nvSpPr>
          <p:spPr>
            <a:xfrm>
              <a:off x="4311550" y="2311575"/>
              <a:ext cx="149650" cy="55450"/>
            </a:xfrm>
            <a:custGeom>
              <a:avLst/>
              <a:gdLst/>
              <a:ahLst/>
              <a:cxnLst/>
              <a:rect l="l" t="t" r="r" b="b"/>
              <a:pathLst>
                <a:path w="5986" h="2218" extrusionOk="0">
                  <a:moveTo>
                    <a:pt x="95" y="1"/>
                  </a:moveTo>
                  <a:cubicBezTo>
                    <a:pt x="32" y="1"/>
                    <a:pt x="0" y="32"/>
                    <a:pt x="0" y="64"/>
                  </a:cubicBezTo>
                  <a:cubicBezTo>
                    <a:pt x="0" y="127"/>
                    <a:pt x="32" y="159"/>
                    <a:pt x="64" y="159"/>
                  </a:cubicBezTo>
                  <a:cubicBezTo>
                    <a:pt x="127" y="159"/>
                    <a:pt x="4339" y="413"/>
                    <a:pt x="5796" y="2186"/>
                  </a:cubicBezTo>
                  <a:cubicBezTo>
                    <a:pt x="5827" y="2218"/>
                    <a:pt x="5859" y="2218"/>
                    <a:pt x="5891" y="2218"/>
                  </a:cubicBezTo>
                  <a:cubicBezTo>
                    <a:pt x="5891" y="2218"/>
                    <a:pt x="5922" y="2218"/>
                    <a:pt x="5922" y="2186"/>
                  </a:cubicBezTo>
                  <a:cubicBezTo>
                    <a:pt x="5954" y="2154"/>
                    <a:pt x="5986" y="2123"/>
                    <a:pt x="5954" y="2091"/>
                  </a:cubicBezTo>
                  <a:cubicBezTo>
                    <a:pt x="5289" y="1299"/>
                    <a:pt x="4117" y="729"/>
                    <a:pt x="2439" y="317"/>
                  </a:cubicBezTo>
                  <a:cubicBezTo>
                    <a:pt x="1172" y="32"/>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0"/>
            <p:cNvSpPr/>
            <p:nvPr/>
          </p:nvSpPr>
          <p:spPr>
            <a:xfrm>
              <a:off x="4311550" y="2347200"/>
              <a:ext cx="149650" cy="56250"/>
            </a:xfrm>
            <a:custGeom>
              <a:avLst/>
              <a:gdLst/>
              <a:ahLst/>
              <a:cxnLst/>
              <a:rect l="l" t="t" r="r" b="b"/>
              <a:pathLst>
                <a:path w="5986" h="2250" extrusionOk="0">
                  <a:moveTo>
                    <a:pt x="95" y="1"/>
                  </a:moveTo>
                  <a:cubicBezTo>
                    <a:pt x="32" y="1"/>
                    <a:pt x="0" y="33"/>
                    <a:pt x="0" y="96"/>
                  </a:cubicBezTo>
                  <a:cubicBezTo>
                    <a:pt x="0" y="128"/>
                    <a:pt x="32" y="159"/>
                    <a:pt x="64" y="159"/>
                  </a:cubicBezTo>
                  <a:cubicBezTo>
                    <a:pt x="127" y="159"/>
                    <a:pt x="4339" y="413"/>
                    <a:pt x="5796" y="2218"/>
                  </a:cubicBezTo>
                  <a:cubicBezTo>
                    <a:pt x="5827" y="2218"/>
                    <a:pt x="5859" y="2249"/>
                    <a:pt x="5891" y="2249"/>
                  </a:cubicBezTo>
                  <a:cubicBezTo>
                    <a:pt x="5891" y="2249"/>
                    <a:pt x="5922" y="2218"/>
                    <a:pt x="5922" y="2218"/>
                  </a:cubicBezTo>
                  <a:cubicBezTo>
                    <a:pt x="5954" y="2186"/>
                    <a:pt x="5986" y="2123"/>
                    <a:pt x="5954" y="2091"/>
                  </a:cubicBezTo>
                  <a:cubicBezTo>
                    <a:pt x="5289" y="1299"/>
                    <a:pt x="4117" y="729"/>
                    <a:pt x="2439" y="349"/>
                  </a:cubicBezTo>
                  <a:cubicBezTo>
                    <a:pt x="1172"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0"/>
            <p:cNvSpPr/>
            <p:nvPr/>
          </p:nvSpPr>
          <p:spPr>
            <a:xfrm>
              <a:off x="4476225" y="2173825"/>
              <a:ext cx="209825" cy="334125"/>
            </a:xfrm>
            <a:custGeom>
              <a:avLst/>
              <a:gdLst/>
              <a:ahLst/>
              <a:cxnLst/>
              <a:rect l="l" t="t" r="r" b="b"/>
              <a:pathLst>
                <a:path w="8393" h="13365" extrusionOk="0">
                  <a:moveTo>
                    <a:pt x="7601" y="0"/>
                  </a:moveTo>
                  <a:cubicBezTo>
                    <a:pt x="7158" y="0"/>
                    <a:pt x="6556" y="32"/>
                    <a:pt x="5859" y="127"/>
                  </a:cubicBezTo>
                  <a:cubicBezTo>
                    <a:pt x="4498" y="380"/>
                    <a:pt x="2787" y="1014"/>
                    <a:pt x="1331" y="2566"/>
                  </a:cubicBezTo>
                  <a:cubicBezTo>
                    <a:pt x="1141" y="2756"/>
                    <a:pt x="982" y="2977"/>
                    <a:pt x="824" y="3167"/>
                  </a:cubicBezTo>
                  <a:lnTo>
                    <a:pt x="824" y="3262"/>
                  </a:lnTo>
                  <a:lnTo>
                    <a:pt x="159" y="11465"/>
                  </a:lnTo>
                  <a:lnTo>
                    <a:pt x="1" y="13365"/>
                  </a:lnTo>
                  <a:lnTo>
                    <a:pt x="32" y="13333"/>
                  </a:lnTo>
                  <a:cubicBezTo>
                    <a:pt x="149" y="13245"/>
                    <a:pt x="3031" y="11233"/>
                    <a:pt x="7323" y="11233"/>
                  </a:cubicBezTo>
                  <a:cubicBezTo>
                    <a:pt x="7671" y="11233"/>
                    <a:pt x="8028" y="11246"/>
                    <a:pt x="8393" y="11275"/>
                  </a:cubicBezTo>
                  <a:lnTo>
                    <a:pt x="8329" y="64"/>
                  </a:lnTo>
                  <a:cubicBezTo>
                    <a:pt x="8329" y="64"/>
                    <a:pt x="8076" y="0"/>
                    <a:pt x="760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0"/>
            <p:cNvSpPr/>
            <p:nvPr/>
          </p:nvSpPr>
          <p:spPr>
            <a:xfrm>
              <a:off x="4476225" y="2151825"/>
              <a:ext cx="190050" cy="356125"/>
            </a:xfrm>
            <a:custGeom>
              <a:avLst/>
              <a:gdLst/>
              <a:ahLst/>
              <a:cxnLst/>
              <a:rect l="l" t="t" r="r" b="b"/>
              <a:pathLst>
                <a:path w="7602" h="14245" extrusionOk="0">
                  <a:moveTo>
                    <a:pt x="6686" y="1"/>
                  </a:moveTo>
                  <a:cubicBezTo>
                    <a:pt x="6405" y="1"/>
                    <a:pt x="6070" y="15"/>
                    <a:pt x="5701" y="57"/>
                  </a:cubicBezTo>
                  <a:cubicBezTo>
                    <a:pt x="4086" y="215"/>
                    <a:pt x="1774" y="912"/>
                    <a:pt x="1" y="3161"/>
                  </a:cubicBezTo>
                  <a:lnTo>
                    <a:pt x="1" y="5187"/>
                  </a:lnTo>
                  <a:lnTo>
                    <a:pt x="1" y="12756"/>
                  </a:lnTo>
                  <a:lnTo>
                    <a:pt x="1" y="14213"/>
                  </a:lnTo>
                  <a:lnTo>
                    <a:pt x="1" y="14245"/>
                  </a:lnTo>
                  <a:cubicBezTo>
                    <a:pt x="1" y="14245"/>
                    <a:pt x="1" y="14245"/>
                    <a:pt x="32" y="14213"/>
                  </a:cubicBezTo>
                  <a:cubicBezTo>
                    <a:pt x="182" y="14004"/>
                    <a:pt x="2533" y="11141"/>
                    <a:pt x="6818" y="11141"/>
                  </a:cubicBezTo>
                  <a:cubicBezTo>
                    <a:pt x="7073" y="11141"/>
                    <a:pt x="7333" y="11152"/>
                    <a:pt x="7601" y="11173"/>
                  </a:cubicBezTo>
                  <a:lnTo>
                    <a:pt x="7601" y="57"/>
                  </a:lnTo>
                  <a:cubicBezTo>
                    <a:pt x="7601" y="57"/>
                    <a:pt x="7249" y="1"/>
                    <a:pt x="6686"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0"/>
            <p:cNvSpPr/>
            <p:nvPr/>
          </p:nvSpPr>
          <p:spPr>
            <a:xfrm>
              <a:off x="4494425" y="2199150"/>
              <a:ext cx="148875" cy="56250"/>
            </a:xfrm>
            <a:custGeom>
              <a:avLst/>
              <a:gdLst/>
              <a:ahLst/>
              <a:cxnLst/>
              <a:rect l="l" t="t" r="r" b="b"/>
              <a:pathLst>
                <a:path w="5955" h="2250" extrusionOk="0">
                  <a:moveTo>
                    <a:pt x="5891" y="1"/>
                  </a:moveTo>
                  <a:cubicBezTo>
                    <a:pt x="5860" y="1"/>
                    <a:pt x="4783" y="64"/>
                    <a:pt x="3548" y="349"/>
                  </a:cubicBezTo>
                  <a:cubicBezTo>
                    <a:pt x="1838" y="729"/>
                    <a:pt x="666" y="1331"/>
                    <a:pt x="33" y="2091"/>
                  </a:cubicBezTo>
                  <a:cubicBezTo>
                    <a:pt x="1" y="2123"/>
                    <a:pt x="1" y="2186"/>
                    <a:pt x="33" y="2218"/>
                  </a:cubicBezTo>
                  <a:cubicBezTo>
                    <a:pt x="64" y="2249"/>
                    <a:pt x="64" y="2249"/>
                    <a:pt x="96" y="2249"/>
                  </a:cubicBezTo>
                  <a:cubicBezTo>
                    <a:pt x="128" y="2249"/>
                    <a:pt x="128" y="2249"/>
                    <a:pt x="159" y="2218"/>
                  </a:cubicBezTo>
                  <a:cubicBezTo>
                    <a:pt x="1616" y="444"/>
                    <a:pt x="5860" y="191"/>
                    <a:pt x="5891" y="191"/>
                  </a:cubicBezTo>
                  <a:cubicBezTo>
                    <a:pt x="5923" y="191"/>
                    <a:pt x="5955" y="127"/>
                    <a:pt x="5955" y="96"/>
                  </a:cubicBezTo>
                  <a:cubicBezTo>
                    <a:pt x="5955" y="64"/>
                    <a:pt x="5923"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0"/>
            <p:cNvSpPr/>
            <p:nvPr/>
          </p:nvSpPr>
          <p:spPr>
            <a:xfrm>
              <a:off x="4494425" y="2235575"/>
              <a:ext cx="148875" cy="56250"/>
            </a:xfrm>
            <a:custGeom>
              <a:avLst/>
              <a:gdLst/>
              <a:ahLst/>
              <a:cxnLst/>
              <a:rect l="l" t="t" r="r" b="b"/>
              <a:pathLst>
                <a:path w="5955" h="2250" extrusionOk="0">
                  <a:moveTo>
                    <a:pt x="5891" y="1"/>
                  </a:moveTo>
                  <a:cubicBezTo>
                    <a:pt x="5860" y="1"/>
                    <a:pt x="4783" y="64"/>
                    <a:pt x="3548" y="349"/>
                  </a:cubicBezTo>
                  <a:cubicBezTo>
                    <a:pt x="1838" y="729"/>
                    <a:pt x="666" y="1299"/>
                    <a:pt x="33" y="2091"/>
                  </a:cubicBezTo>
                  <a:cubicBezTo>
                    <a:pt x="1" y="2122"/>
                    <a:pt x="1" y="2186"/>
                    <a:pt x="33" y="2217"/>
                  </a:cubicBezTo>
                  <a:cubicBezTo>
                    <a:pt x="64" y="2217"/>
                    <a:pt x="64" y="2249"/>
                    <a:pt x="96" y="2249"/>
                  </a:cubicBezTo>
                  <a:cubicBezTo>
                    <a:pt x="128" y="2249"/>
                    <a:pt x="128" y="2217"/>
                    <a:pt x="159" y="2217"/>
                  </a:cubicBezTo>
                  <a:cubicBezTo>
                    <a:pt x="1616" y="412"/>
                    <a:pt x="5860" y="159"/>
                    <a:pt x="5891" y="159"/>
                  </a:cubicBezTo>
                  <a:cubicBezTo>
                    <a:pt x="5923" y="159"/>
                    <a:pt x="5955" y="127"/>
                    <a:pt x="5955" y="96"/>
                  </a:cubicBezTo>
                  <a:cubicBezTo>
                    <a:pt x="5955" y="32"/>
                    <a:pt x="5923"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0"/>
            <p:cNvSpPr/>
            <p:nvPr/>
          </p:nvSpPr>
          <p:spPr>
            <a:xfrm>
              <a:off x="4491275" y="2268825"/>
              <a:ext cx="149650" cy="55450"/>
            </a:xfrm>
            <a:custGeom>
              <a:avLst/>
              <a:gdLst/>
              <a:ahLst/>
              <a:cxnLst/>
              <a:rect l="l" t="t" r="r" b="b"/>
              <a:pathLst>
                <a:path w="5986" h="2218" extrusionOk="0">
                  <a:moveTo>
                    <a:pt x="5891" y="1"/>
                  </a:moveTo>
                  <a:cubicBezTo>
                    <a:pt x="5891" y="1"/>
                    <a:pt x="4782" y="64"/>
                    <a:pt x="3547" y="349"/>
                  </a:cubicBezTo>
                  <a:cubicBezTo>
                    <a:pt x="1869" y="729"/>
                    <a:pt x="665" y="1299"/>
                    <a:pt x="32" y="2091"/>
                  </a:cubicBezTo>
                  <a:cubicBezTo>
                    <a:pt x="0" y="2123"/>
                    <a:pt x="0" y="2186"/>
                    <a:pt x="32" y="2218"/>
                  </a:cubicBezTo>
                  <a:lnTo>
                    <a:pt x="95" y="2218"/>
                  </a:lnTo>
                  <a:cubicBezTo>
                    <a:pt x="127" y="2218"/>
                    <a:pt x="159" y="2218"/>
                    <a:pt x="159" y="2186"/>
                  </a:cubicBezTo>
                  <a:cubicBezTo>
                    <a:pt x="1647" y="412"/>
                    <a:pt x="5859" y="159"/>
                    <a:pt x="5891" y="159"/>
                  </a:cubicBezTo>
                  <a:cubicBezTo>
                    <a:pt x="5954" y="159"/>
                    <a:pt x="5986" y="127"/>
                    <a:pt x="5986" y="64"/>
                  </a:cubicBezTo>
                  <a:cubicBezTo>
                    <a:pt x="5986" y="32"/>
                    <a:pt x="5922"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0"/>
            <p:cNvSpPr/>
            <p:nvPr/>
          </p:nvSpPr>
          <p:spPr>
            <a:xfrm>
              <a:off x="4492050" y="2311575"/>
              <a:ext cx="149675" cy="55450"/>
            </a:xfrm>
            <a:custGeom>
              <a:avLst/>
              <a:gdLst/>
              <a:ahLst/>
              <a:cxnLst/>
              <a:rect l="l" t="t" r="r" b="b"/>
              <a:pathLst>
                <a:path w="5987" h="2218" extrusionOk="0">
                  <a:moveTo>
                    <a:pt x="5891" y="1"/>
                  </a:moveTo>
                  <a:cubicBezTo>
                    <a:pt x="5860" y="1"/>
                    <a:pt x="4783" y="32"/>
                    <a:pt x="3548" y="317"/>
                  </a:cubicBezTo>
                  <a:cubicBezTo>
                    <a:pt x="1838" y="729"/>
                    <a:pt x="666" y="1299"/>
                    <a:pt x="33" y="2091"/>
                  </a:cubicBezTo>
                  <a:cubicBezTo>
                    <a:pt x="1" y="2123"/>
                    <a:pt x="1" y="2154"/>
                    <a:pt x="33" y="2186"/>
                  </a:cubicBezTo>
                  <a:cubicBezTo>
                    <a:pt x="64" y="2218"/>
                    <a:pt x="64" y="2218"/>
                    <a:pt x="96" y="2218"/>
                  </a:cubicBezTo>
                  <a:cubicBezTo>
                    <a:pt x="128" y="2218"/>
                    <a:pt x="159" y="2218"/>
                    <a:pt x="159" y="2186"/>
                  </a:cubicBezTo>
                  <a:cubicBezTo>
                    <a:pt x="1648" y="413"/>
                    <a:pt x="5860" y="159"/>
                    <a:pt x="5891" y="159"/>
                  </a:cubicBezTo>
                  <a:cubicBezTo>
                    <a:pt x="5955" y="159"/>
                    <a:pt x="5986" y="127"/>
                    <a:pt x="5986" y="64"/>
                  </a:cubicBezTo>
                  <a:cubicBezTo>
                    <a:pt x="5986" y="32"/>
                    <a:pt x="5923"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0"/>
            <p:cNvSpPr/>
            <p:nvPr/>
          </p:nvSpPr>
          <p:spPr>
            <a:xfrm>
              <a:off x="4492050" y="2347200"/>
              <a:ext cx="149675" cy="56250"/>
            </a:xfrm>
            <a:custGeom>
              <a:avLst/>
              <a:gdLst/>
              <a:ahLst/>
              <a:cxnLst/>
              <a:rect l="l" t="t" r="r" b="b"/>
              <a:pathLst>
                <a:path w="5987" h="2250" extrusionOk="0">
                  <a:moveTo>
                    <a:pt x="5891" y="1"/>
                  </a:moveTo>
                  <a:cubicBezTo>
                    <a:pt x="5860" y="1"/>
                    <a:pt x="4783" y="64"/>
                    <a:pt x="3548" y="349"/>
                  </a:cubicBezTo>
                  <a:cubicBezTo>
                    <a:pt x="1838" y="729"/>
                    <a:pt x="666" y="1299"/>
                    <a:pt x="33" y="2091"/>
                  </a:cubicBezTo>
                  <a:cubicBezTo>
                    <a:pt x="1" y="2123"/>
                    <a:pt x="1" y="2186"/>
                    <a:pt x="33" y="2218"/>
                  </a:cubicBezTo>
                  <a:cubicBezTo>
                    <a:pt x="64" y="2218"/>
                    <a:pt x="64" y="2249"/>
                    <a:pt x="96" y="2249"/>
                  </a:cubicBezTo>
                  <a:cubicBezTo>
                    <a:pt x="128" y="2249"/>
                    <a:pt x="159" y="2218"/>
                    <a:pt x="159" y="2218"/>
                  </a:cubicBezTo>
                  <a:cubicBezTo>
                    <a:pt x="1648" y="413"/>
                    <a:pt x="5860" y="159"/>
                    <a:pt x="5891" y="159"/>
                  </a:cubicBezTo>
                  <a:cubicBezTo>
                    <a:pt x="5955" y="159"/>
                    <a:pt x="5986" y="128"/>
                    <a:pt x="5986" y="96"/>
                  </a:cubicBezTo>
                  <a:cubicBezTo>
                    <a:pt x="5986" y="33"/>
                    <a:pt x="5923"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0"/>
            <p:cNvSpPr/>
            <p:nvPr/>
          </p:nvSpPr>
          <p:spPr>
            <a:xfrm>
              <a:off x="4473050" y="2151825"/>
              <a:ext cx="213000" cy="356125"/>
            </a:xfrm>
            <a:custGeom>
              <a:avLst/>
              <a:gdLst/>
              <a:ahLst/>
              <a:cxnLst/>
              <a:rect l="l" t="t" r="r" b="b"/>
              <a:pathLst>
                <a:path w="8520" h="14245" extrusionOk="0">
                  <a:moveTo>
                    <a:pt x="6804" y="1"/>
                  </a:moveTo>
                  <a:cubicBezTo>
                    <a:pt x="6518" y="1"/>
                    <a:pt x="6176" y="15"/>
                    <a:pt x="5796" y="57"/>
                  </a:cubicBezTo>
                  <a:cubicBezTo>
                    <a:pt x="5828" y="120"/>
                    <a:pt x="5828" y="184"/>
                    <a:pt x="5860" y="279"/>
                  </a:cubicBezTo>
                  <a:cubicBezTo>
                    <a:pt x="5923" y="532"/>
                    <a:pt x="5955" y="754"/>
                    <a:pt x="5986" y="1007"/>
                  </a:cubicBezTo>
                  <a:cubicBezTo>
                    <a:pt x="6018" y="1324"/>
                    <a:pt x="6018" y="1640"/>
                    <a:pt x="5986" y="1957"/>
                  </a:cubicBezTo>
                  <a:cubicBezTo>
                    <a:pt x="5986" y="2020"/>
                    <a:pt x="5986" y="2084"/>
                    <a:pt x="5986" y="2147"/>
                  </a:cubicBezTo>
                  <a:cubicBezTo>
                    <a:pt x="5955" y="2591"/>
                    <a:pt x="5891" y="3002"/>
                    <a:pt x="5796" y="3446"/>
                  </a:cubicBezTo>
                  <a:cubicBezTo>
                    <a:pt x="5796" y="3509"/>
                    <a:pt x="5765" y="3572"/>
                    <a:pt x="5765" y="3604"/>
                  </a:cubicBezTo>
                  <a:cubicBezTo>
                    <a:pt x="5638" y="4016"/>
                    <a:pt x="5511" y="4427"/>
                    <a:pt x="5353" y="4807"/>
                  </a:cubicBezTo>
                  <a:cubicBezTo>
                    <a:pt x="5321" y="4871"/>
                    <a:pt x="5290" y="4934"/>
                    <a:pt x="5290" y="4997"/>
                  </a:cubicBezTo>
                  <a:cubicBezTo>
                    <a:pt x="5163" y="5219"/>
                    <a:pt x="5068" y="5441"/>
                    <a:pt x="4941" y="5662"/>
                  </a:cubicBezTo>
                  <a:cubicBezTo>
                    <a:pt x="4751" y="6011"/>
                    <a:pt x="4561" y="6359"/>
                    <a:pt x="4340" y="6707"/>
                  </a:cubicBezTo>
                  <a:cubicBezTo>
                    <a:pt x="4308" y="6771"/>
                    <a:pt x="4245" y="6834"/>
                    <a:pt x="4213" y="6929"/>
                  </a:cubicBezTo>
                  <a:cubicBezTo>
                    <a:pt x="3833" y="7468"/>
                    <a:pt x="3453" y="7974"/>
                    <a:pt x="3041" y="8513"/>
                  </a:cubicBezTo>
                  <a:cubicBezTo>
                    <a:pt x="2978" y="8608"/>
                    <a:pt x="2914" y="8671"/>
                    <a:pt x="2851" y="8766"/>
                  </a:cubicBezTo>
                  <a:cubicBezTo>
                    <a:pt x="2249" y="9526"/>
                    <a:pt x="1616" y="10286"/>
                    <a:pt x="1046" y="11078"/>
                  </a:cubicBezTo>
                  <a:cubicBezTo>
                    <a:pt x="761" y="11489"/>
                    <a:pt x="476" y="11901"/>
                    <a:pt x="286" y="12345"/>
                  </a:cubicBezTo>
                  <a:cubicBezTo>
                    <a:pt x="223" y="12471"/>
                    <a:pt x="191" y="12598"/>
                    <a:pt x="128" y="12725"/>
                  </a:cubicBezTo>
                  <a:cubicBezTo>
                    <a:pt x="128" y="12725"/>
                    <a:pt x="128" y="12756"/>
                    <a:pt x="128" y="12756"/>
                  </a:cubicBezTo>
                  <a:cubicBezTo>
                    <a:pt x="96" y="12851"/>
                    <a:pt x="64" y="12978"/>
                    <a:pt x="33" y="13105"/>
                  </a:cubicBezTo>
                  <a:cubicBezTo>
                    <a:pt x="33" y="13263"/>
                    <a:pt x="1" y="13421"/>
                    <a:pt x="1" y="13580"/>
                  </a:cubicBezTo>
                  <a:cubicBezTo>
                    <a:pt x="1" y="13801"/>
                    <a:pt x="33" y="13991"/>
                    <a:pt x="96" y="14181"/>
                  </a:cubicBezTo>
                  <a:cubicBezTo>
                    <a:pt x="96" y="14181"/>
                    <a:pt x="96" y="14181"/>
                    <a:pt x="96" y="14213"/>
                  </a:cubicBezTo>
                  <a:lnTo>
                    <a:pt x="128" y="14213"/>
                  </a:lnTo>
                  <a:lnTo>
                    <a:pt x="128" y="14245"/>
                  </a:lnTo>
                  <a:cubicBezTo>
                    <a:pt x="128" y="14245"/>
                    <a:pt x="128" y="14245"/>
                    <a:pt x="159" y="14213"/>
                  </a:cubicBezTo>
                  <a:cubicBezTo>
                    <a:pt x="276" y="14125"/>
                    <a:pt x="3158" y="12113"/>
                    <a:pt x="7450" y="12113"/>
                  </a:cubicBezTo>
                  <a:cubicBezTo>
                    <a:pt x="7798" y="12113"/>
                    <a:pt x="8155" y="12126"/>
                    <a:pt x="8520" y="12155"/>
                  </a:cubicBezTo>
                  <a:lnTo>
                    <a:pt x="8456" y="944"/>
                  </a:lnTo>
                  <a:cubicBezTo>
                    <a:pt x="8456" y="944"/>
                    <a:pt x="8171" y="880"/>
                    <a:pt x="7728" y="880"/>
                  </a:cubicBezTo>
                  <a:lnTo>
                    <a:pt x="7728" y="57"/>
                  </a:lnTo>
                  <a:cubicBezTo>
                    <a:pt x="7728" y="57"/>
                    <a:pt x="7376" y="1"/>
                    <a:pt x="6804" y="1"/>
                  </a:cubicBezTo>
                  <a:close/>
                </a:path>
              </a:pathLst>
            </a:custGeom>
            <a:solidFill>
              <a:srgbClr val="CECEC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0"/>
            <p:cNvSpPr/>
            <p:nvPr/>
          </p:nvSpPr>
          <p:spPr>
            <a:xfrm>
              <a:off x="2821525" y="3877500"/>
              <a:ext cx="118775" cy="116525"/>
            </a:xfrm>
            <a:custGeom>
              <a:avLst/>
              <a:gdLst/>
              <a:ahLst/>
              <a:cxnLst/>
              <a:rect l="l" t="t" r="r" b="b"/>
              <a:pathLst>
                <a:path w="4751" h="4661" extrusionOk="0">
                  <a:moveTo>
                    <a:pt x="2" y="3108"/>
                  </a:moveTo>
                  <a:cubicBezTo>
                    <a:pt x="1" y="3108"/>
                    <a:pt x="0" y="3108"/>
                    <a:pt x="0" y="3108"/>
                  </a:cubicBezTo>
                  <a:cubicBezTo>
                    <a:pt x="0" y="3109"/>
                    <a:pt x="1" y="3109"/>
                    <a:pt x="1" y="3109"/>
                  </a:cubicBezTo>
                  <a:cubicBezTo>
                    <a:pt x="1" y="3109"/>
                    <a:pt x="2" y="3109"/>
                    <a:pt x="2" y="3108"/>
                  </a:cubicBezTo>
                  <a:close/>
                  <a:moveTo>
                    <a:pt x="294" y="1"/>
                  </a:moveTo>
                  <a:cubicBezTo>
                    <a:pt x="218" y="1"/>
                    <a:pt x="141" y="2"/>
                    <a:pt x="64" y="5"/>
                  </a:cubicBezTo>
                  <a:cubicBezTo>
                    <a:pt x="64" y="5"/>
                    <a:pt x="33" y="3046"/>
                    <a:pt x="2" y="3108"/>
                  </a:cubicBezTo>
                  <a:lnTo>
                    <a:pt x="2" y="3108"/>
                  </a:lnTo>
                  <a:cubicBezTo>
                    <a:pt x="6" y="3108"/>
                    <a:pt x="17" y="3108"/>
                    <a:pt x="34" y="3108"/>
                  </a:cubicBezTo>
                  <a:cubicBezTo>
                    <a:pt x="311" y="3108"/>
                    <a:pt x="2250" y="3163"/>
                    <a:pt x="3072" y="4660"/>
                  </a:cubicBezTo>
                  <a:cubicBezTo>
                    <a:pt x="3072" y="4660"/>
                    <a:pt x="3959" y="2095"/>
                    <a:pt x="4751" y="1588"/>
                  </a:cubicBezTo>
                  <a:cubicBezTo>
                    <a:pt x="4751" y="1588"/>
                    <a:pt x="2983" y="1"/>
                    <a:pt x="29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0"/>
            <p:cNvSpPr/>
            <p:nvPr/>
          </p:nvSpPr>
          <p:spPr>
            <a:xfrm>
              <a:off x="2913350" y="3876025"/>
              <a:ext cx="169450" cy="300875"/>
            </a:xfrm>
            <a:custGeom>
              <a:avLst/>
              <a:gdLst/>
              <a:ahLst/>
              <a:cxnLst/>
              <a:rect l="l" t="t" r="r" b="b"/>
              <a:pathLst>
                <a:path w="6778" h="12035" extrusionOk="0">
                  <a:moveTo>
                    <a:pt x="6303" y="1"/>
                  </a:moveTo>
                  <a:cubicBezTo>
                    <a:pt x="5923" y="64"/>
                    <a:pt x="5195" y="127"/>
                    <a:pt x="4371" y="381"/>
                  </a:cubicBezTo>
                  <a:cubicBezTo>
                    <a:pt x="2471" y="951"/>
                    <a:pt x="1" y="2312"/>
                    <a:pt x="1" y="5764"/>
                  </a:cubicBezTo>
                  <a:lnTo>
                    <a:pt x="1" y="12035"/>
                  </a:lnTo>
                  <a:lnTo>
                    <a:pt x="3231" y="12035"/>
                  </a:lnTo>
                  <a:lnTo>
                    <a:pt x="3231" y="5923"/>
                  </a:lnTo>
                  <a:cubicBezTo>
                    <a:pt x="3231" y="5923"/>
                    <a:pt x="3294" y="3547"/>
                    <a:pt x="6303" y="3231"/>
                  </a:cubicBezTo>
                  <a:cubicBezTo>
                    <a:pt x="6461" y="3231"/>
                    <a:pt x="6620" y="3199"/>
                    <a:pt x="6778" y="3199"/>
                  </a:cubicBezTo>
                  <a:lnTo>
                    <a:pt x="6588"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0"/>
            <p:cNvSpPr/>
            <p:nvPr/>
          </p:nvSpPr>
          <p:spPr>
            <a:xfrm>
              <a:off x="2912575" y="3785775"/>
              <a:ext cx="81575" cy="120350"/>
            </a:xfrm>
            <a:custGeom>
              <a:avLst/>
              <a:gdLst/>
              <a:ahLst/>
              <a:cxnLst/>
              <a:rect l="l" t="t" r="r" b="b"/>
              <a:pathLst>
                <a:path w="3263" h="4814" extrusionOk="0">
                  <a:moveTo>
                    <a:pt x="0" y="0"/>
                  </a:moveTo>
                  <a:lnTo>
                    <a:pt x="0" y="3674"/>
                  </a:lnTo>
                  <a:lnTo>
                    <a:pt x="1647" y="4814"/>
                  </a:lnTo>
                  <a:lnTo>
                    <a:pt x="3262" y="3611"/>
                  </a:lnTo>
                  <a:lnTo>
                    <a:pt x="3262" y="0"/>
                  </a:lnTo>
                  <a:cubicBezTo>
                    <a:pt x="3262" y="0"/>
                    <a:pt x="1883" y="71"/>
                    <a:pt x="916" y="71"/>
                  </a:cubicBezTo>
                  <a:cubicBezTo>
                    <a:pt x="433" y="71"/>
                    <a:pt x="53" y="53"/>
                    <a:pt x="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0"/>
            <p:cNvSpPr/>
            <p:nvPr/>
          </p:nvSpPr>
          <p:spPr>
            <a:xfrm>
              <a:off x="2861900" y="3663250"/>
              <a:ext cx="186075" cy="127300"/>
            </a:xfrm>
            <a:custGeom>
              <a:avLst/>
              <a:gdLst/>
              <a:ahLst/>
              <a:cxnLst/>
              <a:rect l="l" t="t" r="r" b="b"/>
              <a:pathLst>
                <a:path w="7443" h="5092" extrusionOk="0">
                  <a:moveTo>
                    <a:pt x="3717" y="1"/>
                  </a:moveTo>
                  <a:cubicBezTo>
                    <a:pt x="3634" y="1"/>
                    <a:pt x="3547" y="40"/>
                    <a:pt x="3484" y="119"/>
                  </a:cubicBezTo>
                  <a:lnTo>
                    <a:pt x="3357" y="309"/>
                  </a:lnTo>
                  <a:lnTo>
                    <a:pt x="127" y="4648"/>
                  </a:lnTo>
                  <a:cubicBezTo>
                    <a:pt x="0" y="4838"/>
                    <a:pt x="127" y="5091"/>
                    <a:pt x="349" y="5091"/>
                  </a:cubicBezTo>
                  <a:lnTo>
                    <a:pt x="7094" y="5091"/>
                  </a:lnTo>
                  <a:cubicBezTo>
                    <a:pt x="7316" y="5091"/>
                    <a:pt x="7443" y="4838"/>
                    <a:pt x="7316" y="4648"/>
                  </a:cubicBezTo>
                  <a:lnTo>
                    <a:pt x="3927" y="119"/>
                  </a:lnTo>
                  <a:cubicBezTo>
                    <a:pt x="3880" y="40"/>
                    <a:pt x="3801" y="1"/>
                    <a:pt x="37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0"/>
            <p:cNvSpPr/>
            <p:nvPr/>
          </p:nvSpPr>
          <p:spPr>
            <a:xfrm>
              <a:off x="2698000" y="3825675"/>
              <a:ext cx="128300" cy="182275"/>
            </a:xfrm>
            <a:custGeom>
              <a:avLst/>
              <a:gdLst/>
              <a:ahLst/>
              <a:cxnLst/>
              <a:rect l="l" t="t" r="r" b="b"/>
              <a:pathLst>
                <a:path w="5132" h="7291" extrusionOk="0">
                  <a:moveTo>
                    <a:pt x="4851" y="1"/>
                  </a:moveTo>
                  <a:cubicBezTo>
                    <a:pt x="4796" y="1"/>
                    <a:pt x="4740" y="16"/>
                    <a:pt x="4688" y="51"/>
                  </a:cubicBezTo>
                  <a:lnTo>
                    <a:pt x="159" y="3440"/>
                  </a:lnTo>
                  <a:cubicBezTo>
                    <a:pt x="1" y="3535"/>
                    <a:pt x="1" y="3756"/>
                    <a:pt x="159" y="3883"/>
                  </a:cubicBezTo>
                  <a:lnTo>
                    <a:pt x="4688" y="7240"/>
                  </a:lnTo>
                  <a:cubicBezTo>
                    <a:pt x="4740" y="7275"/>
                    <a:pt x="4796" y="7290"/>
                    <a:pt x="4851" y="7290"/>
                  </a:cubicBezTo>
                  <a:cubicBezTo>
                    <a:pt x="4997" y="7290"/>
                    <a:pt x="5131" y="7179"/>
                    <a:pt x="5131" y="7018"/>
                  </a:cubicBezTo>
                  <a:lnTo>
                    <a:pt x="5131" y="273"/>
                  </a:lnTo>
                  <a:cubicBezTo>
                    <a:pt x="5131" y="112"/>
                    <a:pt x="4997" y="1"/>
                    <a:pt x="485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0"/>
            <p:cNvSpPr/>
            <p:nvPr/>
          </p:nvSpPr>
          <p:spPr>
            <a:xfrm>
              <a:off x="3070900" y="3825675"/>
              <a:ext cx="128300" cy="182275"/>
            </a:xfrm>
            <a:custGeom>
              <a:avLst/>
              <a:gdLst/>
              <a:ahLst/>
              <a:cxnLst/>
              <a:rect l="l" t="t" r="r" b="b"/>
              <a:pathLst>
                <a:path w="5132" h="7291" extrusionOk="0">
                  <a:moveTo>
                    <a:pt x="281" y="1"/>
                  </a:moveTo>
                  <a:cubicBezTo>
                    <a:pt x="135" y="1"/>
                    <a:pt x="1" y="112"/>
                    <a:pt x="1" y="273"/>
                  </a:cubicBezTo>
                  <a:lnTo>
                    <a:pt x="1" y="7018"/>
                  </a:lnTo>
                  <a:cubicBezTo>
                    <a:pt x="1" y="7179"/>
                    <a:pt x="135" y="7290"/>
                    <a:pt x="281" y="7290"/>
                  </a:cubicBezTo>
                  <a:cubicBezTo>
                    <a:pt x="336" y="7290"/>
                    <a:pt x="392" y="7275"/>
                    <a:pt x="444" y="7240"/>
                  </a:cubicBezTo>
                  <a:lnTo>
                    <a:pt x="4973" y="3883"/>
                  </a:lnTo>
                  <a:cubicBezTo>
                    <a:pt x="5131" y="3756"/>
                    <a:pt x="5131" y="3535"/>
                    <a:pt x="4973" y="3440"/>
                  </a:cubicBezTo>
                  <a:lnTo>
                    <a:pt x="444" y="51"/>
                  </a:lnTo>
                  <a:cubicBezTo>
                    <a:pt x="392" y="16"/>
                    <a:pt x="336" y="1"/>
                    <a:pt x="281" y="1"/>
                  </a:cubicBezTo>
                  <a:close/>
                </a:path>
              </a:pathLst>
            </a:custGeom>
            <a:solidFill>
              <a:srgbClr val="D05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0"/>
            <p:cNvSpPr/>
            <p:nvPr/>
          </p:nvSpPr>
          <p:spPr>
            <a:xfrm>
              <a:off x="2944225" y="3663250"/>
              <a:ext cx="103750" cy="127300"/>
            </a:xfrm>
            <a:custGeom>
              <a:avLst/>
              <a:gdLst/>
              <a:ahLst/>
              <a:cxnLst/>
              <a:rect l="l" t="t" r="r" b="b"/>
              <a:pathLst>
                <a:path w="4150" h="5092" extrusionOk="0">
                  <a:moveTo>
                    <a:pt x="424" y="1"/>
                  </a:moveTo>
                  <a:cubicBezTo>
                    <a:pt x="341" y="1"/>
                    <a:pt x="254" y="40"/>
                    <a:pt x="191" y="119"/>
                  </a:cubicBezTo>
                  <a:lnTo>
                    <a:pt x="64" y="309"/>
                  </a:lnTo>
                  <a:cubicBezTo>
                    <a:pt x="1" y="1544"/>
                    <a:pt x="919" y="3223"/>
                    <a:pt x="1363" y="3951"/>
                  </a:cubicBezTo>
                  <a:cubicBezTo>
                    <a:pt x="1553" y="4268"/>
                    <a:pt x="1743" y="4585"/>
                    <a:pt x="1933" y="4901"/>
                  </a:cubicBezTo>
                  <a:cubicBezTo>
                    <a:pt x="1964" y="4933"/>
                    <a:pt x="1996" y="4965"/>
                    <a:pt x="1996" y="4996"/>
                  </a:cubicBezTo>
                  <a:cubicBezTo>
                    <a:pt x="2028" y="5028"/>
                    <a:pt x="2028" y="5060"/>
                    <a:pt x="2059" y="5091"/>
                  </a:cubicBezTo>
                  <a:lnTo>
                    <a:pt x="3769" y="5091"/>
                  </a:lnTo>
                  <a:cubicBezTo>
                    <a:pt x="4023" y="5091"/>
                    <a:pt x="4150" y="4838"/>
                    <a:pt x="3991" y="4648"/>
                  </a:cubicBezTo>
                  <a:lnTo>
                    <a:pt x="634" y="119"/>
                  </a:lnTo>
                  <a:cubicBezTo>
                    <a:pt x="587" y="40"/>
                    <a:pt x="508" y="1"/>
                    <a:pt x="4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0"/>
            <p:cNvSpPr/>
            <p:nvPr/>
          </p:nvSpPr>
          <p:spPr>
            <a:xfrm>
              <a:off x="2951350" y="3825675"/>
              <a:ext cx="247850" cy="351225"/>
            </a:xfrm>
            <a:custGeom>
              <a:avLst/>
              <a:gdLst/>
              <a:ahLst/>
              <a:cxnLst/>
              <a:rect l="l" t="t" r="r" b="b"/>
              <a:pathLst>
                <a:path w="9914" h="14049" extrusionOk="0">
                  <a:moveTo>
                    <a:pt x="5076" y="1"/>
                  </a:moveTo>
                  <a:cubicBezTo>
                    <a:pt x="4933" y="1"/>
                    <a:pt x="4783" y="112"/>
                    <a:pt x="4783" y="273"/>
                  </a:cubicBezTo>
                  <a:lnTo>
                    <a:pt x="4783" y="2046"/>
                  </a:lnTo>
                  <a:cubicBezTo>
                    <a:pt x="4403" y="2078"/>
                    <a:pt x="3706" y="2141"/>
                    <a:pt x="2883" y="2395"/>
                  </a:cubicBezTo>
                  <a:cubicBezTo>
                    <a:pt x="2629" y="4263"/>
                    <a:pt x="1141" y="5783"/>
                    <a:pt x="476" y="7588"/>
                  </a:cubicBezTo>
                  <a:cubicBezTo>
                    <a:pt x="1" y="8950"/>
                    <a:pt x="33" y="10438"/>
                    <a:pt x="64" y="11895"/>
                  </a:cubicBezTo>
                  <a:cubicBezTo>
                    <a:pt x="96" y="12592"/>
                    <a:pt x="128" y="13352"/>
                    <a:pt x="286" y="14049"/>
                  </a:cubicBezTo>
                  <a:lnTo>
                    <a:pt x="1743" y="14049"/>
                  </a:lnTo>
                  <a:lnTo>
                    <a:pt x="1743" y="7937"/>
                  </a:lnTo>
                  <a:cubicBezTo>
                    <a:pt x="1743" y="7937"/>
                    <a:pt x="1806" y="5561"/>
                    <a:pt x="4783" y="5245"/>
                  </a:cubicBezTo>
                  <a:lnTo>
                    <a:pt x="4783" y="7018"/>
                  </a:lnTo>
                  <a:cubicBezTo>
                    <a:pt x="4783" y="7179"/>
                    <a:pt x="4933" y="7290"/>
                    <a:pt x="5076" y="7290"/>
                  </a:cubicBezTo>
                  <a:cubicBezTo>
                    <a:pt x="5130" y="7290"/>
                    <a:pt x="5183" y="7275"/>
                    <a:pt x="5226" y="7240"/>
                  </a:cubicBezTo>
                  <a:lnTo>
                    <a:pt x="9787" y="3883"/>
                  </a:lnTo>
                  <a:cubicBezTo>
                    <a:pt x="9913" y="3756"/>
                    <a:pt x="9913" y="3535"/>
                    <a:pt x="9787" y="3440"/>
                  </a:cubicBezTo>
                  <a:lnTo>
                    <a:pt x="5226" y="51"/>
                  </a:lnTo>
                  <a:cubicBezTo>
                    <a:pt x="5183" y="16"/>
                    <a:pt x="5130" y="1"/>
                    <a:pt x="507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0" name="Google Shape;2720;p30"/>
          <p:cNvSpPr txBox="1"/>
          <p:nvPr/>
        </p:nvSpPr>
        <p:spPr>
          <a:xfrm>
            <a:off x="717400" y="411475"/>
            <a:ext cx="7723500" cy="5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Fira Sans Medium"/>
                <a:ea typeface="Fira Sans Medium"/>
                <a:cs typeface="Fira Sans Medium"/>
                <a:sym typeface="Fira Sans Medium"/>
              </a:rPr>
              <a:t>Problems faced….</a:t>
            </a:r>
            <a:endParaRPr sz="2800" dirty="0">
              <a:latin typeface="Fira Sans Medium"/>
              <a:ea typeface="Fira Sans Medium"/>
              <a:cs typeface="Fira Sans Medium"/>
              <a:sym typeface="Fira Sans Medium"/>
            </a:endParaRPr>
          </a:p>
        </p:txBody>
      </p:sp>
      <p:sp>
        <p:nvSpPr>
          <p:cNvPr id="2721" name="Google Shape;2721;p30"/>
          <p:cNvSpPr txBox="1"/>
          <p:nvPr/>
        </p:nvSpPr>
        <p:spPr>
          <a:xfrm>
            <a:off x="663334" y="3714500"/>
            <a:ext cx="1866405" cy="7890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Fira Sans Medium"/>
                <a:ea typeface="Fira Sans Medium"/>
                <a:cs typeface="Fira Sans Medium"/>
                <a:sym typeface="Fira Sans Medium"/>
              </a:rPr>
              <a:t>Switching from 8051 microcontroller to Arduino Uno</a:t>
            </a:r>
            <a:endParaRPr dirty="0">
              <a:latin typeface="Fira Sans Medium"/>
              <a:ea typeface="Fira Sans Medium"/>
              <a:cs typeface="Fira Sans Medium"/>
              <a:sym typeface="Fira Sans Medium"/>
            </a:endParaRPr>
          </a:p>
        </p:txBody>
      </p:sp>
      <p:sp>
        <p:nvSpPr>
          <p:cNvPr id="2723" name="Google Shape;2723;p30"/>
          <p:cNvSpPr txBox="1"/>
          <p:nvPr/>
        </p:nvSpPr>
        <p:spPr>
          <a:xfrm>
            <a:off x="2635563" y="1378083"/>
            <a:ext cx="1765200" cy="6744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Fira Sans Medium"/>
                <a:ea typeface="Fira Sans Medium"/>
                <a:cs typeface="Fira Sans Medium"/>
                <a:sym typeface="Fira Sans Medium"/>
              </a:rPr>
              <a:t>Handling multiple people exiting simultaneously </a:t>
            </a:r>
            <a:endParaRPr dirty="0">
              <a:latin typeface="Fira Sans Medium"/>
              <a:ea typeface="Fira Sans Medium"/>
              <a:cs typeface="Fira Sans Medium"/>
              <a:sym typeface="Fira Sans Medium"/>
            </a:endParaRPr>
          </a:p>
        </p:txBody>
      </p:sp>
      <p:sp>
        <p:nvSpPr>
          <p:cNvPr id="2725" name="Google Shape;2725;p30"/>
          <p:cNvSpPr txBox="1"/>
          <p:nvPr/>
        </p:nvSpPr>
        <p:spPr>
          <a:xfrm>
            <a:off x="4502724" y="3714499"/>
            <a:ext cx="1765200" cy="7890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Fira Sans Medium"/>
                <a:ea typeface="Fira Sans Medium"/>
                <a:cs typeface="Fira Sans Medium"/>
                <a:sym typeface="Fira Sans Medium"/>
              </a:rPr>
              <a:t>IR sensor range for long door distances</a:t>
            </a:r>
            <a:endParaRPr dirty="0">
              <a:latin typeface="Fira Sans Medium"/>
              <a:ea typeface="Fira Sans Medium"/>
              <a:cs typeface="Fira Sans Medium"/>
              <a:sym typeface="Fira Sans Medium"/>
            </a:endParaRPr>
          </a:p>
        </p:txBody>
      </p:sp>
      <p:sp>
        <p:nvSpPr>
          <p:cNvPr id="2727" name="Google Shape;2727;p30"/>
          <p:cNvSpPr txBox="1"/>
          <p:nvPr/>
        </p:nvSpPr>
        <p:spPr>
          <a:xfrm>
            <a:off x="6372036" y="1378078"/>
            <a:ext cx="1765200" cy="69999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Fira Sans Medium"/>
                <a:ea typeface="Fira Sans Medium"/>
                <a:cs typeface="Fira Sans Medium"/>
                <a:sym typeface="Fira Sans Medium"/>
              </a:rPr>
              <a:t>Effective use of Bluetooth module</a:t>
            </a:r>
            <a:endParaRPr dirty="0">
              <a:latin typeface="Fira Sans Medium"/>
              <a:ea typeface="Fira Sans Medium"/>
              <a:cs typeface="Fira Sans Medium"/>
              <a:sym typeface="Fira San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54"/>
        <p:cNvGrpSpPr/>
        <p:nvPr/>
      </p:nvGrpSpPr>
      <p:grpSpPr>
        <a:xfrm>
          <a:off x="0" y="0"/>
          <a:ext cx="0" cy="0"/>
          <a:chOff x="0" y="0"/>
          <a:chExt cx="0" cy="0"/>
        </a:xfrm>
      </p:grpSpPr>
      <p:sp>
        <p:nvSpPr>
          <p:cNvPr id="5155" name="Google Shape;5155;p43"/>
          <p:cNvSpPr/>
          <p:nvPr/>
        </p:nvSpPr>
        <p:spPr>
          <a:xfrm>
            <a:off x="3432680" y="1795111"/>
            <a:ext cx="2273374" cy="2071100"/>
          </a:xfrm>
          <a:custGeom>
            <a:avLst/>
            <a:gdLst/>
            <a:ahLst/>
            <a:cxnLst/>
            <a:rect l="l" t="t" r="r" b="b"/>
            <a:pathLst>
              <a:path w="70750" h="64455" extrusionOk="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43"/>
          <p:cNvSpPr/>
          <p:nvPr/>
        </p:nvSpPr>
        <p:spPr>
          <a:xfrm>
            <a:off x="3402154" y="1663593"/>
            <a:ext cx="2334426" cy="2334394"/>
          </a:xfrm>
          <a:custGeom>
            <a:avLst/>
            <a:gdLst/>
            <a:ahLst/>
            <a:cxnLst/>
            <a:rect l="l" t="t" r="r" b="b"/>
            <a:pathLst>
              <a:path w="72650" h="72649" extrusionOk="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43"/>
          <p:cNvSpPr/>
          <p:nvPr/>
        </p:nvSpPr>
        <p:spPr>
          <a:xfrm>
            <a:off x="3043941" y="3236736"/>
            <a:ext cx="3080350" cy="895758"/>
          </a:xfrm>
          <a:custGeom>
            <a:avLst/>
            <a:gdLst/>
            <a:ahLst/>
            <a:cxnLst/>
            <a:rect l="l" t="t" r="r" b="b"/>
            <a:pathLst>
              <a:path w="95864" h="27877" extrusionOk="0">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43"/>
          <p:cNvSpPr/>
          <p:nvPr/>
        </p:nvSpPr>
        <p:spPr>
          <a:xfrm>
            <a:off x="3657575" y="3353827"/>
            <a:ext cx="2056" cy="14267"/>
          </a:xfrm>
          <a:custGeom>
            <a:avLst/>
            <a:gdLst/>
            <a:ahLst/>
            <a:cxnLst/>
            <a:rect l="l" t="t" r="r" b="b"/>
            <a:pathLst>
              <a:path w="64" h="444" extrusionOk="0">
                <a:moveTo>
                  <a:pt x="32" y="0"/>
                </a:moveTo>
                <a:lnTo>
                  <a:pt x="32" y="0"/>
                </a:lnTo>
                <a:cubicBezTo>
                  <a:pt x="0" y="159"/>
                  <a:pt x="32" y="317"/>
                  <a:pt x="64" y="444"/>
                </a:cubicBezTo>
                <a:cubicBezTo>
                  <a:pt x="64" y="285"/>
                  <a:pt x="32" y="159"/>
                  <a:pt x="32" y="0"/>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43"/>
          <p:cNvSpPr/>
          <p:nvPr/>
        </p:nvSpPr>
        <p:spPr>
          <a:xfrm>
            <a:off x="3647389" y="3355851"/>
            <a:ext cx="16323" cy="79399"/>
          </a:xfrm>
          <a:custGeom>
            <a:avLst/>
            <a:gdLst/>
            <a:ahLst/>
            <a:cxnLst/>
            <a:rect l="l" t="t" r="r" b="b"/>
            <a:pathLst>
              <a:path w="508" h="2471" extrusionOk="0">
                <a:moveTo>
                  <a:pt x="1" y="1"/>
                </a:moveTo>
                <a:lnTo>
                  <a:pt x="1" y="1"/>
                </a:lnTo>
                <a:cubicBezTo>
                  <a:pt x="32" y="824"/>
                  <a:pt x="96" y="1647"/>
                  <a:pt x="159" y="2471"/>
                </a:cubicBezTo>
                <a:lnTo>
                  <a:pt x="507" y="2439"/>
                </a:lnTo>
                <a:cubicBezTo>
                  <a:pt x="444" y="1806"/>
                  <a:pt x="412" y="1141"/>
                  <a:pt x="381" y="476"/>
                </a:cubicBezTo>
                <a:cubicBezTo>
                  <a:pt x="254" y="317"/>
                  <a:pt x="127" y="159"/>
                  <a:pt x="1" y="1"/>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43"/>
          <p:cNvSpPr/>
          <p:nvPr/>
        </p:nvSpPr>
        <p:spPr>
          <a:xfrm>
            <a:off x="4012704" y="2650671"/>
            <a:ext cx="4113" cy="9190"/>
          </a:xfrm>
          <a:custGeom>
            <a:avLst/>
            <a:gdLst/>
            <a:ahLst/>
            <a:cxnLst/>
            <a:rect l="l" t="t" r="r" b="b"/>
            <a:pathLst>
              <a:path w="128" h="286" extrusionOk="0">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43"/>
          <p:cNvSpPr/>
          <p:nvPr/>
        </p:nvSpPr>
        <p:spPr>
          <a:xfrm>
            <a:off x="3659600" y="3368061"/>
            <a:ext cx="4113" cy="8194"/>
          </a:xfrm>
          <a:custGeom>
            <a:avLst/>
            <a:gdLst/>
            <a:ahLst/>
            <a:cxnLst/>
            <a:rect l="l" t="t" r="r" b="b"/>
            <a:pathLst>
              <a:path w="128" h="255" extrusionOk="0">
                <a:moveTo>
                  <a:pt x="1" y="1"/>
                </a:moveTo>
                <a:cubicBezTo>
                  <a:pt x="1" y="32"/>
                  <a:pt x="1" y="64"/>
                  <a:pt x="1" y="96"/>
                </a:cubicBezTo>
                <a:cubicBezTo>
                  <a:pt x="32" y="127"/>
                  <a:pt x="64" y="191"/>
                  <a:pt x="127" y="254"/>
                </a:cubicBezTo>
                <a:cubicBezTo>
                  <a:pt x="64" y="159"/>
                  <a:pt x="32" y="64"/>
                  <a:pt x="1"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43"/>
          <p:cNvSpPr/>
          <p:nvPr/>
        </p:nvSpPr>
        <p:spPr>
          <a:xfrm>
            <a:off x="3767468" y="2159172"/>
            <a:ext cx="271745" cy="379581"/>
          </a:xfrm>
          <a:custGeom>
            <a:avLst/>
            <a:gdLst/>
            <a:ahLst/>
            <a:cxnLst/>
            <a:rect l="l" t="t" r="r" b="b"/>
            <a:pathLst>
              <a:path w="8457" h="11813" extrusionOk="0">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43"/>
          <p:cNvSpPr/>
          <p:nvPr/>
        </p:nvSpPr>
        <p:spPr>
          <a:xfrm>
            <a:off x="3530363" y="2152264"/>
            <a:ext cx="365347" cy="599175"/>
          </a:xfrm>
          <a:custGeom>
            <a:avLst/>
            <a:gdLst/>
            <a:ahLst/>
            <a:cxnLst/>
            <a:rect l="l" t="t" r="r" b="b"/>
            <a:pathLst>
              <a:path w="11370" h="18647" extrusionOk="0">
                <a:moveTo>
                  <a:pt x="10786" y="1"/>
                </a:moveTo>
                <a:cubicBezTo>
                  <a:pt x="9666" y="1"/>
                  <a:pt x="8685" y="956"/>
                  <a:pt x="7981" y="1957"/>
                </a:cubicBezTo>
                <a:cubicBezTo>
                  <a:pt x="7443" y="2717"/>
                  <a:pt x="6715" y="2812"/>
                  <a:pt x="5923" y="2844"/>
                </a:cubicBezTo>
                <a:cubicBezTo>
                  <a:pt x="5670" y="2844"/>
                  <a:pt x="5415" y="2833"/>
                  <a:pt x="5164" y="2833"/>
                </a:cubicBezTo>
                <a:cubicBezTo>
                  <a:pt x="4250" y="2833"/>
                  <a:pt x="3393" y="2970"/>
                  <a:pt x="2946" y="4237"/>
                </a:cubicBezTo>
                <a:cubicBezTo>
                  <a:pt x="2281" y="6042"/>
                  <a:pt x="3073" y="7879"/>
                  <a:pt x="1616" y="9431"/>
                </a:cubicBezTo>
                <a:cubicBezTo>
                  <a:pt x="1014" y="10032"/>
                  <a:pt x="254" y="10539"/>
                  <a:pt x="1" y="11363"/>
                </a:cubicBezTo>
                <a:cubicBezTo>
                  <a:pt x="2218" y="13421"/>
                  <a:pt x="4118" y="15923"/>
                  <a:pt x="5448" y="18646"/>
                </a:cubicBezTo>
                <a:cubicBezTo>
                  <a:pt x="5891" y="16525"/>
                  <a:pt x="6335" y="14561"/>
                  <a:pt x="6841" y="12661"/>
                </a:cubicBezTo>
                <a:lnTo>
                  <a:pt x="6746" y="12566"/>
                </a:lnTo>
                <a:lnTo>
                  <a:pt x="6841" y="12471"/>
                </a:lnTo>
                <a:cubicBezTo>
                  <a:pt x="6620" y="9209"/>
                  <a:pt x="5828" y="6042"/>
                  <a:pt x="4466" y="3065"/>
                </a:cubicBezTo>
                <a:lnTo>
                  <a:pt x="4783" y="2907"/>
                </a:lnTo>
                <a:cubicBezTo>
                  <a:pt x="6049" y="5694"/>
                  <a:pt x="6841" y="8607"/>
                  <a:pt x="7126" y="11648"/>
                </a:cubicBezTo>
                <a:cubicBezTo>
                  <a:pt x="7886" y="8924"/>
                  <a:pt x="8710" y="6454"/>
                  <a:pt x="9628" y="4079"/>
                </a:cubicBezTo>
                <a:cubicBezTo>
                  <a:pt x="10166" y="2685"/>
                  <a:pt x="10768" y="1355"/>
                  <a:pt x="11370" y="88"/>
                </a:cubicBezTo>
                <a:cubicBezTo>
                  <a:pt x="11172" y="28"/>
                  <a:pt x="10977" y="1"/>
                  <a:pt x="1078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43"/>
          <p:cNvSpPr/>
          <p:nvPr/>
        </p:nvSpPr>
        <p:spPr>
          <a:xfrm>
            <a:off x="3654523" y="2889801"/>
            <a:ext cx="292084" cy="464058"/>
          </a:xfrm>
          <a:custGeom>
            <a:avLst/>
            <a:gdLst/>
            <a:ahLst/>
            <a:cxnLst/>
            <a:rect l="l" t="t" r="r" b="b"/>
            <a:pathLst>
              <a:path w="9090" h="14442" extrusionOk="0">
                <a:moveTo>
                  <a:pt x="9089" y="0"/>
                </a:moveTo>
                <a:cubicBezTo>
                  <a:pt x="5922" y="855"/>
                  <a:pt x="2977" y="2407"/>
                  <a:pt x="507" y="4529"/>
                </a:cubicBezTo>
                <a:cubicBezTo>
                  <a:pt x="127" y="7949"/>
                  <a:pt x="0" y="11274"/>
                  <a:pt x="127" y="14441"/>
                </a:cubicBezTo>
                <a:cubicBezTo>
                  <a:pt x="285" y="13618"/>
                  <a:pt x="1394" y="12605"/>
                  <a:pt x="1742" y="12066"/>
                </a:cubicBezTo>
                <a:cubicBezTo>
                  <a:pt x="2756" y="10546"/>
                  <a:pt x="3927" y="9374"/>
                  <a:pt x="5257" y="8171"/>
                </a:cubicBezTo>
                <a:cubicBezTo>
                  <a:pt x="5859" y="7633"/>
                  <a:pt x="6366" y="6872"/>
                  <a:pt x="6207" y="6081"/>
                </a:cubicBezTo>
                <a:cubicBezTo>
                  <a:pt x="6112" y="5574"/>
                  <a:pt x="5764" y="5162"/>
                  <a:pt x="5732" y="4656"/>
                </a:cubicBezTo>
                <a:cubicBezTo>
                  <a:pt x="5606" y="3231"/>
                  <a:pt x="7253" y="2534"/>
                  <a:pt x="8139" y="1774"/>
                </a:cubicBezTo>
                <a:cubicBezTo>
                  <a:pt x="8773" y="1235"/>
                  <a:pt x="9026" y="634"/>
                  <a:pt x="90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43"/>
          <p:cNvSpPr/>
          <p:nvPr/>
        </p:nvSpPr>
        <p:spPr>
          <a:xfrm>
            <a:off x="3671810" y="2659829"/>
            <a:ext cx="340926" cy="360237"/>
          </a:xfrm>
          <a:custGeom>
            <a:avLst/>
            <a:gdLst/>
            <a:ahLst/>
            <a:cxnLst/>
            <a:rect l="l" t="t" r="r" b="b"/>
            <a:pathLst>
              <a:path w="10610" h="11211" extrusionOk="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43"/>
          <p:cNvSpPr/>
          <p:nvPr/>
        </p:nvSpPr>
        <p:spPr>
          <a:xfrm>
            <a:off x="3714546" y="2406432"/>
            <a:ext cx="316505" cy="355193"/>
          </a:xfrm>
          <a:custGeom>
            <a:avLst/>
            <a:gdLst/>
            <a:ahLst/>
            <a:cxnLst/>
            <a:rect l="l" t="t" r="r" b="b"/>
            <a:pathLst>
              <a:path w="9850" h="11054" extrusionOk="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43"/>
          <p:cNvSpPr/>
          <p:nvPr/>
        </p:nvSpPr>
        <p:spPr>
          <a:xfrm>
            <a:off x="3468283" y="2530592"/>
            <a:ext cx="234085" cy="825291"/>
          </a:xfrm>
          <a:custGeom>
            <a:avLst/>
            <a:gdLst/>
            <a:ahLst/>
            <a:cxnLst/>
            <a:rect l="l" t="t" r="r" b="b"/>
            <a:pathLst>
              <a:path w="7285" h="25684" extrusionOk="0">
                <a:moveTo>
                  <a:pt x="1838" y="0"/>
                </a:moveTo>
                <a:cubicBezTo>
                  <a:pt x="1774" y="380"/>
                  <a:pt x="1774" y="792"/>
                  <a:pt x="1838" y="1204"/>
                </a:cubicBezTo>
                <a:cubicBezTo>
                  <a:pt x="1901" y="1900"/>
                  <a:pt x="2028" y="2629"/>
                  <a:pt x="2249" y="3294"/>
                </a:cubicBezTo>
                <a:cubicBezTo>
                  <a:pt x="2471" y="4022"/>
                  <a:pt x="2978" y="4782"/>
                  <a:pt x="2883" y="5574"/>
                </a:cubicBezTo>
                <a:cubicBezTo>
                  <a:pt x="2819" y="6302"/>
                  <a:pt x="2249" y="6841"/>
                  <a:pt x="1711" y="7379"/>
                </a:cubicBezTo>
                <a:cubicBezTo>
                  <a:pt x="634" y="8456"/>
                  <a:pt x="191" y="10134"/>
                  <a:pt x="793" y="11591"/>
                </a:cubicBezTo>
                <a:cubicBezTo>
                  <a:pt x="1204" y="12509"/>
                  <a:pt x="2249" y="13491"/>
                  <a:pt x="1964" y="14600"/>
                </a:cubicBezTo>
                <a:cubicBezTo>
                  <a:pt x="1838" y="15201"/>
                  <a:pt x="1268" y="15581"/>
                  <a:pt x="983" y="16120"/>
                </a:cubicBezTo>
                <a:cubicBezTo>
                  <a:pt x="1" y="17861"/>
                  <a:pt x="1426" y="19952"/>
                  <a:pt x="2344" y="21345"/>
                </a:cubicBezTo>
                <a:cubicBezTo>
                  <a:pt x="3358" y="22865"/>
                  <a:pt x="4466" y="24259"/>
                  <a:pt x="5575" y="25684"/>
                </a:cubicBezTo>
                <a:cubicBezTo>
                  <a:pt x="5448" y="22517"/>
                  <a:pt x="5575" y="19223"/>
                  <a:pt x="5923" y="15835"/>
                </a:cubicBezTo>
                <a:lnTo>
                  <a:pt x="5828" y="15835"/>
                </a:lnTo>
                <a:cubicBezTo>
                  <a:pt x="5638" y="14948"/>
                  <a:pt x="5321" y="14061"/>
                  <a:pt x="4846" y="13269"/>
                </a:cubicBezTo>
                <a:cubicBezTo>
                  <a:pt x="4308" y="12319"/>
                  <a:pt x="3611" y="11496"/>
                  <a:pt x="2914" y="10704"/>
                </a:cubicBezTo>
                <a:cubicBezTo>
                  <a:pt x="2408" y="10103"/>
                  <a:pt x="1869" y="9533"/>
                  <a:pt x="1331" y="8962"/>
                </a:cubicBezTo>
                <a:lnTo>
                  <a:pt x="1584" y="8741"/>
                </a:lnTo>
                <a:cubicBezTo>
                  <a:pt x="2123" y="9311"/>
                  <a:pt x="2661" y="9881"/>
                  <a:pt x="3168" y="10483"/>
                </a:cubicBezTo>
                <a:cubicBezTo>
                  <a:pt x="3865" y="11274"/>
                  <a:pt x="4593" y="12129"/>
                  <a:pt x="5163" y="13111"/>
                </a:cubicBezTo>
                <a:cubicBezTo>
                  <a:pt x="5511" y="13713"/>
                  <a:pt x="5796" y="14378"/>
                  <a:pt x="6018" y="15075"/>
                </a:cubicBezTo>
                <a:cubicBezTo>
                  <a:pt x="6208" y="13269"/>
                  <a:pt x="6493" y="11433"/>
                  <a:pt x="6841" y="9533"/>
                </a:cubicBezTo>
                <a:cubicBezTo>
                  <a:pt x="6968" y="8836"/>
                  <a:pt x="7126" y="8107"/>
                  <a:pt x="7253" y="7442"/>
                </a:cubicBezTo>
                <a:lnTo>
                  <a:pt x="7253" y="7411"/>
                </a:lnTo>
                <a:cubicBezTo>
                  <a:pt x="7253" y="7411"/>
                  <a:pt x="7253" y="7379"/>
                  <a:pt x="7285" y="7347"/>
                </a:cubicBezTo>
                <a:lnTo>
                  <a:pt x="7285" y="7347"/>
                </a:lnTo>
                <a:lnTo>
                  <a:pt x="7221" y="7379"/>
                </a:lnTo>
                <a:cubicBezTo>
                  <a:pt x="5923" y="4592"/>
                  <a:pt x="4055" y="2059"/>
                  <a:pt x="18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43"/>
          <p:cNvSpPr/>
          <p:nvPr/>
        </p:nvSpPr>
        <p:spPr>
          <a:xfrm>
            <a:off x="3643308" y="3028196"/>
            <a:ext cx="27538" cy="342950"/>
          </a:xfrm>
          <a:custGeom>
            <a:avLst/>
            <a:gdLst/>
            <a:ahLst/>
            <a:cxnLst/>
            <a:rect l="l" t="t" r="r" b="b"/>
            <a:pathLst>
              <a:path w="857" h="10673" extrusionOk="0">
                <a:moveTo>
                  <a:pt x="666" y="0"/>
                </a:moveTo>
                <a:cubicBezTo>
                  <a:pt x="698" y="95"/>
                  <a:pt x="729" y="190"/>
                  <a:pt x="729" y="285"/>
                </a:cubicBezTo>
                <a:lnTo>
                  <a:pt x="476" y="349"/>
                </a:lnTo>
                <a:cubicBezTo>
                  <a:pt x="128" y="3737"/>
                  <a:pt x="1" y="7031"/>
                  <a:pt x="128" y="10198"/>
                </a:cubicBezTo>
                <a:cubicBezTo>
                  <a:pt x="254" y="10356"/>
                  <a:pt x="381" y="10514"/>
                  <a:pt x="508" y="10673"/>
                </a:cubicBezTo>
                <a:cubicBezTo>
                  <a:pt x="508" y="10641"/>
                  <a:pt x="508" y="10609"/>
                  <a:pt x="508" y="10578"/>
                </a:cubicBezTo>
                <a:cubicBezTo>
                  <a:pt x="444" y="10419"/>
                  <a:pt x="444" y="10293"/>
                  <a:pt x="476" y="10134"/>
                </a:cubicBezTo>
                <a:cubicBezTo>
                  <a:pt x="349" y="6967"/>
                  <a:pt x="476" y="3642"/>
                  <a:pt x="856" y="222"/>
                </a:cubicBezTo>
                <a:lnTo>
                  <a:pt x="666"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43"/>
          <p:cNvSpPr/>
          <p:nvPr/>
        </p:nvSpPr>
        <p:spPr>
          <a:xfrm>
            <a:off x="3747128" y="2552956"/>
            <a:ext cx="4081" cy="6137"/>
          </a:xfrm>
          <a:custGeom>
            <a:avLst/>
            <a:gdLst/>
            <a:ahLst/>
            <a:cxnLst/>
            <a:rect l="l" t="t" r="r" b="b"/>
            <a:pathLst>
              <a:path w="127" h="191" extrusionOk="0">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43"/>
          <p:cNvSpPr/>
          <p:nvPr/>
        </p:nvSpPr>
        <p:spPr>
          <a:xfrm>
            <a:off x="3701340" y="2768694"/>
            <a:ext cx="32" cy="1060"/>
          </a:xfrm>
          <a:custGeom>
            <a:avLst/>
            <a:gdLst/>
            <a:ahLst/>
            <a:cxnLst/>
            <a:rect l="l" t="t" r="r" b="b"/>
            <a:pathLst>
              <a:path w="1" h="33" extrusionOk="0">
                <a:moveTo>
                  <a:pt x="0" y="32"/>
                </a:moveTo>
                <a:lnTo>
                  <a:pt x="0" y="32"/>
                </a:lnTo>
                <a:lnTo>
                  <a:pt x="0"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43"/>
          <p:cNvSpPr/>
          <p:nvPr/>
        </p:nvSpPr>
        <p:spPr>
          <a:xfrm>
            <a:off x="3663680" y="3020034"/>
            <a:ext cx="8162" cy="15295"/>
          </a:xfrm>
          <a:custGeom>
            <a:avLst/>
            <a:gdLst/>
            <a:ahLst/>
            <a:cxnLst/>
            <a:rect l="l" t="t" r="r" b="b"/>
            <a:pathLst>
              <a:path w="254" h="476" extrusionOk="0">
                <a:moveTo>
                  <a:pt x="254" y="1"/>
                </a:moveTo>
                <a:lnTo>
                  <a:pt x="254" y="1"/>
                </a:lnTo>
                <a:cubicBezTo>
                  <a:pt x="190" y="64"/>
                  <a:pt x="95" y="128"/>
                  <a:pt x="0" y="191"/>
                </a:cubicBezTo>
                <a:cubicBezTo>
                  <a:pt x="0" y="223"/>
                  <a:pt x="32" y="223"/>
                  <a:pt x="32" y="254"/>
                </a:cubicBezTo>
                <a:lnTo>
                  <a:pt x="222" y="476"/>
                </a:lnTo>
                <a:cubicBezTo>
                  <a:pt x="222" y="318"/>
                  <a:pt x="222" y="159"/>
                  <a:pt x="254"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43"/>
          <p:cNvSpPr/>
          <p:nvPr/>
        </p:nvSpPr>
        <p:spPr>
          <a:xfrm>
            <a:off x="3750181" y="2550932"/>
            <a:ext cx="2056" cy="3085"/>
          </a:xfrm>
          <a:custGeom>
            <a:avLst/>
            <a:gdLst/>
            <a:ahLst/>
            <a:cxnLst/>
            <a:rect l="l" t="t" r="r" b="b"/>
            <a:pathLst>
              <a:path w="64" h="96" extrusionOk="0">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43"/>
          <p:cNvSpPr/>
          <p:nvPr/>
        </p:nvSpPr>
        <p:spPr>
          <a:xfrm>
            <a:off x="3527310" y="2155092"/>
            <a:ext cx="507822" cy="871080"/>
          </a:xfrm>
          <a:custGeom>
            <a:avLst/>
            <a:gdLst/>
            <a:ahLst/>
            <a:cxnLst/>
            <a:rect l="l" t="t" r="r" b="b"/>
            <a:pathLst>
              <a:path w="15804" h="27109" extrusionOk="0">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43"/>
          <p:cNvSpPr/>
          <p:nvPr/>
        </p:nvSpPr>
        <p:spPr>
          <a:xfrm>
            <a:off x="3670814" y="2877591"/>
            <a:ext cx="276789" cy="157738"/>
          </a:xfrm>
          <a:custGeom>
            <a:avLst/>
            <a:gdLst/>
            <a:ahLst/>
            <a:cxnLst/>
            <a:rect l="l" t="t" r="r" b="b"/>
            <a:pathLst>
              <a:path w="8614" h="4909" extrusionOk="0">
                <a:moveTo>
                  <a:pt x="8614" y="0"/>
                </a:moveTo>
                <a:lnTo>
                  <a:pt x="8614" y="0"/>
                </a:lnTo>
                <a:cubicBezTo>
                  <a:pt x="5479" y="824"/>
                  <a:pt x="2534" y="2344"/>
                  <a:pt x="32" y="4434"/>
                </a:cubicBezTo>
                <a:cubicBezTo>
                  <a:pt x="32" y="4592"/>
                  <a:pt x="0" y="4751"/>
                  <a:pt x="0" y="4909"/>
                </a:cubicBezTo>
                <a:cubicBezTo>
                  <a:pt x="2470" y="2755"/>
                  <a:pt x="5415" y="1204"/>
                  <a:pt x="8582" y="380"/>
                </a:cubicBezTo>
                <a:cubicBezTo>
                  <a:pt x="8582" y="254"/>
                  <a:pt x="8614" y="127"/>
                  <a:pt x="8614"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43"/>
          <p:cNvSpPr/>
          <p:nvPr/>
        </p:nvSpPr>
        <p:spPr>
          <a:xfrm>
            <a:off x="3511019" y="2811430"/>
            <a:ext cx="150637" cy="227980"/>
          </a:xfrm>
          <a:custGeom>
            <a:avLst/>
            <a:gdLst/>
            <a:ahLst/>
            <a:cxnLst/>
            <a:rect l="l" t="t" r="r" b="b"/>
            <a:pathLst>
              <a:path w="4688" h="7095" extrusionOk="0">
                <a:moveTo>
                  <a:pt x="286" y="1"/>
                </a:moveTo>
                <a:lnTo>
                  <a:pt x="1" y="222"/>
                </a:lnTo>
                <a:cubicBezTo>
                  <a:pt x="539" y="793"/>
                  <a:pt x="1078" y="1363"/>
                  <a:pt x="1584" y="1964"/>
                </a:cubicBezTo>
                <a:cubicBezTo>
                  <a:pt x="2281" y="2756"/>
                  <a:pt x="2978" y="3579"/>
                  <a:pt x="3548" y="4529"/>
                </a:cubicBezTo>
                <a:cubicBezTo>
                  <a:pt x="3991" y="5321"/>
                  <a:pt x="4308" y="6208"/>
                  <a:pt x="4498" y="7095"/>
                </a:cubicBezTo>
                <a:lnTo>
                  <a:pt x="4593" y="7063"/>
                </a:lnTo>
                <a:cubicBezTo>
                  <a:pt x="4625" y="6841"/>
                  <a:pt x="4656" y="6588"/>
                  <a:pt x="4688" y="6335"/>
                </a:cubicBezTo>
                <a:cubicBezTo>
                  <a:pt x="4466" y="5638"/>
                  <a:pt x="4181" y="4973"/>
                  <a:pt x="3833" y="4371"/>
                </a:cubicBezTo>
                <a:cubicBezTo>
                  <a:pt x="3295" y="3389"/>
                  <a:pt x="2566" y="2534"/>
                  <a:pt x="1869" y="1743"/>
                </a:cubicBezTo>
                <a:cubicBezTo>
                  <a:pt x="1331" y="1141"/>
                  <a:pt x="793" y="571"/>
                  <a:pt x="286"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43"/>
          <p:cNvSpPr/>
          <p:nvPr/>
        </p:nvSpPr>
        <p:spPr>
          <a:xfrm>
            <a:off x="3658571" y="3014957"/>
            <a:ext cx="8194" cy="24453"/>
          </a:xfrm>
          <a:custGeom>
            <a:avLst/>
            <a:gdLst/>
            <a:ahLst/>
            <a:cxnLst/>
            <a:rect l="l" t="t" r="r" b="b"/>
            <a:pathLst>
              <a:path w="255" h="761" extrusionOk="0">
                <a:moveTo>
                  <a:pt x="96" y="1"/>
                </a:moveTo>
                <a:cubicBezTo>
                  <a:pt x="64" y="254"/>
                  <a:pt x="33" y="507"/>
                  <a:pt x="1" y="761"/>
                </a:cubicBezTo>
                <a:lnTo>
                  <a:pt x="254" y="697"/>
                </a:lnTo>
                <a:cubicBezTo>
                  <a:pt x="223" y="602"/>
                  <a:pt x="191" y="507"/>
                  <a:pt x="191" y="412"/>
                </a:cubicBezTo>
                <a:lnTo>
                  <a:pt x="159" y="381"/>
                </a:lnTo>
                <a:cubicBezTo>
                  <a:pt x="159" y="381"/>
                  <a:pt x="159" y="349"/>
                  <a:pt x="159" y="349"/>
                </a:cubicBezTo>
                <a:cubicBezTo>
                  <a:pt x="159" y="222"/>
                  <a:pt x="128" y="127"/>
                  <a:pt x="96"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43"/>
          <p:cNvSpPr/>
          <p:nvPr/>
        </p:nvSpPr>
        <p:spPr>
          <a:xfrm>
            <a:off x="3663680" y="3026139"/>
            <a:ext cx="1060" cy="2089"/>
          </a:xfrm>
          <a:custGeom>
            <a:avLst/>
            <a:gdLst/>
            <a:ahLst/>
            <a:cxnLst/>
            <a:rect l="l" t="t" r="r" b="b"/>
            <a:pathLst>
              <a:path w="33" h="65" extrusionOk="0">
                <a:moveTo>
                  <a:pt x="0" y="1"/>
                </a:moveTo>
                <a:cubicBezTo>
                  <a:pt x="0" y="1"/>
                  <a:pt x="0" y="33"/>
                  <a:pt x="0" y="33"/>
                </a:cubicBezTo>
                <a:lnTo>
                  <a:pt x="32" y="64"/>
                </a:lnTo>
                <a:cubicBezTo>
                  <a:pt x="32" y="33"/>
                  <a:pt x="0" y="33"/>
                  <a:pt x="0"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43"/>
          <p:cNvSpPr/>
          <p:nvPr/>
        </p:nvSpPr>
        <p:spPr>
          <a:xfrm>
            <a:off x="3198627" y="2561471"/>
            <a:ext cx="520032" cy="858516"/>
          </a:xfrm>
          <a:custGeom>
            <a:avLst/>
            <a:gdLst/>
            <a:ahLst/>
            <a:cxnLst/>
            <a:rect l="l" t="t" r="r" b="b"/>
            <a:pathLst>
              <a:path w="16184" h="26718" extrusionOk="0">
                <a:moveTo>
                  <a:pt x="3151" y="1"/>
                </a:moveTo>
                <a:cubicBezTo>
                  <a:pt x="2694" y="1"/>
                  <a:pt x="2235" y="202"/>
                  <a:pt x="1806" y="718"/>
                </a:cubicBezTo>
                <a:cubicBezTo>
                  <a:pt x="1204" y="1509"/>
                  <a:pt x="1996" y="2681"/>
                  <a:pt x="1489" y="3441"/>
                </a:cubicBezTo>
                <a:cubicBezTo>
                  <a:pt x="1014" y="4106"/>
                  <a:pt x="286" y="4138"/>
                  <a:pt x="159" y="5120"/>
                </a:cubicBezTo>
                <a:cubicBezTo>
                  <a:pt x="1" y="6545"/>
                  <a:pt x="1584" y="7463"/>
                  <a:pt x="2217" y="8572"/>
                </a:cubicBezTo>
                <a:cubicBezTo>
                  <a:pt x="2756" y="9458"/>
                  <a:pt x="2027" y="9997"/>
                  <a:pt x="1806" y="10820"/>
                </a:cubicBezTo>
                <a:cubicBezTo>
                  <a:pt x="1647" y="11485"/>
                  <a:pt x="1901" y="12087"/>
                  <a:pt x="2312" y="12593"/>
                </a:cubicBezTo>
                <a:cubicBezTo>
                  <a:pt x="3041" y="13480"/>
                  <a:pt x="4403" y="14050"/>
                  <a:pt x="4371" y="15380"/>
                </a:cubicBezTo>
                <a:cubicBezTo>
                  <a:pt x="4339" y="16489"/>
                  <a:pt x="4308" y="17502"/>
                  <a:pt x="5416" y="18104"/>
                </a:cubicBezTo>
                <a:cubicBezTo>
                  <a:pt x="6176" y="18547"/>
                  <a:pt x="7474" y="18832"/>
                  <a:pt x="7569" y="19877"/>
                </a:cubicBezTo>
                <a:cubicBezTo>
                  <a:pt x="7601" y="20257"/>
                  <a:pt x="7411" y="20606"/>
                  <a:pt x="7411" y="20986"/>
                </a:cubicBezTo>
                <a:cubicBezTo>
                  <a:pt x="7411" y="21556"/>
                  <a:pt x="7886" y="22062"/>
                  <a:pt x="8393" y="22348"/>
                </a:cubicBezTo>
                <a:cubicBezTo>
                  <a:pt x="9533" y="23044"/>
                  <a:pt x="10546" y="23741"/>
                  <a:pt x="11465" y="24723"/>
                </a:cubicBezTo>
                <a:cubicBezTo>
                  <a:pt x="11875" y="25133"/>
                  <a:pt x="13322" y="25983"/>
                  <a:pt x="12957" y="26709"/>
                </a:cubicBezTo>
                <a:lnTo>
                  <a:pt x="12957" y="26709"/>
                </a:lnTo>
                <a:cubicBezTo>
                  <a:pt x="13653" y="25351"/>
                  <a:pt x="14379" y="24023"/>
                  <a:pt x="14948" y="22633"/>
                </a:cubicBezTo>
                <a:cubicBezTo>
                  <a:pt x="15455" y="21461"/>
                  <a:pt x="16183" y="19782"/>
                  <a:pt x="15233" y="18642"/>
                </a:cubicBezTo>
                <a:cubicBezTo>
                  <a:pt x="14948" y="18294"/>
                  <a:pt x="14505" y="18072"/>
                  <a:pt x="14315" y="17661"/>
                </a:cubicBezTo>
                <a:cubicBezTo>
                  <a:pt x="13967" y="16900"/>
                  <a:pt x="14600" y="16045"/>
                  <a:pt x="14758" y="15317"/>
                </a:cubicBezTo>
                <a:cubicBezTo>
                  <a:pt x="14980" y="14177"/>
                  <a:pt x="14442" y="13005"/>
                  <a:pt x="13492" y="12372"/>
                </a:cubicBezTo>
                <a:cubicBezTo>
                  <a:pt x="13048" y="12087"/>
                  <a:pt x="12573" y="11738"/>
                  <a:pt x="12415" y="11232"/>
                </a:cubicBezTo>
                <a:cubicBezTo>
                  <a:pt x="12225" y="10662"/>
                  <a:pt x="12478" y="10060"/>
                  <a:pt x="12542" y="9522"/>
                </a:cubicBezTo>
                <a:cubicBezTo>
                  <a:pt x="12605" y="8983"/>
                  <a:pt x="12605" y="8445"/>
                  <a:pt x="12573" y="7938"/>
                </a:cubicBezTo>
                <a:cubicBezTo>
                  <a:pt x="12542" y="7558"/>
                  <a:pt x="12478" y="7210"/>
                  <a:pt x="12320" y="6861"/>
                </a:cubicBezTo>
                <a:cubicBezTo>
                  <a:pt x="12035" y="6228"/>
                  <a:pt x="11370" y="5975"/>
                  <a:pt x="10831" y="5595"/>
                </a:cubicBezTo>
                <a:cubicBezTo>
                  <a:pt x="9565" y="4676"/>
                  <a:pt x="9850" y="3251"/>
                  <a:pt x="9153" y="2016"/>
                </a:cubicBezTo>
                <a:cubicBezTo>
                  <a:pt x="8802" y="1402"/>
                  <a:pt x="8383" y="1235"/>
                  <a:pt x="7929" y="1235"/>
                </a:cubicBezTo>
                <a:cubicBezTo>
                  <a:pt x="7563" y="1235"/>
                  <a:pt x="7173" y="1344"/>
                  <a:pt x="6778" y="1414"/>
                </a:cubicBezTo>
                <a:cubicBezTo>
                  <a:pt x="6594" y="1447"/>
                  <a:pt x="6406" y="1472"/>
                  <a:pt x="6220" y="1472"/>
                </a:cubicBezTo>
                <a:cubicBezTo>
                  <a:pt x="5861" y="1472"/>
                  <a:pt x="5507" y="1379"/>
                  <a:pt x="5194" y="1066"/>
                </a:cubicBezTo>
                <a:cubicBezTo>
                  <a:pt x="4593" y="504"/>
                  <a:pt x="3873" y="1"/>
                  <a:pt x="3151" y="1"/>
                </a:cubicBezTo>
                <a:close/>
                <a:moveTo>
                  <a:pt x="12957" y="26709"/>
                </a:moveTo>
                <a:lnTo>
                  <a:pt x="12957" y="26709"/>
                </a:lnTo>
                <a:cubicBezTo>
                  <a:pt x="12956" y="26712"/>
                  <a:pt x="12955" y="26715"/>
                  <a:pt x="12953" y="26718"/>
                </a:cubicBezTo>
                <a:cubicBezTo>
                  <a:pt x="12955" y="26715"/>
                  <a:pt x="12956" y="26712"/>
                  <a:pt x="12957" y="26709"/>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43"/>
          <p:cNvSpPr/>
          <p:nvPr/>
        </p:nvSpPr>
        <p:spPr>
          <a:xfrm>
            <a:off x="3247468" y="2536697"/>
            <a:ext cx="385719" cy="926027"/>
          </a:xfrm>
          <a:custGeom>
            <a:avLst/>
            <a:gdLst/>
            <a:ahLst/>
            <a:cxnLst/>
            <a:rect l="l" t="t" r="r" b="b"/>
            <a:pathLst>
              <a:path w="12004" h="28819" extrusionOk="0">
                <a:moveTo>
                  <a:pt x="286" y="0"/>
                </a:moveTo>
                <a:lnTo>
                  <a:pt x="1" y="222"/>
                </a:lnTo>
                <a:cubicBezTo>
                  <a:pt x="856" y="1299"/>
                  <a:pt x="1711" y="2502"/>
                  <a:pt x="2503" y="3769"/>
                </a:cubicBezTo>
                <a:cubicBezTo>
                  <a:pt x="4561" y="7031"/>
                  <a:pt x="6398" y="10768"/>
                  <a:pt x="8298" y="15550"/>
                </a:cubicBezTo>
                <a:cubicBezTo>
                  <a:pt x="10071" y="20142"/>
                  <a:pt x="11212" y="24607"/>
                  <a:pt x="11655" y="28819"/>
                </a:cubicBezTo>
                <a:lnTo>
                  <a:pt x="12003" y="28787"/>
                </a:lnTo>
                <a:cubicBezTo>
                  <a:pt x="11560" y="24544"/>
                  <a:pt x="10420" y="20047"/>
                  <a:pt x="8615" y="15423"/>
                </a:cubicBezTo>
                <a:cubicBezTo>
                  <a:pt x="6715" y="10641"/>
                  <a:pt x="4878" y="6872"/>
                  <a:pt x="2788" y="3579"/>
                </a:cubicBezTo>
                <a:cubicBezTo>
                  <a:pt x="1996" y="2280"/>
                  <a:pt x="1141" y="1109"/>
                  <a:pt x="286"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43"/>
          <p:cNvSpPr/>
          <p:nvPr/>
        </p:nvSpPr>
        <p:spPr>
          <a:xfrm>
            <a:off x="3174206" y="2751407"/>
            <a:ext cx="267664" cy="93634"/>
          </a:xfrm>
          <a:custGeom>
            <a:avLst/>
            <a:gdLst/>
            <a:ahLst/>
            <a:cxnLst/>
            <a:rect l="l" t="t" r="r" b="b"/>
            <a:pathLst>
              <a:path w="8330" h="2914" extrusionOk="0">
                <a:moveTo>
                  <a:pt x="64" y="0"/>
                </a:moveTo>
                <a:lnTo>
                  <a:pt x="1" y="317"/>
                </a:lnTo>
                <a:cubicBezTo>
                  <a:pt x="2344" y="697"/>
                  <a:pt x="4656" y="1362"/>
                  <a:pt x="6841" y="2312"/>
                </a:cubicBezTo>
                <a:cubicBezTo>
                  <a:pt x="6999" y="2376"/>
                  <a:pt x="7126" y="2439"/>
                  <a:pt x="7253" y="2471"/>
                </a:cubicBezTo>
                <a:cubicBezTo>
                  <a:pt x="7569" y="2597"/>
                  <a:pt x="7791" y="2692"/>
                  <a:pt x="8139" y="2914"/>
                </a:cubicBezTo>
                <a:lnTo>
                  <a:pt x="8329" y="2661"/>
                </a:lnTo>
                <a:cubicBezTo>
                  <a:pt x="7981" y="2376"/>
                  <a:pt x="7696" y="2281"/>
                  <a:pt x="7379" y="2154"/>
                </a:cubicBezTo>
                <a:cubicBezTo>
                  <a:pt x="7253" y="2090"/>
                  <a:pt x="7126" y="2059"/>
                  <a:pt x="6968" y="1964"/>
                </a:cubicBezTo>
                <a:cubicBezTo>
                  <a:pt x="4751" y="1014"/>
                  <a:pt x="2439" y="349"/>
                  <a:pt x="64"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43"/>
          <p:cNvSpPr/>
          <p:nvPr/>
        </p:nvSpPr>
        <p:spPr>
          <a:xfrm>
            <a:off x="3259678" y="2939478"/>
            <a:ext cx="245267" cy="55172"/>
          </a:xfrm>
          <a:custGeom>
            <a:avLst/>
            <a:gdLst/>
            <a:ahLst/>
            <a:cxnLst/>
            <a:rect l="l" t="t" r="r" b="b"/>
            <a:pathLst>
              <a:path w="7633" h="1717" extrusionOk="0">
                <a:moveTo>
                  <a:pt x="460" y="0"/>
                </a:moveTo>
                <a:cubicBezTo>
                  <a:pt x="307" y="0"/>
                  <a:pt x="154" y="2"/>
                  <a:pt x="1" y="6"/>
                </a:cubicBezTo>
                <a:lnTo>
                  <a:pt x="1" y="354"/>
                </a:lnTo>
                <a:cubicBezTo>
                  <a:pt x="150" y="351"/>
                  <a:pt x="300" y="349"/>
                  <a:pt x="450" y="349"/>
                </a:cubicBezTo>
                <a:cubicBezTo>
                  <a:pt x="2840" y="349"/>
                  <a:pt x="5269" y="822"/>
                  <a:pt x="7475" y="1716"/>
                </a:cubicBezTo>
                <a:lnTo>
                  <a:pt x="7633" y="1400"/>
                </a:lnTo>
                <a:cubicBezTo>
                  <a:pt x="5368" y="476"/>
                  <a:pt x="2907" y="0"/>
                  <a:pt x="460"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43"/>
          <p:cNvSpPr/>
          <p:nvPr/>
        </p:nvSpPr>
        <p:spPr>
          <a:xfrm>
            <a:off x="3319734" y="3095353"/>
            <a:ext cx="248320" cy="80428"/>
          </a:xfrm>
          <a:custGeom>
            <a:avLst/>
            <a:gdLst/>
            <a:ahLst/>
            <a:cxnLst/>
            <a:rect l="l" t="t" r="r" b="b"/>
            <a:pathLst>
              <a:path w="7728" h="2503" extrusionOk="0">
                <a:moveTo>
                  <a:pt x="32" y="0"/>
                </a:moveTo>
                <a:lnTo>
                  <a:pt x="0" y="349"/>
                </a:lnTo>
                <a:cubicBezTo>
                  <a:pt x="2660" y="444"/>
                  <a:pt x="5257" y="1172"/>
                  <a:pt x="7537" y="2502"/>
                </a:cubicBezTo>
                <a:lnTo>
                  <a:pt x="7727" y="2186"/>
                </a:lnTo>
                <a:cubicBezTo>
                  <a:pt x="5384" y="855"/>
                  <a:pt x="2724" y="95"/>
                  <a:pt x="32"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43"/>
          <p:cNvSpPr/>
          <p:nvPr/>
        </p:nvSpPr>
        <p:spPr>
          <a:xfrm>
            <a:off x="3419441" y="2602826"/>
            <a:ext cx="33611" cy="235114"/>
          </a:xfrm>
          <a:custGeom>
            <a:avLst/>
            <a:gdLst/>
            <a:ahLst/>
            <a:cxnLst/>
            <a:rect l="l" t="t" r="r" b="b"/>
            <a:pathLst>
              <a:path w="1046" h="7317" extrusionOk="0">
                <a:moveTo>
                  <a:pt x="729" y="1"/>
                </a:moveTo>
                <a:cubicBezTo>
                  <a:pt x="127" y="2408"/>
                  <a:pt x="1" y="4846"/>
                  <a:pt x="286" y="7316"/>
                </a:cubicBezTo>
                <a:lnTo>
                  <a:pt x="634" y="7253"/>
                </a:lnTo>
                <a:cubicBezTo>
                  <a:pt x="349" y="4846"/>
                  <a:pt x="476" y="2439"/>
                  <a:pt x="1046" y="96"/>
                </a:cubicBezTo>
                <a:lnTo>
                  <a:pt x="72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43"/>
          <p:cNvSpPr/>
          <p:nvPr/>
        </p:nvSpPr>
        <p:spPr>
          <a:xfrm>
            <a:off x="3494760" y="2771746"/>
            <a:ext cx="110954" cy="212717"/>
          </a:xfrm>
          <a:custGeom>
            <a:avLst/>
            <a:gdLst/>
            <a:ahLst/>
            <a:cxnLst/>
            <a:rect l="l" t="t" r="r" b="b"/>
            <a:pathLst>
              <a:path w="3453" h="6620" extrusionOk="0">
                <a:moveTo>
                  <a:pt x="3199" y="1"/>
                </a:moveTo>
                <a:cubicBezTo>
                  <a:pt x="1710" y="1933"/>
                  <a:pt x="602" y="4181"/>
                  <a:pt x="0" y="6525"/>
                </a:cubicBezTo>
                <a:lnTo>
                  <a:pt x="349" y="6620"/>
                </a:lnTo>
                <a:cubicBezTo>
                  <a:pt x="919" y="4308"/>
                  <a:pt x="1995" y="2091"/>
                  <a:pt x="3452" y="222"/>
                </a:cubicBezTo>
                <a:lnTo>
                  <a:pt x="319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43"/>
          <p:cNvSpPr/>
          <p:nvPr/>
        </p:nvSpPr>
        <p:spPr>
          <a:xfrm>
            <a:off x="3564969" y="2989508"/>
            <a:ext cx="84476" cy="186272"/>
          </a:xfrm>
          <a:custGeom>
            <a:avLst/>
            <a:gdLst/>
            <a:ahLst/>
            <a:cxnLst/>
            <a:rect l="l" t="t" r="r" b="b"/>
            <a:pathLst>
              <a:path w="2629" h="5797" extrusionOk="0">
                <a:moveTo>
                  <a:pt x="2344" y="1"/>
                </a:moveTo>
                <a:cubicBezTo>
                  <a:pt x="2027" y="508"/>
                  <a:pt x="1742" y="1014"/>
                  <a:pt x="1426" y="1489"/>
                </a:cubicBezTo>
                <a:cubicBezTo>
                  <a:pt x="1046" y="2154"/>
                  <a:pt x="634" y="2883"/>
                  <a:pt x="349" y="3674"/>
                </a:cubicBezTo>
                <a:cubicBezTo>
                  <a:pt x="127" y="4371"/>
                  <a:pt x="0" y="5068"/>
                  <a:pt x="0" y="5765"/>
                </a:cubicBezTo>
                <a:lnTo>
                  <a:pt x="349" y="5796"/>
                </a:lnTo>
                <a:cubicBezTo>
                  <a:pt x="349" y="5100"/>
                  <a:pt x="475" y="4435"/>
                  <a:pt x="697" y="3801"/>
                </a:cubicBezTo>
                <a:cubicBezTo>
                  <a:pt x="951" y="3041"/>
                  <a:pt x="1362" y="2313"/>
                  <a:pt x="1742" y="1679"/>
                </a:cubicBezTo>
                <a:cubicBezTo>
                  <a:pt x="2027" y="1173"/>
                  <a:pt x="2344" y="666"/>
                  <a:pt x="2629" y="191"/>
                </a:cubicBezTo>
                <a:lnTo>
                  <a:pt x="2344"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43"/>
          <p:cNvSpPr/>
          <p:nvPr/>
        </p:nvSpPr>
        <p:spPr>
          <a:xfrm>
            <a:off x="3434704" y="3411826"/>
            <a:ext cx="367403" cy="367371"/>
          </a:xfrm>
          <a:custGeom>
            <a:avLst/>
            <a:gdLst/>
            <a:ahLst/>
            <a:cxnLst/>
            <a:rect l="l" t="t" r="r" b="b"/>
            <a:pathLst>
              <a:path w="11434" h="11433" extrusionOk="0">
                <a:moveTo>
                  <a:pt x="1" y="0"/>
                </a:moveTo>
                <a:lnTo>
                  <a:pt x="1996" y="11433"/>
                </a:lnTo>
                <a:lnTo>
                  <a:pt x="9438" y="11433"/>
                </a:lnTo>
                <a:lnTo>
                  <a:pt x="1143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43"/>
          <p:cNvSpPr/>
          <p:nvPr/>
        </p:nvSpPr>
        <p:spPr>
          <a:xfrm>
            <a:off x="3388915" y="3308038"/>
            <a:ext cx="457952" cy="103820"/>
          </a:xfrm>
          <a:custGeom>
            <a:avLst/>
            <a:gdLst/>
            <a:ahLst/>
            <a:cxnLst/>
            <a:rect l="l" t="t" r="r" b="b"/>
            <a:pathLst>
              <a:path w="14252" h="3231" extrusionOk="0">
                <a:moveTo>
                  <a:pt x="1" y="0"/>
                </a:moveTo>
                <a:lnTo>
                  <a:pt x="1" y="3230"/>
                </a:lnTo>
                <a:lnTo>
                  <a:pt x="14252" y="3230"/>
                </a:lnTo>
                <a:lnTo>
                  <a:pt x="1425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43"/>
          <p:cNvSpPr/>
          <p:nvPr/>
        </p:nvSpPr>
        <p:spPr>
          <a:xfrm>
            <a:off x="3434704" y="3411826"/>
            <a:ext cx="367403" cy="48874"/>
          </a:xfrm>
          <a:custGeom>
            <a:avLst/>
            <a:gdLst/>
            <a:ahLst/>
            <a:cxnLst/>
            <a:rect l="l" t="t" r="r" b="b"/>
            <a:pathLst>
              <a:path w="11434" h="1521" extrusionOk="0">
                <a:moveTo>
                  <a:pt x="1" y="0"/>
                </a:moveTo>
                <a:lnTo>
                  <a:pt x="254" y="1521"/>
                </a:lnTo>
                <a:lnTo>
                  <a:pt x="11180" y="1521"/>
                </a:lnTo>
                <a:lnTo>
                  <a:pt x="11433" y="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43"/>
          <p:cNvSpPr/>
          <p:nvPr/>
        </p:nvSpPr>
        <p:spPr>
          <a:xfrm>
            <a:off x="3373652" y="3797480"/>
            <a:ext cx="2375138" cy="176086"/>
          </a:xfrm>
          <a:custGeom>
            <a:avLst/>
            <a:gdLst/>
            <a:ahLst/>
            <a:cxnLst/>
            <a:rect l="l" t="t" r="r" b="b"/>
            <a:pathLst>
              <a:path w="73917" h="5480" extrusionOk="0">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43"/>
          <p:cNvSpPr/>
          <p:nvPr/>
        </p:nvSpPr>
        <p:spPr>
          <a:xfrm>
            <a:off x="4179600" y="1779334"/>
            <a:ext cx="960665" cy="1027533"/>
          </a:xfrm>
          <a:custGeom>
            <a:avLst/>
            <a:gdLst/>
            <a:ahLst/>
            <a:cxnLst/>
            <a:rect l="l" t="t" r="r" b="b"/>
            <a:pathLst>
              <a:path w="29897" h="31978" extrusionOk="0">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43"/>
          <p:cNvSpPr/>
          <p:nvPr/>
        </p:nvSpPr>
        <p:spPr>
          <a:xfrm>
            <a:off x="4181624" y="1760858"/>
            <a:ext cx="899614" cy="820632"/>
          </a:xfrm>
          <a:custGeom>
            <a:avLst/>
            <a:gdLst/>
            <a:ahLst/>
            <a:cxnLst/>
            <a:rect l="l" t="t" r="r" b="b"/>
            <a:pathLst>
              <a:path w="27997" h="25539" extrusionOk="0">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43"/>
          <p:cNvSpPr/>
          <p:nvPr/>
        </p:nvSpPr>
        <p:spPr>
          <a:xfrm>
            <a:off x="3667761" y="3324490"/>
            <a:ext cx="1824580" cy="505862"/>
          </a:xfrm>
          <a:custGeom>
            <a:avLst/>
            <a:gdLst/>
            <a:ahLst/>
            <a:cxnLst/>
            <a:rect l="l" t="t" r="r" b="b"/>
            <a:pathLst>
              <a:path w="56783" h="15743" extrusionOk="0">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43"/>
          <p:cNvSpPr/>
          <p:nvPr/>
        </p:nvSpPr>
        <p:spPr>
          <a:xfrm>
            <a:off x="3959813" y="2994907"/>
            <a:ext cx="377557" cy="568392"/>
          </a:xfrm>
          <a:custGeom>
            <a:avLst/>
            <a:gdLst/>
            <a:ahLst/>
            <a:cxnLst/>
            <a:rect l="l" t="t" r="r" b="b"/>
            <a:pathLst>
              <a:path w="11750" h="17689" extrusionOk="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43"/>
          <p:cNvSpPr/>
          <p:nvPr/>
        </p:nvSpPr>
        <p:spPr>
          <a:xfrm>
            <a:off x="4325128" y="2164892"/>
            <a:ext cx="520032" cy="459720"/>
          </a:xfrm>
          <a:custGeom>
            <a:avLst/>
            <a:gdLst/>
            <a:ahLst/>
            <a:cxnLst/>
            <a:rect l="l" t="t" r="r" b="b"/>
            <a:pathLst>
              <a:path w="16184" h="14307" extrusionOk="0">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43"/>
          <p:cNvSpPr/>
          <p:nvPr/>
        </p:nvSpPr>
        <p:spPr>
          <a:xfrm>
            <a:off x="3950656" y="2500516"/>
            <a:ext cx="468106" cy="624367"/>
          </a:xfrm>
          <a:custGeom>
            <a:avLst/>
            <a:gdLst/>
            <a:ahLst/>
            <a:cxnLst/>
            <a:rect l="l" t="t" r="r" b="b"/>
            <a:pathLst>
              <a:path w="14568" h="19431" extrusionOk="0">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43"/>
          <p:cNvSpPr/>
          <p:nvPr/>
        </p:nvSpPr>
        <p:spPr>
          <a:xfrm>
            <a:off x="4762676" y="2994907"/>
            <a:ext cx="376561" cy="568392"/>
          </a:xfrm>
          <a:custGeom>
            <a:avLst/>
            <a:gdLst/>
            <a:ahLst/>
            <a:cxnLst/>
            <a:rect l="l" t="t" r="r" b="b"/>
            <a:pathLst>
              <a:path w="11719" h="17689" extrusionOk="0">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43"/>
          <p:cNvSpPr/>
          <p:nvPr/>
        </p:nvSpPr>
        <p:spPr>
          <a:xfrm>
            <a:off x="4681284" y="2500516"/>
            <a:ext cx="468138" cy="624367"/>
          </a:xfrm>
          <a:custGeom>
            <a:avLst/>
            <a:gdLst/>
            <a:ahLst/>
            <a:cxnLst/>
            <a:rect l="l" t="t" r="r" b="b"/>
            <a:pathLst>
              <a:path w="14569" h="19431" extrusionOk="0">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43"/>
          <p:cNvSpPr/>
          <p:nvPr/>
        </p:nvSpPr>
        <p:spPr>
          <a:xfrm>
            <a:off x="4225389" y="2460382"/>
            <a:ext cx="657399" cy="1024738"/>
          </a:xfrm>
          <a:custGeom>
            <a:avLst/>
            <a:gdLst/>
            <a:ahLst/>
            <a:cxnLst/>
            <a:rect l="l" t="t" r="r" b="b"/>
            <a:pathLst>
              <a:path w="20459" h="31891" extrusionOk="0">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43"/>
          <p:cNvSpPr/>
          <p:nvPr/>
        </p:nvSpPr>
        <p:spPr>
          <a:xfrm>
            <a:off x="4348520" y="2438661"/>
            <a:ext cx="439637" cy="236656"/>
          </a:xfrm>
          <a:custGeom>
            <a:avLst/>
            <a:gdLst/>
            <a:ahLst/>
            <a:cxnLst/>
            <a:rect l="l" t="t" r="r" b="b"/>
            <a:pathLst>
              <a:path w="13682" h="7365" extrusionOk="0">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43"/>
          <p:cNvSpPr/>
          <p:nvPr/>
        </p:nvSpPr>
        <p:spPr>
          <a:xfrm>
            <a:off x="4425863" y="2265274"/>
            <a:ext cx="266635" cy="371227"/>
          </a:xfrm>
          <a:custGeom>
            <a:avLst/>
            <a:gdLst/>
            <a:ahLst/>
            <a:cxnLst/>
            <a:rect l="l" t="t" r="r" b="b"/>
            <a:pathLst>
              <a:path w="8298" h="11553" extrusionOk="0">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43"/>
          <p:cNvSpPr/>
          <p:nvPr/>
        </p:nvSpPr>
        <p:spPr>
          <a:xfrm>
            <a:off x="4531708" y="1854685"/>
            <a:ext cx="501685" cy="786861"/>
          </a:xfrm>
          <a:custGeom>
            <a:avLst/>
            <a:gdLst/>
            <a:ahLst/>
            <a:cxnLst/>
            <a:rect l="l" t="t" r="r" b="b"/>
            <a:pathLst>
              <a:path w="15613" h="24488" extrusionOk="0">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43"/>
          <p:cNvSpPr/>
          <p:nvPr/>
        </p:nvSpPr>
        <p:spPr>
          <a:xfrm>
            <a:off x="4475733" y="2265274"/>
            <a:ext cx="166896" cy="185437"/>
          </a:xfrm>
          <a:custGeom>
            <a:avLst/>
            <a:gdLst/>
            <a:ahLst/>
            <a:cxnLst/>
            <a:rect l="l" t="t" r="r" b="b"/>
            <a:pathLst>
              <a:path w="5194" h="5771" extrusionOk="0">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43"/>
          <p:cNvSpPr/>
          <p:nvPr/>
        </p:nvSpPr>
        <p:spPr>
          <a:xfrm>
            <a:off x="4333257" y="1908925"/>
            <a:ext cx="413192" cy="500046"/>
          </a:xfrm>
          <a:custGeom>
            <a:avLst/>
            <a:gdLst/>
            <a:ahLst/>
            <a:cxnLst/>
            <a:rect l="l" t="t" r="r" b="b"/>
            <a:pathLst>
              <a:path w="12859" h="15562" extrusionOk="0">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43"/>
          <p:cNvSpPr/>
          <p:nvPr/>
        </p:nvSpPr>
        <p:spPr>
          <a:xfrm>
            <a:off x="4370917" y="1889613"/>
            <a:ext cx="383662" cy="341826"/>
          </a:xfrm>
          <a:custGeom>
            <a:avLst/>
            <a:gdLst/>
            <a:ahLst/>
            <a:cxnLst/>
            <a:rect l="l" t="t" r="r" b="b"/>
            <a:pathLst>
              <a:path w="11940" h="10638" extrusionOk="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43"/>
          <p:cNvSpPr/>
          <p:nvPr/>
        </p:nvSpPr>
        <p:spPr>
          <a:xfrm>
            <a:off x="4315970" y="1867506"/>
            <a:ext cx="491531" cy="373862"/>
          </a:xfrm>
          <a:custGeom>
            <a:avLst/>
            <a:gdLst/>
            <a:ahLst/>
            <a:cxnLst/>
            <a:rect l="l" t="t" r="r" b="b"/>
            <a:pathLst>
              <a:path w="15297" h="11635" extrusionOk="0">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43"/>
          <p:cNvSpPr/>
          <p:nvPr/>
        </p:nvSpPr>
        <p:spPr>
          <a:xfrm>
            <a:off x="4092103" y="2973249"/>
            <a:ext cx="924002" cy="20372"/>
          </a:xfrm>
          <a:custGeom>
            <a:avLst/>
            <a:gdLst/>
            <a:ahLst/>
            <a:cxnLst/>
            <a:rect l="l" t="t" r="r" b="b"/>
            <a:pathLst>
              <a:path w="28756" h="634" extrusionOk="0">
                <a:moveTo>
                  <a:pt x="28471" y="0"/>
                </a:moveTo>
                <a:lnTo>
                  <a:pt x="222" y="64"/>
                </a:lnTo>
                <a:lnTo>
                  <a:pt x="0" y="634"/>
                </a:lnTo>
                <a:lnTo>
                  <a:pt x="28756" y="634"/>
                </a:lnTo>
                <a:lnTo>
                  <a:pt x="28471" y="0"/>
                </a:lnTo>
                <a:close/>
              </a:path>
            </a:pathLst>
          </a:custGeom>
          <a:solidFill>
            <a:srgbClr val="BD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43"/>
          <p:cNvSpPr/>
          <p:nvPr/>
        </p:nvSpPr>
        <p:spPr>
          <a:xfrm>
            <a:off x="4450284" y="3733376"/>
            <a:ext cx="480349" cy="175058"/>
          </a:xfrm>
          <a:custGeom>
            <a:avLst/>
            <a:gdLst/>
            <a:ahLst/>
            <a:cxnLst/>
            <a:rect l="l" t="t" r="r" b="b"/>
            <a:pathLst>
              <a:path w="14949" h="5448" extrusionOk="0">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43"/>
          <p:cNvSpPr/>
          <p:nvPr/>
        </p:nvSpPr>
        <p:spPr>
          <a:xfrm>
            <a:off x="4461466" y="3733376"/>
            <a:ext cx="469167" cy="160823"/>
          </a:xfrm>
          <a:custGeom>
            <a:avLst/>
            <a:gdLst/>
            <a:ahLst/>
            <a:cxnLst/>
            <a:rect l="l" t="t" r="r" b="b"/>
            <a:pathLst>
              <a:path w="14601" h="5005" extrusionOk="0">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43"/>
          <p:cNvSpPr/>
          <p:nvPr/>
        </p:nvSpPr>
        <p:spPr>
          <a:xfrm>
            <a:off x="4097180" y="2964092"/>
            <a:ext cx="913848" cy="613634"/>
          </a:xfrm>
          <a:custGeom>
            <a:avLst/>
            <a:gdLst/>
            <a:ahLst/>
            <a:cxnLst/>
            <a:rect l="l" t="t" r="r" b="b"/>
            <a:pathLst>
              <a:path w="28440" h="19097" extrusionOk="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43"/>
          <p:cNvSpPr/>
          <p:nvPr/>
        </p:nvSpPr>
        <p:spPr>
          <a:xfrm>
            <a:off x="4670102" y="3734436"/>
            <a:ext cx="305291" cy="190385"/>
          </a:xfrm>
          <a:custGeom>
            <a:avLst/>
            <a:gdLst/>
            <a:ahLst/>
            <a:cxnLst/>
            <a:rect l="l" t="t" r="r" b="b"/>
            <a:pathLst>
              <a:path w="9501" h="5925" extrusionOk="0">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43"/>
          <p:cNvSpPr/>
          <p:nvPr/>
        </p:nvSpPr>
        <p:spPr>
          <a:xfrm>
            <a:off x="4090046" y="2981379"/>
            <a:ext cx="928083" cy="613634"/>
          </a:xfrm>
          <a:custGeom>
            <a:avLst/>
            <a:gdLst/>
            <a:ahLst/>
            <a:cxnLst/>
            <a:rect l="l" t="t" r="r" b="b"/>
            <a:pathLst>
              <a:path w="28883" h="19097" extrusionOk="0">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43"/>
          <p:cNvSpPr/>
          <p:nvPr/>
        </p:nvSpPr>
        <p:spPr>
          <a:xfrm>
            <a:off x="4149074" y="3593985"/>
            <a:ext cx="809032" cy="36663"/>
          </a:xfrm>
          <a:custGeom>
            <a:avLst/>
            <a:gdLst/>
            <a:ahLst/>
            <a:cxnLst/>
            <a:rect l="l" t="t" r="r" b="b"/>
            <a:pathLst>
              <a:path w="25178" h="1141" extrusionOk="0">
                <a:moveTo>
                  <a:pt x="0" y="0"/>
                </a:moveTo>
                <a:lnTo>
                  <a:pt x="0" y="1140"/>
                </a:lnTo>
                <a:lnTo>
                  <a:pt x="25177" y="1140"/>
                </a:lnTo>
                <a:lnTo>
                  <a:pt x="2517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43"/>
          <p:cNvSpPr/>
          <p:nvPr/>
        </p:nvSpPr>
        <p:spPr>
          <a:xfrm>
            <a:off x="4494048" y="3231980"/>
            <a:ext cx="120111" cy="112207"/>
          </a:xfrm>
          <a:custGeom>
            <a:avLst/>
            <a:gdLst/>
            <a:ahLst/>
            <a:cxnLst/>
            <a:rect l="l" t="t" r="r" b="b"/>
            <a:pathLst>
              <a:path w="3738" h="3492" extrusionOk="0">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43"/>
          <p:cNvSpPr/>
          <p:nvPr/>
        </p:nvSpPr>
        <p:spPr>
          <a:xfrm>
            <a:off x="3628945" y="3333165"/>
            <a:ext cx="1012688" cy="548213"/>
          </a:xfrm>
          <a:custGeom>
            <a:avLst/>
            <a:gdLst/>
            <a:ahLst/>
            <a:cxnLst/>
            <a:rect l="l" t="t" r="r" b="b"/>
            <a:pathLst>
              <a:path w="31516" h="17061" extrusionOk="0">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43"/>
          <p:cNvSpPr/>
          <p:nvPr/>
        </p:nvSpPr>
        <p:spPr>
          <a:xfrm>
            <a:off x="4675179" y="3333230"/>
            <a:ext cx="804116" cy="509075"/>
          </a:xfrm>
          <a:custGeom>
            <a:avLst/>
            <a:gdLst/>
            <a:ahLst/>
            <a:cxnLst/>
            <a:rect l="l" t="t" r="r" b="b"/>
            <a:pathLst>
              <a:path w="25025" h="15843" extrusionOk="0">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43"/>
          <p:cNvSpPr/>
          <p:nvPr/>
        </p:nvSpPr>
        <p:spPr>
          <a:xfrm>
            <a:off x="4413653" y="3704906"/>
            <a:ext cx="317533" cy="180167"/>
          </a:xfrm>
          <a:custGeom>
            <a:avLst/>
            <a:gdLst/>
            <a:ahLst/>
            <a:cxnLst/>
            <a:rect l="l" t="t" r="r" b="b"/>
            <a:pathLst>
              <a:path w="9882" h="5607" extrusionOk="0">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43"/>
          <p:cNvSpPr/>
          <p:nvPr/>
        </p:nvSpPr>
        <p:spPr>
          <a:xfrm>
            <a:off x="4144993" y="3724218"/>
            <a:ext cx="451847" cy="136402"/>
          </a:xfrm>
          <a:custGeom>
            <a:avLst/>
            <a:gdLst/>
            <a:ahLst/>
            <a:cxnLst/>
            <a:rect l="l" t="t" r="r" b="b"/>
            <a:pathLst>
              <a:path w="14062" h="4245" extrusionOk="0">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43"/>
          <p:cNvSpPr/>
          <p:nvPr/>
        </p:nvSpPr>
        <p:spPr>
          <a:xfrm>
            <a:off x="3628913" y="3333230"/>
            <a:ext cx="804116" cy="509075"/>
          </a:xfrm>
          <a:custGeom>
            <a:avLst/>
            <a:gdLst/>
            <a:ahLst/>
            <a:cxnLst/>
            <a:rect l="l" t="t" r="r" b="b"/>
            <a:pathLst>
              <a:path w="25025" h="15843" extrusionOk="0">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43"/>
          <p:cNvSpPr/>
          <p:nvPr/>
        </p:nvSpPr>
        <p:spPr>
          <a:xfrm>
            <a:off x="4191810" y="3739834"/>
            <a:ext cx="463029" cy="168599"/>
          </a:xfrm>
          <a:custGeom>
            <a:avLst/>
            <a:gdLst/>
            <a:ahLst/>
            <a:cxnLst/>
            <a:rect l="l" t="t" r="r" b="b"/>
            <a:pathLst>
              <a:path w="14410" h="5247" extrusionOk="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43"/>
          <p:cNvSpPr/>
          <p:nvPr/>
        </p:nvSpPr>
        <p:spPr>
          <a:xfrm>
            <a:off x="4125681" y="3734436"/>
            <a:ext cx="305291" cy="190385"/>
          </a:xfrm>
          <a:custGeom>
            <a:avLst/>
            <a:gdLst/>
            <a:ahLst/>
            <a:cxnLst/>
            <a:rect l="l" t="t" r="r" b="b"/>
            <a:pathLst>
              <a:path w="9501" h="5925" extrusionOk="0">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43"/>
          <p:cNvSpPr/>
          <p:nvPr/>
        </p:nvSpPr>
        <p:spPr>
          <a:xfrm>
            <a:off x="5514705" y="3490165"/>
            <a:ext cx="201503" cy="289032"/>
          </a:xfrm>
          <a:custGeom>
            <a:avLst/>
            <a:gdLst/>
            <a:ahLst/>
            <a:cxnLst/>
            <a:rect l="l" t="t" r="r" b="b"/>
            <a:pathLst>
              <a:path w="6271" h="8995" extrusionOk="0">
                <a:moveTo>
                  <a:pt x="0" y="1"/>
                </a:moveTo>
                <a:lnTo>
                  <a:pt x="0" y="7316"/>
                </a:lnTo>
                <a:cubicBezTo>
                  <a:pt x="0" y="8235"/>
                  <a:pt x="729" y="8995"/>
                  <a:pt x="1679" y="8995"/>
                </a:cubicBezTo>
                <a:lnTo>
                  <a:pt x="4592" y="8995"/>
                </a:lnTo>
                <a:cubicBezTo>
                  <a:pt x="5511" y="8995"/>
                  <a:pt x="6271" y="8235"/>
                  <a:pt x="6271" y="7316"/>
                </a:cubicBezTo>
                <a:lnTo>
                  <a:pt x="6271"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43"/>
          <p:cNvSpPr/>
          <p:nvPr/>
        </p:nvSpPr>
        <p:spPr>
          <a:xfrm>
            <a:off x="5641918" y="3555297"/>
            <a:ext cx="175058" cy="178110"/>
          </a:xfrm>
          <a:custGeom>
            <a:avLst/>
            <a:gdLst/>
            <a:ahLst/>
            <a:cxnLst/>
            <a:rect l="l" t="t" r="r" b="b"/>
            <a:pathLst>
              <a:path w="5448" h="5543" extrusionOk="0">
                <a:moveTo>
                  <a:pt x="2724" y="1014"/>
                </a:moveTo>
                <a:cubicBezTo>
                  <a:pt x="3705" y="1014"/>
                  <a:pt x="4497" y="1806"/>
                  <a:pt x="4497" y="2788"/>
                </a:cubicBezTo>
                <a:cubicBezTo>
                  <a:pt x="4497" y="3769"/>
                  <a:pt x="3705" y="4561"/>
                  <a:pt x="2724" y="4561"/>
                </a:cubicBezTo>
                <a:cubicBezTo>
                  <a:pt x="1773" y="4561"/>
                  <a:pt x="982" y="3769"/>
                  <a:pt x="982" y="2788"/>
                </a:cubicBezTo>
                <a:cubicBezTo>
                  <a:pt x="982" y="1806"/>
                  <a:pt x="1773" y="1014"/>
                  <a:pt x="2724" y="1014"/>
                </a:cubicBezTo>
                <a:close/>
                <a:moveTo>
                  <a:pt x="2724" y="1"/>
                </a:moveTo>
                <a:cubicBezTo>
                  <a:pt x="1235" y="1"/>
                  <a:pt x="0" y="1236"/>
                  <a:pt x="0" y="2788"/>
                </a:cubicBezTo>
                <a:cubicBezTo>
                  <a:pt x="0" y="4308"/>
                  <a:pt x="1235" y="5543"/>
                  <a:pt x="2724" y="5543"/>
                </a:cubicBezTo>
                <a:cubicBezTo>
                  <a:pt x="4244" y="5543"/>
                  <a:pt x="5447" y="4308"/>
                  <a:pt x="5447" y="2788"/>
                </a:cubicBezTo>
                <a:cubicBezTo>
                  <a:pt x="5447" y="1236"/>
                  <a:pt x="4244" y="1"/>
                  <a:pt x="27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43"/>
          <p:cNvSpPr/>
          <p:nvPr/>
        </p:nvSpPr>
        <p:spPr>
          <a:xfrm>
            <a:off x="5534049" y="3507484"/>
            <a:ext cx="21400" cy="161819"/>
          </a:xfrm>
          <a:custGeom>
            <a:avLst/>
            <a:gdLst/>
            <a:ahLst/>
            <a:cxnLst/>
            <a:rect l="l" t="t" r="r" b="b"/>
            <a:pathLst>
              <a:path w="666" h="5036" extrusionOk="0">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43"/>
          <p:cNvSpPr/>
          <p:nvPr/>
        </p:nvSpPr>
        <p:spPr>
          <a:xfrm>
            <a:off x="5618493" y="3490165"/>
            <a:ext cx="97715" cy="289032"/>
          </a:xfrm>
          <a:custGeom>
            <a:avLst/>
            <a:gdLst/>
            <a:ahLst/>
            <a:cxnLst/>
            <a:rect l="l" t="t" r="r" b="b"/>
            <a:pathLst>
              <a:path w="3041" h="8995" extrusionOk="0">
                <a:moveTo>
                  <a:pt x="1584" y="1"/>
                </a:moveTo>
                <a:lnTo>
                  <a:pt x="1584" y="7411"/>
                </a:lnTo>
                <a:cubicBezTo>
                  <a:pt x="1584" y="8298"/>
                  <a:pt x="856" y="8995"/>
                  <a:pt x="1" y="8995"/>
                </a:cubicBezTo>
                <a:lnTo>
                  <a:pt x="1457" y="8995"/>
                </a:lnTo>
                <a:cubicBezTo>
                  <a:pt x="2312" y="8995"/>
                  <a:pt x="3041" y="8267"/>
                  <a:pt x="3041" y="7411"/>
                </a:cubicBezTo>
                <a:lnTo>
                  <a:pt x="3041"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43"/>
          <p:cNvSpPr/>
          <p:nvPr/>
        </p:nvSpPr>
        <p:spPr>
          <a:xfrm>
            <a:off x="493841" y="2518735"/>
            <a:ext cx="706240" cy="673786"/>
          </a:xfrm>
          <a:custGeom>
            <a:avLst/>
            <a:gdLst/>
            <a:ahLst/>
            <a:cxnLst/>
            <a:rect l="l" t="t" r="r" b="b"/>
            <a:pathLst>
              <a:path w="21979" h="20969" extrusionOk="0">
                <a:moveTo>
                  <a:pt x="10958" y="1"/>
                </a:moveTo>
                <a:cubicBezTo>
                  <a:pt x="5632" y="1"/>
                  <a:pt x="1076" y="4045"/>
                  <a:pt x="570" y="9458"/>
                </a:cubicBezTo>
                <a:cubicBezTo>
                  <a:pt x="0" y="15222"/>
                  <a:pt x="4244" y="20352"/>
                  <a:pt x="10008" y="20922"/>
                </a:cubicBezTo>
                <a:cubicBezTo>
                  <a:pt x="10339" y="20953"/>
                  <a:pt x="10668" y="20969"/>
                  <a:pt x="10995" y="20969"/>
                </a:cubicBezTo>
                <a:cubicBezTo>
                  <a:pt x="16317" y="20969"/>
                  <a:pt x="20903" y="16916"/>
                  <a:pt x="21440" y="11485"/>
                </a:cubicBezTo>
                <a:cubicBezTo>
                  <a:pt x="21979" y="5721"/>
                  <a:pt x="17767" y="591"/>
                  <a:pt x="12003" y="53"/>
                </a:cubicBezTo>
                <a:cubicBezTo>
                  <a:pt x="11652" y="18"/>
                  <a:pt x="11304" y="1"/>
                  <a:pt x="10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43"/>
          <p:cNvSpPr/>
          <p:nvPr/>
        </p:nvSpPr>
        <p:spPr>
          <a:xfrm>
            <a:off x="742129" y="2671011"/>
            <a:ext cx="205584" cy="362294"/>
          </a:xfrm>
          <a:custGeom>
            <a:avLst/>
            <a:gdLst/>
            <a:ahLst/>
            <a:cxnLst/>
            <a:rect l="l" t="t" r="r" b="b"/>
            <a:pathLst>
              <a:path w="6398" h="11275" extrusionOk="0">
                <a:moveTo>
                  <a:pt x="2724" y="2439"/>
                </a:moveTo>
                <a:lnTo>
                  <a:pt x="2724" y="4529"/>
                </a:lnTo>
                <a:cubicBezTo>
                  <a:pt x="2312" y="4371"/>
                  <a:pt x="2027" y="4181"/>
                  <a:pt x="1869" y="4022"/>
                </a:cubicBezTo>
                <a:cubicBezTo>
                  <a:pt x="1711" y="3864"/>
                  <a:pt x="1616" y="3642"/>
                  <a:pt x="1616" y="3389"/>
                </a:cubicBezTo>
                <a:cubicBezTo>
                  <a:pt x="1616" y="3136"/>
                  <a:pt x="1711" y="2914"/>
                  <a:pt x="1901" y="2756"/>
                </a:cubicBezTo>
                <a:cubicBezTo>
                  <a:pt x="2091" y="2597"/>
                  <a:pt x="2376" y="2471"/>
                  <a:pt x="2724" y="2439"/>
                </a:cubicBezTo>
                <a:close/>
                <a:moveTo>
                  <a:pt x="3642" y="6398"/>
                </a:moveTo>
                <a:cubicBezTo>
                  <a:pt x="4054" y="6556"/>
                  <a:pt x="4371" y="6714"/>
                  <a:pt x="4529" y="6873"/>
                </a:cubicBezTo>
                <a:cubicBezTo>
                  <a:pt x="4719" y="7063"/>
                  <a:pt x="4814" y="7253"/>
                  <a:pt x="4814" y="7538"/>
                </a:cubicBezTo>
                <a:cubicBezTo>
                  <a:pt x="4814" y="8076"/>
                  <a:pt x="4434" y="8424"/>
                  <a:pt x="3642" y="8551"/>
                </a:cubicBezTo>
                <a:lnTo>
                  <a:pt x="3642" y="6398"/>
                </a:lnTo>
                <a:close/>
                <a:moveTo>
                  <a:pt x="2724" y="1"/>
                </a:moveTo>
                <a:lnTo>
                  <a:pt x="2724" y="1141"/>
                </a:lnTo>
                <a:cubicBezTo>
                  <a:pt x="1901" y="1236"/>
                  <a:pt x="1236" y="1457"/>
                  <a:pt x="761" y="1869"/>
                </a:cubicBezTo>
                <a:cubicBezTo>
                  <a:pt x="285" y="2281"/>
                  <a:pt x="32" y="2787"/>
                  <a:pt x="32" y="3389"/>
                </a:cubicBezTo>
                <a:cubicBezTo>
                  <a:pt x="32" y="3991"/>
                  <a:pt x="222" y="4466"/>
                  <a:pt x="570" y="4846"/>
                </a:cubicBezTo>
                <a:cubicBezTo>
                  <a:pt x="887" y="5258"/>
                  <a:pt x="1426" y="5574"/>
                  <a:pt x="2154" y="5859"/>
                </a:cubicBezTo>
                <a:lnTo>
                  <a:pt x="2724" y="6081"/>
                </a:lnTo>
                <a:lnTo>
                  <a:pt x="2724" y="8614"/>
                </a:lnTo>
                <a:cubicBezTo>
                  <a:pt x="2312" y="8614"/>
                  <a:pt x="1869" y="8519"/>
                  <a:pt x="1362" y="8393"/>
                </a:cubicBezTo>
                <a:cubicBezTo>
                  <a:pt x="824" y="8266"/>
                  <a:pt x="380" y="8108"/>
                  <a:pt x="0" y="7918"/>
                </a:cubicBezTo>
                <a:lnTo>
                  <a:pt x="0" y="9343"/>
                </a:lnTo>
                <a:cubicBezTo>
                  <a:pt x="697" y="9660"/>
                  <a:pt x="1616" y="9850"/>
                  <a:pt x="2724" y="9850"/>
                </a:cubicBezTo>
                <a:lnTo>
                  <a:pt x="2724" y="11275"/>
                </a:lnTo>
                <a:lnTo>
                  <a:pt x="3642" y="11275"/>
                </a:lnTo>
                <a:lnTo>
                  <a:pt x="3642" y="9818"/>
                </a:lnTo>
                <a:cubicBezTo>
                  <a:pt x="4529" y="9723"/>
                  <a:pt x="5226" y="9470"/>
                  <a:pt x="5701" y="9026"/>
                </a:cubicBezTo>
                <a:cubicBezTo>
                  <a:pt x="6176" y="8614"/>
                  <a:pt x="6398" y="8076"/>
                  <a:pt x="6398" y="7411"/>
                </a:cubicBezTo>
                <a:cubicBezTo>
                  <a:pt x="6398" y="6904"/>
                  <a:pt x="6239" y="6461"/>
                  <a:pt x="5923" y="6081"/>
                </a:cubicBezTo>
                <a:cubicBezTo>
                  <a:pt x="5574" y="5733"/>
                  <a:pt x="5004" y="5384"/>
                  <a:pt x="4149" y="5068"/>
                </a:cubicBezTo>
                <a:lnTo>
                  <a:pt x="3642" y="4846"/>
                </a:lnTo>
                <a:lnTo>
                  <a:pt x="3642" y="2407"/>
                </a:lnTo>
                <a:cubicBezTo>
                  <a:pt x="4339" y="2471"/>
                  <a:pt x="5036" y="2629"/>
                  <a:pt x="5733" y="2914"/>
                </a:cubicBezTo>
                <a:lnTo>
                  <a:pt x="6239" y="1679"/>
                </a:lnTo>
                <a:cubicBezTo>
                  <a:pt x="5416" y="1331"/>
                  <a:pt x="4529" y="1141"/>
                  <a:pt x="3642" y="1109"/>
                </a:cubicBezTo>
                <a:lnTo>
                  <a:pt x="36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43"/>
          <p:cNvSpPr/>
          <p:nvPr/>
        </p:nvSpPr>
        <p:spPr>
          <a:xfrm>
            <a:off x="514181" y="3930798"/>
            <a:ext cx="673690" cy="673690"/>
          </a:xfrm>
          <a:custGeom>
            <a:avLst/>
            <a:gdLst/>
            <a:ahLst/>
            <a:cxnLst/>
            <a:rect l="l" t="t" r="r" b="b"/>
            <a:pathLst>
              <a:path w="20966" h="20966" extrusionOk="0">
                <a:moveTo>
                  <a:pt x="10483" y="1"/>
                </a:moveTo>
                <a:cubicBezTo>
                  <a:pt x="4688" y="1"/>
                  <a:pt x="1" y="4688"/>
                  <a:pt x="1" y="10483"/>
                </a:cubicBezTo>
                <a:cubicBezTo>
                  <a:pt x="1" y="16278"/>
                  <a:pt x="4688" y="20965"/>
                  <a:pt x="10483" y="20965"/>
                </a:cubicBezTo>
                <a:cubicBezTo>
                  <a:pt x="16278" y="20965"/>
                  <a:pt x="20965" y="16278"/>
                  <a:pt x="20965" y="10483"/>
                </a:cubicBezTo>
                <a:cubicBezTo>
                  <a:pt x="20965" y="4688"/>
                  <a:pt x="16278" y="1"/>
                  <a:pt x="10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6" name="Google Shape;5236;p43"/>
          <p:cNvSpPr/>
          <p:nvPr/>
        </p:nvSpPr>
        <p:spPr>
          <a:xfrm>
            <a:off x="667839" y="4151612"/>
            <a:ext cx="367403" cy="48874"/>
          </a:xfrm>
          <a:custGeom>
            <a:avLst/>
            <a:gdLst/>
            <a:ahLst/>
            <a:cxnLst/>
            <a:rect l="l" t="t" r="r" b="b"/>
            <a:pathLst>
              <a:path w="11434" h="1521" extrusionOk="0">
                <a:moveTo>
                  <a:pt x="1" y="1"/>
                </a:moveTo>
                <a:lnTo>
                  <a:pt x="1" y="1521"/>
                </a:lnTo>
                <a:lnTo>
                  <a:pt x="11433" y="1521"/>
                </a:lnTo>
                <a:lnTo>
                  <a:pt x="114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43"/>
          <p:cNvSpPr/>
          <p:nvPr/>
        </p:nvSpPr>
        <p:spPr>
          <a:xfrm>
            <a:off x="667839" y="4210640"/>
            <a:ext cx="367403" cy="219851"/>
          </a:xfrm>
          <a:custGeom>
            <a:avLst/>
            <a:gdLst/>
            <a:ahLst/>
            <a:cxnLst/>
            <a:rect l="l" t="t" r="r" b="b"/>
            <a:pathLst>
              <a:path w="11434" h="6842" extrusionOk="0">
                <a:moveTo>
                  <a:pt x="2882" y="1331"/>
                </a:moveTo>
                <a:lnTo>
                  <a:pt x="2882" y="2977"/>
                </a:lnTo>
                <a:lnTo>
                  <a:pt x="1236" y="2977"/>
                </a:lnTo>
                <a:lnTo>
                  <a:pt x="1236" y="1331"/>
                </a:lnTo>
                <a:close/>
                <a:moveTo>
                  <a:pt x="5258" y="1331"/>
                </a:moveTo>
                <a:lnTo>
                  <a:pt x="5258" y="2977"/>
                </a:lnTo>
                <a:lnTo>
                  <a:pt x="3611" y="2977"/>
                </a:lnTo>
                <a:lnTo>
                  <a:pt x="3611" y="1331"/>
                </a:lnTo>
                <a:close/>
                <a:moveTo>
                  <a:pt x="7633" y="1331"/>
                </a:moveTo>
                <a:lnTo>
                  <a:pt x="7633" y="2977"/>
                </a:lnTo>
                <a:lnTo>
                  <a:pt x="6018" y="2977"/>
                </a:lnTo>
                <a:lnTo>
                  <a:pt x="6018" y="1331"/>
                </a:lnTo>
                <a:close/>
                <a:moveTo>
                  <a:pt x="10008" y="1331"/>
                </a:moveTo>
                <a:lnTo>
                  <a:pt x="10008" y="2977"/>
                </a:lnTo>
                <a:lnTo>
                  <a:pt x="8393" y="2977"/>
                </a:lnTo>
                <a:lnTo>
                  <a:pt x="8393" y="1331"/>
                </a:lnTo>
                <a:close/>
                <a:moveTo>
                  <a:pt x="2882" y="3737"/>
                </a:moveTo>
                <a:lnTo>
                  <a:pt x="2882" y="5353"/>
                </a:lnTo>
                <a:lnTo>
                  <a:pt x="1236" y="5353"/>
                </a:lnTo>
                <a:lnTo>
                  <a:pt x="1236" y="3737"/>
                </a:lnTo>
                <a:close/>
                <a:moveTo>
                  <a:pt x="5258" y="3737"/>
                </a:moveTo>
                <a:lnTo>
                  <a:pt x="5258" y="5353"/>
                </a:lnTo>
                <a:lnTo>
                  <a:pt x="3611" y="5353"/>
                </a:lnTo>
                <a:lnTo>
                  <a:pt x="3611" y="3737"/>
                </a:lnTo>
                <a:close/>
                <a:moveTo>
                  <a:pt x="7633" y="3737"/>
                </a:moveTo>
                <a:lnTo>
                  <a:pt x="7633" y="5353"/>
                </a:lnTo>
                <a:lnTo>
                  <a:pt x="6018" y="5353"/>
                </a:lnTo>
                <a:lnTo>
                  <a:pt x="6018" y="3737"/>
                </a:lnTo>
                <a:close/>
                <a:moveTo>
                  <a:pt x="10008" y="3737"/>
                </a:moveTo>
                <a:lnTo>
                  <a:pt x="10008" y="5353"/>
                </a:lnTo>
                <a:lnTo>
                  <a:pt x="8393" y="5353"/>
                </a:lnTo>
                <a:lnTo>
                  <a:pt x="8393" y="3737"/>
                </a:lnTo>
                <a:close/>
                <a:moveTo>
                  <a:pt x="1" y="1"/>
                </a:moveTo>
                <a:lnTo>
                  <a:pt x="1" y="6841"/>
                </a:lnTo>
                <a:lnTo>
                  <a:pt x="11433" y="6841"/>
                </a:lnTo>
                <a:lnTo>
                  <a:pt x="114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43"/>
          <p:cNvSpPr/>
          <p:nvPr/>
        </p:nvSpPr>
        <p:spPr>
          <a:xfrm>
            <a:off x="724842" y="4104795"/>
            <a:ext cx="35635" cy="86533"/>
          </a:xfrm>
          <a:custGeom>
            <a:avLst/>
            <a:gdLst/>
            <a:ahLst/>
            <a:cxnLst/>
            <a:rect l="l" t="t" r="r" b="b"/>
            <a:pathLst>
              <a:path w="1109" h="2693" extrusionOk="0">
                <a:moveTo>
                  <a:pt x="538" y="1"/>
                </a:moveTo>
                <a:cubicBezTo>
                  <a:pt x="253" y="1"/>
                  <a:pt x="0" y="223"/>
                  <a:pt x="0" y="539"/>
                </a:cubicBezTo>
                <a:lnTo>
                  <a:pt x="0" y="2154"/>
                </a:lnTo>
                <a:cubicBezTo>
                  <a:pt x="0" y="2471"/>
                  <a:pt x="253" y="2693"/>
                  <a:pt x="538" y="2693"/>
                </a:cubicBezTo>
                <a:lnTo>
                  <a:pt x="570" y="2693"/>
                </a:lnTo>
                <a:cubicBezTo>
                  <a:pt x="855" y="2693"/>
                  <a:pt x="1108" y="2471"/>
                  <a:pt x="1108" y="2154"/>
                </a:cubicBezTo>
                <a:lnTo>
                  <a:pt x="1108" y="539"/>
                </a:lnTo>
                <a:cubicBezTo>
                  <a:pt x="1108" y="223"/>
                  <a:pt x="855" y="1"/>
                  <a:pt x="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43"/>
          <p:cNvSpPr/>
          <p:nvPr/>
        </p:nvSpPr>
        <p:spPr>
          <a:xfrm>
            <a:off x="942604" y="4104795"/>
            <a:ext cx="34607" cy="86533"/>
          </a:xfrm>
          <a:custGeom>
            <a:avLst/>
            <a:gdLst/>
            <a:ahLst/>
            <a:cxnLst/>
            <a:rect l="l" t="t" r="r" b="b"/>
            <a:pathLst>
              <a:path w="1077" h="2693" extrusionOk="0">
                <a:moveTo>
                  <a:pt x="539" y="1"/>
                </a:moveTo>
                <a:cubicBezTo>
                  <a:pt x="254" y="1"/>
                  <a:pt x="0" y="223"/>
                  <a:pt x="0" y="539"/>
                </a:cubicBezTo>
                <a:lnTo>
                  <a:pt x="0" y="2154"/>
                </a:lnTo>
                <a:cubicBezTo>
                  <a:pt x="0" y="2471"/>
                  <a:pt x="254" y="2693"/>
                  <a:pt x="539" y="2693"/>
                </a:cubicBezTo>
                <a:cubicBezTo>
                  <a:pt x="855" y="2693"/>
                  <a:pt x="1077" y="2471"/>
                  <a:pt x="1077" y="2154"/>
                </a:cubicBezTo>
                <a:lnTo>
                  <a:pt x="1077" y="539"/>
                </a:lnTo>
                <a:cubicBezTo>
                  <a:pt x="1077" y="223"/>
                  <a:pt x="855" y="1"/>
                  <a:pt x="5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43"/>
          <p:cNvSpPr/>
          <p:nvPr/>
        </p:nvSpPr>
        <p:spPr>
          <a:xfrm flipH="1">
            <a:off x="8088229" y="1261647"/>
            <a:ext cx="413192" cy="414188"/>
          </a:xfrm>
          <a:custGeom>
            <a:avLst/>
            <a:gdLst/>
            <a:ahLst/>
            <a:cxnLst/>
            <a:rect l="l" t="t" r="r" b="b"/>
            <a:pathLst>
              <a:path w="12859" h="12890" extrusionOk="0">
                <a:moveTo>
                  <a:pt x="6429" y="380"/>
                </a:moveTo>
                <a:cubicBezTo>
                  <a:pt x="9755" y="380"/>
                  <a:pt x="12478" y="3104"/>
                  <a:pt x="12478" y="6429"/>
                </a:cubicBezTo>
                <a:cubicBezTo>
                  <a:pt x="12478" y="9786"/>
                  <a:pt x="9755" y="12509"/>
                  <a:pt x="6429" y="12509"/>
                </a:cubicBezTo>
                <a:cubicBezTo>
                  <a:pt x="3073" y="12509"/>
                  <a:pt x="349" y="9786"/>
                  <a:pt x="349" y="6429"/>
                </a:cubicBezTo>
                <a:cubicBezTo>
                  <a:pt x="349" y="3104"/>
                  <a:pt x="3073" y="380"/>
                  <a:pt x="6429" y="380"/>
                </a:cubicBezTo>
                <a:close/>
                <a:moveTo>
                  <a:pt x="6429" y="0"/>
                </a:moveTo>
                <a:cubicBezTo>
                  <a:pt x="2883" y="0"/>
                  <a:pt x="1" y="2882"/>
                  <a:pt x="1" y="6429"/>
                </a:cubicBezTo>
                <a:cubicBezTo>
                  <a:pt x="1" y="9976"/>
                  <a:pt x="2883" y="12889"/>
                  <a:pt x="6429" y="12889"/>
                </a:cubicBezTo>
                <a:cubicBezTo>
                  <a:pt x="9976" y="12889"/>
                  <a:pt x="12858" y="9976"/>
                  <a:pt x="12858" y="6429"/>
                </a:cubicBezTo>
                <a:cubicBezTo>
                  <a:pt x="12858" y="2882"/>
                  <a:pt x="9976" y="0"/>
                  <a:pt x="6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43"/>
          <p:cNvSpPr/>
          <p:nvPr/>
        </p:nvSpPr>
        <p:spPr>
          <a:xfrm flipH="1">
            <a:off x="8088229" y="1261647"/>
            <a:ext cx="212717" cy="414188"/>
          </a:xfrm>
          <a:custGeom>
            <a:avLst/>
            <a:gdLst/>
            <a:ahLst/>
            <a:cxnLst/>
            <a:rect l="l" t="t" r="r" b="b"/>
            <a:pathLst>
              <a:path w="6620" h="12890" extrusionOk="0">
                <a:moveTo>
                  <a:pt x="190" y="0"/>
                </a:moveTo>
                <a:cubicBezTo>
                  <a:pt x="95" y="0"/>
                  <a:pt x="0" y="95"/>
                  <a:pt x="0" y="190"/>
                </a:cubicBezTo>
                <a:cubicBezTo>
                  <a:pt x="0" y="285"/>
                  <a:pt x="95" y="380"/>
                  <a:pt x="190" y="380"/>
                </a:cubicBezTo>
                <a:cubicBezTo>
                  <a:pt x="3516" y="380"/>
                  <a:pt x="6239" y="3104"/>
                  <a:pt x="6239" y="6429"/>
                </a:cubicBezTo>
                <a:cubicBezTo>
                  <a:pt x="6239" y="9786"/>
                  <a:pt x="3516" y="12509"/>
                  <a:pt x="190" y="12509"/>
                </a:cubicBezTo>
                <a:cubicBezTo>
                  <a:pt x="95" y="12509"/>
                  <a:pt x="0" y="12573"/>
                  <a:pt x="0" y="12699"/>
                </a:cubicBezTo>
                <a:cubicBezTo>
                  <a:pt x="0" y="12794"/>
                  <a:pt x="95" y="12889"/>
                  <a:pt x="190" y="12889"/>
                </a:cubicBezTo>
                <a:cubicBezTo>
                  <a:pt x="3737" y="12889"/>
                  <a:pt x="6619" y="9976"/>
                  <a:pt x="6619" y="6429"/>
                </a:cubicBezTo>
                <a:cubicBezTo>
                  <a:pt x="6619" y="2882"/>
                  <a:pt x="3737" y="0"/>
                  <a:pt x="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43"/>
          <p:cNvSpPr/>
          <p:nvPr/>
        </p:nvSpPr>
        <p:spPr>
          <a:xfrm flipH="1">
            <a:off x="8177782" y="1262644"/>
            <a:ext cx="234085" cy="412164"/>
          </a:xfrm>
          <a:custGeom>
            <a:avLst/>
            <a:gdLst/>
            <a:ahLst/>
            <a:cxnLst/>
            <a:rect l="l" t="t" r="r" b="b"/>
            <a:pathLst>
              <a:path w="7285" h="12827" extrusionOk="0">
                <a:moveTo>
                  <a:pt x="3642" y="349"/>
                </a:moveTo>
                <a:cubicBezTo>
                  <a:pt x="5448" y="349"/>
                  <a:pt x="6904" y="3073"/>
                  <a:pt x="6904" y="6398"/>
                </a:cubicBezTo>
                <a:cubicBezTo>
                  <a:pt x="6904" y="9723"/>
                  <a:pt x="5416" y="12447"/>
                  <a:pt x="3642" y="12447"/>
                </a:cubicBezTo>
                <a:cubicBezTo>
                  <a:pt x="1837" y="12447"/>
                  <a:pt x="381" y="9723"/>
                  <a:pt x="381" y="6398"/>
                </a:cubicBezTo>
                <a:cubicBezTo>
                  <a:pt x="381" y="3073"/>
                  <a:pt x="1837" y="349"/>
                  <a:pt x="3642" y="349"/>
                </a:cubicBezTo>
                <a:close/>
                <a:moveTo>
                  <a:pt x="3642" y="1"/>
                </a:moveTo>
                <a:cubicBezTo>
                  <a:pt x="1647" y="1"/>
                  <a:pt x="1" y="2883"/>
                  <a:pt x="1" y="6398"/>
                </a:cubicBezTo>
                <a:cubicBezTo>
                  <a:pt x="1" y="9945"/>
                  <a:pt x="1647" y="12827"/>
                  <a:pt x="3642" y="12827"/>
                </a:cubicBezTo>
                <a:cubicBezTo>
                  <a:pt x="5638" y="12827"/>
                  <a:pt x="7284" y="9945"/>
                  <a:pt x="7253" y="6398"/>
                </a:cubicBezTo>
                <a:cubicBezTo>
                  <a:pt x="7253" y="2883"/>
                  <a:pt x="5638" y="1"/>
                  <a:pt x="3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43"/>
          <p:cNvSpPr/>
          <p:nvPr/>
        </p:nvSpPr>
        <p:spPr>
          <a:xfrm flipH="1">
            <a:off x="8177782" y="1262644"/>
            <a:ext cx="123164" cy="412164"/>
          </a:xfrm>
          <a:custGeom>
            <a:avLst/>
            <a:gdLst/>
            <a:ahLst/>
            <a:cxnLst/>
            <a:rect l="l" t="t" r="r" b="b"/>
            <a:pathLst>
              <a:path w="3833" h="12827" extrusionOk="0">
                <a:moveTo>
                  <a:pt x="190" y="1"/>
                </a:moveTo>
                <a:cubicBezTo>
                  <a:pt x="95" y="1"/>
                  <a:pt x="0" y="64"/>
                  <a:pt x="0" y="191"/>
                </a:cubicBezTo>
                <a:cubicBezTo>
                  <a:pt x="0" y="286"/>
                  <a:pt x="95" y="381"/>
                  <a:pt x="190" y="381"/>
                </a:cubicBezTo>
                <a:cubicBezTo>
                  <a:pt x="1964" y="381"/>
                  <a:pt x="3452" y="3073"/>
                  <a:pt x="3452" y="6398"/>
                </a:cubicBezTo>
                <a:cubicBezTo>
                  <a:pt x="3452" y="9723"/>
                  <a:pt x="1964" y="12447"/>
                  <a:pt x="190" y="12447"/>
                </a:cubicBezTo>
                <a:cubicBezTo>
                  <a:pt x="95" y="12447"/>
                  <a:pt x="0" y="12542"/>
                  <a:pt x="0" y="12637"/>
                </a:cubicBezTo>
                <a:cubicBezTo>
                  <a:pt x="0" y="12732"/>
                  <a:pt x="95" y="12827"/>
                  <a:pt x="190" y="12827"/>
                </a:cubicBezTo>
                <a:cubicBezTo>
                  <a:pt x="2186" y="12827"/>
                  <a:pt x="3832" y="9945"/>
                  <a:pt x="3801" y="6398"/>
                </a:cubicBezTo>
                <a:cubicBezTo>
                  <a:pt x="3801" y="2883"/>
                  <a:pt x="2186"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43"/>
          <p:cNvSpPr/>
          <p:nvPr/>
        </p:nvSpPr>
        <p:spPr>
          <a:xfrm flipH="1">
            <a:off x="8088229" y="1462090"/>
            <a:ext cx="413192" cy="12242"/>
          </a:xfrm>
          <a:custGeom>
            <a:avLst/>
            <a:gdLst/>
            <a:ahLst/>
            <a:cxnLst/>
            <a:rect l="l" t="t" r="r" b="b"/>
            <a:pathLst>
              <a:path w="12859" h="381" extrusionOk="0">
                <a:moveTo>
                  <a:pt x="159" y="1"/>
                </a:moveTo>
                <a:cubicBezTo>
                  <a:pt x="64" y="1"/>
                  <a:pt x="1" y="96"/>
                  <a:pt x="1" y="191"/>
                </a:cubicBezTo>
                <a:cubicBezTo>
                  <a:pt x="1" y="286"/>
                  <a:pt x="64" y="381"/>
                  <a:pt x="159" y="381"/>
                </a:cubicBezTo>
                <a:lnTo>
                  <a:pt x="12668" y="381"/>
                </a:lnTo>
                <a:cubicBezTo>
                  <a:pt x="12763" y="381"/>
                  <a:pt x="12858" y="286"/>
                  <a:pt x="12858" y="191"/>
                </a:cubicBezTo>
                <a:cubicBezTo>
                  <a:pt x="12858" y="96"/>
                  <a:pt x="12763" y="1"/>
                  <a:pt x="12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43"/>
          <p:cNvSpPr/>
          <p:nvPr/>
        </p:nvSpPr>
        <p:spPr>
          <a:xfrm flipH="1">
            <a:off x="8122836" y="1349144"/>
            <a:ext cx="343978" cy="12242"/>
          </a:xfrm>
          <a:custGeom>
            <a:avLst/>
            <a:gdLst/>
            <a:ahLst/>
            <a:cxnLst/>
            <a:rect l="l" t="t" r="r" b="b"/>
            <a:pathLst>
              <a:path w="10705" h="381" extrusionOk="0">
                <a:moveTo>
                  <a:pt x="190" y="1"/>
                </a:moveTo>
                <a:cubicBezTo>
                  <a:pt x="64" y="1"/>
                  <a:pt x="0" y="96"/>
                  <a:pt x="0" y="191"/>
                </a:cubicBezTo>
                <a:cubicBezTo>
                  <a:pt x="0" y="286"/>
                  <a:pt x="64" y="381"/>
                  <a:pt x="190" y="381"/>
                </a:cubicBezTo>
                <a:lnTo>
                  <a:pt x="10515" y="381"/>
                </a:lnTo>
                <a:cubicBezTo>
                  <a:pt x="10610" y="381"/>
                  <a:pt x="10705" y="286"/>
                  <a:pt x="10705" y="191"/>
                </a:cubicBezTo>
                <a:cubicBezTo>
                  <a:pt x="10705" y="96"/>
                  <a:pt x="10610" y="1"/>
                  <a:pt x="105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43"/>
          <p:cNvSpPr/>
          <p:nvPr/>
        </p:nvSpPr>
        <p:spPr>
          <a:xfrm flipH="1">
            <a:off x="8122836" y="1574040"/>
            <a:ext cx="343978" cy="12242"/>
          </a:xfrm>
          <a:custGeom>
            <a:avLst/>
            <a:gdLst/>
            <a:ahLst/>
            <a:cxnLst/>
            <a:rect l="l" t="t" r="r" b="b"/>
            <a:pathLst>
              <a:path w="10705" h="381" extrusionOk="0">
                <a:moveTo>
                  <a:pt x="190" y="0"/>
                </a:moveTo>
                <a:cubicBezTo>
                  <a:pt x="64" y="0"/>
                  <a:pt x="0" y="64"/>
                  <a:pt x="0" y="190"/>
                </a:cubicBezTo>
                <a:cubicBezTo>
                  <a:pt x="0" y="285"/>
                  <a:pt x="64" y="380"/>
                  <a:pt x="190" y="380"/>
                </a:cubicBezTo>
                <a:lnTo>
                  <a:pt x="10515" y="380"/>
                </a:lnTo>
                <a:cubicBezTo>
                  <a:pt x="10610" y="380"/>
                  <a:pt x="10705" y="285"/>
                  <a:pt x="10705" y="190"/>
                </a:cubicBezTo>
                <a:cubicBezTo>
                  <a:pt x="10705" y="64"/>
                  <a:pt x="10610" y="0"/>
                  <a:pt x="10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43"/>
          <p:cNvSpPr/>
          <p:nvPr/>
        </p:nvSpPr>
        <p:spPr>
          <a:xfrm flipH="1">
            <a:off x="8288704" y="1261647"/>
            <a:ext cx="12242" cy="414188"/>
          </a:xfrm>
          <a:custGeom>
            <a:avLst/>
            <a:gdLst/>
            <a:ahLst/>
            <a:cxnLst/>
            <a:rect l="l" t="t" r="r" b="b"/>
            <a:pathLst>
              <a:path w="381" h="12890" extrusionOk="0">
                <a:moveTo>
                  <a:pt x="190" y="0"/>
                </a:moveTo>
                <a:cubicBezTo>
                  <a:pt x="95" y="0"/>
                  <a:pt x="0" y="63"/>
                  <a:pt x="0" y="190"/>
                </a:cubicBezTo>
                <a:lnTo>
                  <a:pt x="0" y="12699"/>
                </a:lnTo>
                <a:cubicBezTo>
                  <a:pt x="0" y="12794"/>
                  <a:pt x="95" y="12889"/>
                  <a:pt x="190" y="12889"/>
                </a:cubicBezTo>
                <a:cubicBezTo>
                  <a:pt x="285" y="12889"/>
                  <a:pt x="380" y="12794"/>
                  <a:pt x="380" y="12699"/>
                </a:cubicBezTo>
                <a:lnTo>
                  <a:pt x="380" y="190"/>
                </a:lnTo>
                <a:cubicBezTo>
                  <a:pt x="380" y="63"/>
                  <a:pt x="285" y="0"/>
                  <a:pt x="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43"/>
          <p:cNvSpPr/>
          <p:nvPr/>
        </p:nvSpPr>
        <p:spPr>
          <a:xfrm flipH="1">
            <a:off x="7957996" y="2540746"/>
            <a:ext cx="673690" cy="673690"/>
          </a:xfrm>
          <a:custGeom>
            <a:avLst/>
            <a:gdLst/>
            <a:ahLst/>
            <a:cxnLst/>
            <a:rect l="l" t="t" r="r" b="b"/>
            <a:pathLst>
              <a:path w="20966" h="20966" extrusionOk="0">
                <a:moveTo>
                  <a:pt x="10483" y="1"/>
                </a:moveTo>
                <a:cubicBezTo>
                  <a:pt x="4688" y="1"/>
                  <a:pt x="1" y="4688"/>
                  <a:pt x="1" y="10483"/>
                </a:cubicBezTo>
                <a:cubicBezTo>
                  <a:pt x="1" y="16279"/>
                  <a:pt x="4688" y="20966"/>
                  <a:pt x="10483" y="20966"/>
                </a:cubicBezTo>
                <a:cubicBezTo>
                  <a:pt x="16247" y="20966"/>
                  <a:pt x="20966" y="16279"/>
                  <a:pt x="20966" y="10483"/>
                </a:cubicBezTo>
                <a:cubicBezTo>
                  <a:pt x="20966" y="4688"/>
                  <a:pt x="16247" y="1"/>
                  <a:pt x="10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43"/>
          <p:cNvSpPr/>
          <p:nvPr/>
        </p:nvSpPr>
        <p:spPr>
          <a:xfrm flipH="1">
            <a:off x="8082124" y="2662882"/>
            <a:ext cx="424374" cy="424374"/>
          </a:xfrm>
          <a:custGeom>
            <a:avLst/>
            <a:gdLst/>
            <a:ahLst/>
            <a:cxnLst/>
            <a:rect l="l" t="t" r="r" b="b"/>
            <a:pathLst>
              <a:path w="13207" h="13207" extrusionOk="0">
                <a:moveTo>
                  <a:pt x="6587" y="1204"/>
                </a:moveTo>
                <a:cubicBezTo>
                  <a:pt x="9564" y="1204"/>
                  <a:pt x="12003" y="3642"/>
                  <a:pt x="12003" y="6619"/>
                </a:cubicBezTo>
                <a:cubicBezTo>
                  <a:pt x="12003" y="9596"/>
                  <a:pt x="9564" y="12003"/>
                  <a:pt x="6587" y="12003"/>
                </a:cubicBezTo>
                <a:cubicBezTo>
                  <a:pt x="3611" y="12003"/>
                  <a:pt x="1204" y="9596"/>
                  <a:pt x="1204" y="6619"/>
                </a:cubicBezTo>
                <a:cubicBezTo>
                  <a:pt x="1204" y="3642"/>
                  <a:pt x="3611" y="1204"/>
                  <a:pt x="6587" y="1204"/>
                </a:cubicBezTo>
                <a:close/>
                <a:moveTo>
                  <a:pt x="6587" y="0"/>
                </a:moveTo>
                <a:cubicBezTo>
                  <a:pt x="2977" y="0"/>
                  <a:pt x="0" y="2977"/>
                  <a:pt x="0" y="6619"/>
                </a:cubicBezTo>
                <a:cubicBezTo>
                  <a:pt x="0" y="10261"/>
                  <a:pt x="2977" y="13206"/>
                  <a:pt x="6587" y="13206"/>
                </a:cubicBezTo>
                <a:cubicBezTo>
                  <a:pt x="10229" y="13206"/>
                  <a:pt x="13206" y="10229"/>
                  <a:pt x="13206" y="6619"/>
                </a:cubicBezTo>
                <a:cubicBezTo>
                  <a:pt x="13206" y="2977"/>
                  <a:pt x="10229" y="0"/>
                  <a:pt x="6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43"/>
          <p:cNvSpPr/>
          <p:nvPr/>
        </p:nvSpPr>
        <p:spPr>
          <a:xfrm>
            <a:off x="8280570" y="2721877"/>
            <a:ext cx="114006" cy="234085"/>
          </a:xfrm>
          <a:custGeom>
            <a:avLst/>
            <a:gdLst/>
            <a:ahLst/>
            <a:cxnLst/>
            <a:rect l="l" t="t" r="r" b="b"/>
            <a:pathLst>
              <a:path w="3548" h="7285" extrusionOk="0">
                <a:moveTo>
                  <a:pt x="380" y="1"/>
                </a:moveTo>
                <a:cubicBezTo>
                  <a:pt x="159" y="1"/>
                  <a:pt x="0" y="159"/>
                  <a:pt x="0" y="381"/>
                </a:cubicBezTo>
                <a:lnTo>
                  <a:pt x="0" y="4973"/>
                </a:lnTo>
                <a:lnTo>
                  <a:pt x="2851" y="7190"/>
                </a:lnTo>
                <a:cubicBezTo>
                  <a:pt x="2914" y="7253"/>
                  <a:pt x="3009" y="7285"/>
                  <a:pt x="3104" y="7285"/>
                </a:cubicBezTo>
                <a:cubicBezTo>
                  <a:pt x="3199" y="7285"/>
                  <a:pt x="3326" y="7221"/>
                  <a:pt x="3389" y="7126"/>
                </a:cubicBezTo>
                <a:cubicBezTo>
                  <a:pt x="3547" y="6968"/>
                  <a:pt x="3516" y="6715"/>
                  <a:pt x="3326" y="6588"/>
                </a:cubicBezTo>
                <a:lnTo>
                  <a:pt x="792" y="4593"/>
                </a:lnTo>
                <a:lnTo>
                  <a:pt x="792" y="381"/>
                </a:lnTo>
                <a:cubicBezTo>
                  <a:pt x="792" y="159"/>
                  <a:pt x="602" y="1"/>
                  <a:pt x="3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43"/>
          <p:cNvSpPr/>
          <p:nvPr/>
        </p:nvSpPr>
        <p:spPr>
          <a:xfrm>
            <a:off x="8270388" y="2851114"/>
            <a:ext cx="47845" cy="47877"/>
          </a:xfrm>
          <a:custGeom>
            <a:avLst/>
            <a:gdLst/>
            <a:ahLst/>
            <a:cxnLst/>
            <a:rect l="l" t="t" r="r" b="b"/>
            <a:pathLst>
              <a:path w="1489" h="1490" extrusionOk="0">
                <a:moveTo>
                  <a:pt x="728" y="1"/>
                </a:moveTo>
                <a:cubicBezTo>
                  <a:pt x="317" y="1"/>
                  <a:pt x="0" y="349"/>
                  <a:pt x="0" y="761"/>
                </a:cubicBezTo>
                <a:cubicBezTo>
                  <a:pt x="0" y="1173"/>
                  <a:pt x="317" y="1489"/>
                  <a:pt x="728" y="1489"/>
                </a:cubicBezTo>
                <a:cubicBezTo>
                  <a:pt x="1140" y="1489"/>
                  <a:pt x="1489" y="1173"/>
                  <a:pt x="1489" y="761"/>
                </a:cubicBezTo>
                <a:cubicBezTo>
                  <a:pt x="1489" y="349"/>
                  <a:pt x="1140" y="1"/>
                  <a:pt x="7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43"/>
          <p:cNvSpPr/>
          <p:nvPr/>
        </p:nvSpPr>
        <p:spPr>
          <a:xfrm flipH="1">
            <a:off x="8280574" y="4106852"/>
            <a:ext cx="10186" cy="38688"/>
          </a:xfrm>
          <a:custGeom>
            <a:avLst/>
            <a:gdLst/>
            <a:ahLst/>
            <a:cxnLst/>
            <a:rect l="l" t="t" r="r" b="b"/>
            <a:pathLst>
              <a:path w="317" h="1204" extrusionOk="0">
                <a:moveTo>
                  <a:pt x="317" y="1077"/>
                </a:moveTo>
                <a:cubicBezTo>
                  <a:pt x="317" y="1140"/>
                  <a:pt x="222" y="1204"/>
                  <a:pt x="158" y="1204"/>
                </a:cubicBezTo>
                <a:lnTo>
                  <a:pt x="158" y="1204"/>
                </a:lnTo>
                <a:cubicBezTo>
                  <a:pt x="63" y="1204"/>
                  <a:pt x="0" y="1140"/>
                  <a:pt x="0" y="1077"/>
                </a:cubicBezTo>
                <a:lnTo>
                  <a:pt x="0" y="159"/>
                </a:lnTo>
                <a:cubicBezTo>
                  <a:pt x="0" y="64"/>
                  <a:pt x="63" y="0"/>
                  <a:pt x="158" y="0"/>
                </a:cubicBezTo>
                <a:lnTo>
                  <a:pt x="158" y="0"/>
                </a:lnTo>
                <a:cubicBezTo>
                  <a:pt x="222" y="0"/>
                  <a:pt x="285" y="64"/>
                  <a:pt x="285" y="159"/>
                </a:cubicBezTo>
                <a:lnTo>
                  <a:pt x="285" y="107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43"/>
          <p:cNvSpPr/>
          <p:nvPr/>
        </p:nvSpPr>
        <p:spPr>
          <a:xfrm flipH="1">
            <a:off x="8384362" y="4165879"/>
            <a:ext cx="32582" cy="30558"/>
          </a:xfrm>
          <a:custGeom>
            <a:avLst/>
            <a:gdLst/>
            <a:ahLst/>
            <a:cxnLst/>
            <a:rect l="l" t="t" r="r" b="b"/>
            <a:pathLst>
              <a:path w="1014" h="951" extrusionOk="0">
                <a:moveTo>
                  <a:pt x="982" y="665"/>
                </a:moveTo>
                <a:cubicBezTo>
                  <a:pt x="1014" y="728"/>
                  <a:pt x="1014" y="823"/>
                  <a:pt x="950" y="887"/>
                </a:cubicBezTo>
                <a:lnTo>
                  <a:pt x="950" y="887"/>
                </a:lnTo>
                <a:cubicBezTo>
                  <a:pt x="919" y="950"/>
                  <a:pt x="824" y="950"/>
                  <a:pt x="760" y="919"/>
                </a:cubicBezTo>
                <a:lnTo>
                  <a:pt x="64" y="285"/>
                </a:lnTo>
                <a:cubicBezTo>
                  <a:pt x="0" y="222"/>
                  <a:pt x="32" y="158"/>
                  <a:pt x="64" y="95"/>
                </a:cubicBezTo>
                <a:lnTo>
                  <a:pt x="64" y="95"/>
                </a:lnTo>
                <a:cubicBezTo>
                  <a:pt x="127" y="32"/>
                  <a:pt x="222" y="0"/>
                  <a:pt x="285" y="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43"/>
          <p:cNvSpPr/>
          <p:nvPr/>
        </p:nvSpPr>
        <p:spPr>
          <a:xfrm flipH="1">
            <a:off x="8416913" y="4296112"/>
            <a:ext cx="38720" cy="13271"/>
          </a:xfrm>
          <a:custGeom>
            <a:avLst/>
            <a:gdLst/>
            <a:ahLst/>
            <a:cxnLst/>
            <a:rect l="l" t="t" r="r" b="b"/>
            <a:pathLst>
              <a:path w="1205" h="413" extrusionOk="0">
                <a:moveTo>
                  <a:pt x="1046" y="1"/>
                </a:moveTo>
                <a:cubicBezTo>
                  <a:pt x="1141" y="1"/>
                  <a:pt x="1204" y="64"/>
                  <a:pt x="1204" y="159"/>
                </a:cubicBezTo>
                <a:lnTo>
                  <a:pt x="1204" y="159"/>
                </a:lnTo>
                <a:cubicBezTo>
                  <a:pt x="1204" y="222"/>
                  <a:pt x="1172" y="317"/>
                  <a:pt x="1077" y="317"/>
                </a:cubicBezTo>
                <a:lnTo>
                  <a:pt x="159" y="412"/>
                </a:lnTo>
                <a:cubicBezTo>
                  <a:pt x="96" y="412"/>
                  <a:pt x="32" y="349"/>
                  <a:pt x="32" y="286"/>
                </a:cubicBezTo>
                <a:lnTo>
                  <a:pt x="32" y="286"/>
                </a:lnTo>
                <a:cubicBezTo>
                  <a:pt x="1" y="191"/>
                  <a:pt x="64" y="127"/>
                  <a:pt x="127" y="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43"/>
          <p:cNvSpPr/>
          <p:nvPr/>
        </p:nvSpPr>
        <p:spPr>
          <a:xfrm flipH="1">
            <a:off x="8122836" y="4286954"/>
            <a:ext cx="38688" cy="14299"/>
          </a:xfrm>
          <a:custGeom>
            <a:avLst/>
            <a:gdLst/>
            <a:ahLst/>
            <a:cxnLst/>
            <a:rect l="l" t="t" r="r" b="b"/>
            <a:pathLst>
              <a:path w="1204" h="445" extrusionOk="0">
                <a:moveTo>
                  <a:pt x="127" y="317"/>
                </a:moveTo>
                <a:cubicBezTo>
                  <a:pt x="63" y="317"/>
                  <a:pt x="0" y="254"/>
                  <a:pt x="0" y="159"/>
                </a:cubicBezTo>
                <a:lnTo>
                  <a:pt x="0" y="159"/>
                </a:lnTo>
                <a:cubicBezTo>
                  <a:pt x="32" y="64"/>
                  <a:pt x="95" y="1"/>
                  <a:pt x="158" y="1"/>
                </a:cubicBezTo>
                <a:lnTo>
                  <a:pt x="1077" y="127"/>
                </a:lnTo>
                <a:cubicBezTo>
                  <a:pt x="1140" y="127"/>
                  <a:pt x="1204" y="191"/>
                  <a:pt x="1204" y="286"/>
                </a:cubicBezTo>
                <a:lnTo>
                  <a:pt x="1204" y="286"/>
                </a:lnTo>
                <a:cubicBezTo>
                  <a:pt x="1204" y="381"/>
                  <a:pt x="1109" y="444"/>
                  <a:pt x="1045" y="4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43"/>
          <p:cNvSpPr/>
          <p:nvPr/>
        </p:nvSpPr>
        <p:spPr>
          <a:xfrm flipH="1">
            <a:off x="8160495" y="4163823"/>
            <a:ext cx="32582" cy="30558"/>
          </a:xfrm>
          <a:custGeom>
            <a:avLst/>
            <a:gdLst/>
            <a:ahLst/>
            <a:cxnLst/>
            <a:rect l="l" t="t" r="r" b="b"/>
            <a:pathLst>
              <a:path w="1014" h="951" extrusionOk="0">
                <a:moveTo>
                  <a:pt x="254" y="887"/>
                </a:moveTo>
                <a:cubicBezTo>
                  <a:pt x="222" y="951"/>
                  <a:pt x="127" y="919"/>
                  <a:pt x="64" y="856"/>
                </a:cubicBezTo>
                <a:lnTo>
                  <a:pt x="64" y="856"/>
                </a:lnTo>
                <a:cubicBezTo>
                  <a:pt x="0" y="792"/>
                  <a:pt x="0" y="697"/>
                  <a:pt x="64" y="666"/>
                </a:cubicBezTo>
                <a:lnTo>
                  <a:pt x="760" y="32"/>
                </a:lnTo>
                <a:cubicBezTo>
                  <a:pt x="792" y="1"/>
                  <a:pt x="887" y="1"/>
                  <a:pt x="950" y="64"/>
                </a:cubicBezTo>
                <a:lnTo>
                  <a:pt x="950" y="64"/>
                </a:lnTo>
                <a:cubicBezTo>
                  <a:pt x="1014" y="127"/>
                  <a:pt x="1014" y="222"/>
                  <a:pt x="950" y="2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43"/>
          <p:cNvSpPr/>
          <p:nvPr/>
        </p:nvSpPr>
        <p:spPr>
          <a:xfrm>
            <a:off x="8179807" y="4161798"/>
            <a:ext cx="213745" cy="298190"/>
          </a:xfrm>
          <a:custGeom>
            <a:avLst/>
            <a:gdLst/>
            <a:ahLst/>
            <a:cxnLst/>
            <a:rect l="l" t="t" r="r" b="b"/>
            <a:pathLst>
              <a:path w="6652" h="9280" extrusionOk="0">
                <a:moveTo>
                  <a:pt x="4403" y="7949"/>
                </a:moveTo>
                <a:cubicBezTo>
                  <a:pt x="4403" y="8044"/>
                  <a:pt x="4339" y="8139"/>
                  <a:pt x="4276" y="8171"/>
                </a:cubicBezTo>
                <a:cubicBezTo>
                  <a:pt x="4244" y="8203"/>
                  <a:pt x="4181" y="8234"/>
                  <a:pt x="4118" y="8234"/>
                </a:cubicBezTo>
                <a:lnTo>
                  <a:pt x="2534" y="8234"/>
                </a:lnTo>
                <a:cubicBezTo>
                  <a:pt x="2471" y="8234"/>
                  <a:pt x="2439" y="8203"/>
                  <a:pt x="2407" y="8171"/>
                </a:cubicBezTo>
                <a:cubicBezTo>
                  <a:pt x="2312" y="8139"/>
                  <a:pt x="2281" y="8044"/>
                  <a:pt x="2281" y="7949"/>
                </a:cubicBezTo>
                <a:lnTo>
                  <a:pt x="2281" y="7031"/>
                </a:lnTo>
                <a:lnTo>
                  <a:pt x="4403" y="7031"/>
                </a:lnTo>
                <a:lnTo>
                  <a:pt x="4403" y="7949"/>
                </a:lnTo>
                <a:close/>
                <a:moveTo>
                  <a:pt x="2091" y="1647"/>
                </a:moveTo>
                <a:cubicBezTo>
                  <a:pt x="1584" y="2027"/>
                  <a:pt x="1267" y="2629"/>
                  <a:pt x="1267" y="3326"/>
                </a:cubicBezTo>
                <a:cubicBezTo>
                  <a:pt x="1267" y="3959"/>
                  <a:pt x="1552" y="4529"/>
                  <a:pt x="1996" y="4909"/>
                </a:cubicBezTo>
                <a:cubicBezTo>
                  <a:pt x="2059" y="4941"/>
                  <a:pt x="2059" y="5036"/>
                  <a:pt x="2027" y="5099"/>
                </a:cubicBezTo>
                <a:lnTo>
                  <a:pt x="2027" y="5099"/>
                </a:lnTo>
                <a:cubicBezTo>
                  <a:pt x="1964" y="5194"/>
                  <a:pt x="1869" y="5194"/>
                  <a:pt x="1806" y="5131"/>
                </a:cubicBezTo>
                <a:cubicBezTo>
                  <a:pt x="1267" y="4687"/>
                  <a:pt x="951" y="4054"/>
                  <a:pt x="951" y="3326"/>
                </a:cubicBezTo>
                <a:cubicBezTo>
                  <a:pt x="951" y="2534"/>
                  <a:pt x="1331" y="1837"/>
                  <a:pt x="1901" y="1394"/>
                </a:cubicBezTo>
                <a:cubicBezTo>
                  <a:pt x="1964" y="1362"/>
                  <a:pt x="2059" y="1362"/>
                  <a:pt x="2122" y="1426"/>
                </a:cubicBezTo>
                <a:lnTo>
                  <a:pt x="2122" y="1457"/>
                </a:lnTo>
                <a:cubicBezTo>
                  <a:pt x="2186" y="1521"/>
                  <a:pt x="2154" y="1616"/>
                  <a:pt x="2091" y="1647"/>
                </a:cubicBezTo>
                <a:close/>
                <a:moveTo>
                  <a:pt x="6651" y="3326"/>
                </a:moveTo>
                <a:cubicBezTo>
                  <a:pt x="6651" y="1489"/>
                  <a:pt x="5163" y="0"/>
                  <a:pt x="3326" y="0"/>
                </a:cubicBezTo>
                <a:cubicBezTo>
                  <a:pt x="1489" y="0"/>
                  <a:pt x="1" y="1489"/>
                  <a:pt x="1" y="3326"/>
                </a:cubicBezTo>
                <a:cubicBezTo>
                  <a:pt x="1" y="4656"/>
                  <a:pt x="824" y="5828"/>
                  <a:pt x="1964" y="6366"/>
                </a:cubicBezTo>
                <a:lnTo>
                  <a:pt x="1964" y="7031"/>
                </a:lnTo>
                <a:lnTo>
                  <a:pt x="1964" y="7949"/>
                </a:lnTo>
                <a:cubicBezTo>
                  <a:pt x="1964" y="8234"/>
                  <a:pt x="2154" y="8488"/>
                  <a:pt x="2439" y="8519"/>
                </a:cubicBezTo>
                <a:cubicBezTo>
                  <a:pt x="2471" y="8614"/>
                  <a:pt x="2471" y="8678"/>
                  <a:pt x="2534" y="8773"/>
                </a:cubicBezTo>
                <a:cubicBezTo>
                  <a:pt x="2661" y="9089"/>
                  <a:pt x="2914" y="9279"/>
                  <a:pt x="3104" y="9279"/>
                </a:cubicBezTo>
                <a:lnTo>
                  <a:pt x="3547" y="9279"/>
                </a:lnTo>
                <a:cubicBezTo>
                  <a:pt x="3738" y="9279"/>
                  <a:pt x="3991" y="9089"/>
                  <a:pt x="4149" y="8773"/>
                </a:cubicBezTo>
                <a:cubicBezTo>
                  <a:pt x="4181" y="8678"/>
                  <a:pt x="4213" y="8614"/>
                  <a:pt x="4213" y="8519"/>
                </a:cubicBezTo>
                <a:cubicBezTo>
                  <a:pt x="4498" y="8488"/>
                  <a:pt x="4688" y="8234"/>
                  <a:pt x="4688" y="7949"/>
                </a:cubicBezTo>
                <a:lnTo>
                  <a:pt x="4688" y="6714"/>
                </a:lnTo>
                <a:lnTo>
                  <a:pt x="4688" y="6366"/>
                </a:lnTo>
                <a:cubicBezTo>
                  <a:pt x="5859" y="5828"/>
                  <a:pt x="6651" y="4656"/>
                  <a:pt x="6651" y="33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43"/>
          <p:cNvSpPr/>
          <p:nvPr/>
        </p:nvSpPr>
        <p:spPr>
          <a:xfrm>
            <a:off x="743157" y="1284012"/>
            <a:ext cx="262555" cy="246296"/>
          </a:xfrm>
          <a:custGeom>
            <a:avLst/>
            <a:gdLst/>
            <a:ahLst/>
            <a:cxnLst/>
            <a:rect l="l" t="t" r="r" b="b"/>
            <a:pathLst>
              <a:path w="8171" h="7665" extrusionOk="0">
                <a:moveTo>
                  <a:pt x="4275" y="1046"/>
                </a:moveTo>
                <a:cubicBezTo>
                  <a:pt x="3452" y="1046"/>
                  <a:pt x="2692" y="1394"/>
                  <a:pt x="2154" y="2028"/>
                </a:cubicBezTo>
                <a:cubicBezTo>
                  <a:pt x="1172" y="3199"/>
                  <a:pt x="1299" y="4941"/>
                  <a:pt x="2470" y="5955"/>
                </a:cubicBezTo>
                <a:cubicBezTo>
                  <a:pt x="2977" y="6366"/>
                  <a:pt x="3610" y="6620"/>
                  <a:pt x="4275" y="6620"/>
                </a:cubicBezTo>
                <a:cubicBezTo>
                  <a:pt x="5099" y="6620"/>
                  <a:pt x="5859" y="6240"/>
                  <a:pt x="6397" y="5638"/>
                </a:cubicBezTo>
                <a:cubicBezTo>
                  <a:pt x="6872" y="5068"/>
                  <a:pt x="7126" y="4339"/>
                  <a:pt x="7062" y="3611"/>
                </a:cubicBezTo>
                <a:cubicBezTo>
                  <a:pt x="6999" y="2851"/>
                  <a:pt x="6651" y="2186"/>
                  <a:pt x="6081" y="1711"/>
                </a:cubicBezTo>
                <a:cubicBezTo>
                  <a:pt x="5574" y="1268"/>
                  <a:pt x="4940" y="1046"/>
                  <a:pt x="4275" y="1046"/>
                </a:cubicBezTo>
                <a:close/>
                <a:moveTo>
                  <a:pt x="4275" y="7665"/>
                </a:moveTo>
                <a:cubicBezTo>
                  <a:pt x="3389" y="7665"/>
                  <a:pt x="2502" y="7348"/>
                  <a:pt x="1805" y="6746"/>
                </a:cubicBezTo>
                <a:cubicBezTo>
                  <a:pt x="190" y="5385"/>
                  <a:pt x="0" y="2946"/>
                  <a:pt x="1362" y="1331"/>
                </a:cubicBezTo>
                <a:cubicBezTo>
                  <a:pt x="2090" y="476"/>
                  <a:pt x="3167" y="1"/>
                  <a:pt x="4275" y="1"/>
                </a:cubicBezTo>
                <a:cubicBezTo>
                  <a:pt x="5194" y="1"/>
                  <a:pt x="6081" y="317"/>
                  <a:pt x="6777" y="919"/>
                </a:cubicBezTo>
                <a:cubicBezTo>
                  <a:pt x="7537" y="1553"/>
                  <a:pt x="8012" y="2503"/>
                  <a:pt x="8107" y="3516"/>
                </a:cubicBezTo>
                <a:cubicBezTo>
                  <a:pt x="8171" y="4529"/>
                  <a:pt x="7854" y="5511"/>
                  <a:pt x="7189" y="6303"/>
                </a:cubicBezTo>
                <a:cubicBezTo>
                  <a:pt x="6461" y="7158"/>
                  <a:pt x="5416" y="7665"/>
                  <a:pt x="4275" y="76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43"/>
          <p:cNvSpPr/>
          <p:nvPr/>
        </p:nvSpPr>
        <p:spPr>
          <a:xfrm>
            <a:off x="763497" y="1477353"/>
            <a:ext cx="61084" cy="64169"/>
          </a:xfrm>
          <a:custGeom>
            <a:avLst/>
            <a:gdLst/>
            <a:ahLst/>
            <a:cxnLst/>
            <a:rect l="l" t="t" r="r" b="b"/>
            <a:pathLst>
              <a:path w="1901" h="1997" extrusionOk="0">
                <a:moveTo>
                  <a:pt x="792" y="1996"/>
                </a:moveTo>
                <a:lnTo>
                  <a:pt x="0" y="1299"/>
                </a:lnTo>
                <a:lnTo>
                  <a:pt x="1109" y="1"/>
                </a:lnTo>
                <a:lnTo>
                  <a:pt x="1901" y="66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43"/>
          <p:cNvSpPr/>
          <p:nvPr/>
        </p:nvSpPr>
        <p:spPr>
          <a:xfrm>
            <a:off x="686154" y="1512988"/>
            <a:ext cx="109925" cy="118055"/>
          </a:xfrm>
          <a:custGeom>
            <a:avLst/>
            <a:gdLst/>
            <a:ahLst/>
            <a:cxnLst/>
            <a:rect l="l" t="t" r="r" b="b"/>
            <a:pathLst>
              <a:path w="3421" h="3674" extrusionOk="0">
                <a:moveTo>
                  <a:pt x="1521" y="3421"/>
                </a:moveTo>
                <a:cubicBezTo>
                  <a:pt x="1331" y="3642"/>
                  <a:pt x="982" y="3674"/>
                  <a:pt x="761" y="3484"/>
                </a:cubicBezTo>
                <a:lnTo>
                  <a:pt x="222" y="3009"/>
                </a:lnTo>
                <a:cubicBezTo>
                  <a:pt x="1" y="2819"/>
                  <a:pt x="1" y="2502"/>
                  <a:pt x="191" y="2280"/>
                </a:cubicBezTo>
                <a:lnTo>
                  <a:pt x="1901" y="222"/>
                </a:lnTo>
                <a:cubicBezTo>
                  <a:pt x="2091" y="0"/>
                  <a:pt x="2439" y="0"/>
                  <a:pt x="2661" y="190"/>
                </a:cubicBezTo>
                <a:lnTo>
                  <a:pt x="3199" y="634"/>
                </a:lnTo>
                <a:cubicBezTo>
                  <a:pt x="3421" y="824"/>
                  <a:pt x="3421" y="1140"/>
                  <a:pt x="3231" y="13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43"/>
          <p:cNvSpPr/>
          <p:nvPr/>
        </p:nvSpPr>
        <p:spPr>
          <a:xfrm>
            <a:off x="823521" y="1328804"/>
            <a:ext cx="84508" cy="47845"/>
          </a:xfrm>
          <a:custGeom>
            <a:avLst/>
            <a:gdLst/>
            <a:ahLst/>
            <a:cxnLst/>
            <a:rect l="l" t="t" r="r" b="b"/>
            <a:pathLst>
              <a:path w="2630" h="1489" extrusionOk="0">
                <a:moveTo>
                  <a:pt x="2534" y="539"/>
                </a:moveTo>
                <a:cubicBezTo>
                  <a:pt x="2630" y="919"/>
                  <a:pt x="1996" y="539"/>
                  <a:pt x="1331" y="697"/>
                </a:cubicBezTo>
                <a:cubicBezTo>
                  <a:pt x="666" y="855"/>
                  <a:pt x="191" y="1489"/>
                  <a:pt x="96" y="1109"/>
                </a:cubicBezTo>
                <a:cubicBezTo>
                  <a:pt x="1" y="729"/>
                  <a:pt x="761" y="222"/>
                  <a:pt x="1141" y="127"/>
                </a:cubicBezTo>
                <a:cubicBezTo>
                  <a:pt x="1616" y="0"/>
                  <a:pt x="2439" y="159"/>
                  <a:pt x="2534" y="5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43"/>
          <p:cNvSpPr/>
          <p:nvPr/>
        </p:nvSpPr>
        <p:spPr>
          <a:xfrm>
            <a:off x="909025" y="1341015"/>
            <a:ext cx="22396" cy="20372"/>
          </a:xfrm>
          <a:custGeom>
            <a:avLst/>
            <a:gdLst/>
            <a:ahLst/>
            <a:cxnLst/>
            <a:rect l="l" t="t" r="r" b="b"/>
            <a:pathLst>
              <a:path w="697" h="634" extrusionOk="0">
                <a:moveTo>
                  <a:pt x="634" y="444"/>
                </a:moveTo>
                <a:cubicBezTo>
                  <a:pt x="570" y="634"/>
                  <a:pt x="380" y="570"/>
                  <a:pt x="222" y="507"/>
                </a:cubicBezTo>
                <a:cubicBezTo>
                  <a:pt x="64" y="444"/>
                  <a:pt x="0" y="412"/>
                  <a:pt x="32" y="254"/>
                </a:cubicBezTo>
                <a:cubicBezTo>
                  <a:pt x="95" y="95"/>
                  <a:pt x="127" y="0"/>
                  <a:pt x="285" y="64"/>
                </a:cubicBezTo>
                <a:cubicBezTo>
                  <a:pt x="475" y="127"/>
                  <a:pt x="697" y="285"/>
                  <a:pt x="634" y="4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43"/>
          <p:cNvSpPr txBox="1"/>
          <p:nvPr/>
        </p:nvSpPr>
        <p:spPr>
          <a:xfrm>
            <a:off x="1264175" y="1082550"/>
            <a:ext cx="1375800" cy="34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FFFFFF"/>
                </a:solidFill>
                <a:latin typeface="Fira Sans Medium"/>
                <a:ea typeface="Fira Sans Medium"/>
                <a:cs typeface="Fira Sans Medium"/>
                <a:sym typeface="Fira Sans Medium"/>
              </a:rPr>
              <a:t>Jupiter</a:t>
            </a:r>
            <a:endParaRPr sz="1500">
              <a:solidFill>
                <a:srgbClr val="FFFFFF"/>
              </a:solidFill>
              <a:latin typeface="Fira Sans Medium"/>
              <a:ea typeface="Fira Sans Medium"/>
              <a:cs typeface="Fira Sans Medium"/>
              <a:sym typeface="Fira Sans Medium"/>
            </a:endParaRPr>
          </a:p>
        </p:txBody>
      </p:sp>
      <p:sp>
        <p:nvSpPr>
          <p:cNvPr id="5283" name="Google Shape;5283;p43"/>
          <p:cNvSpPr txBox="1"/>
          <p:nvPr/>
        </p:nvSpPr>
        <p:spPr>
          <a:xfrm>
            <a:off x="1264175" y="1435500"/>
            <a:ext cx="1375800" cy="414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a:solidFill>
                  <a:srgbClr val="FFFFFF"/>
                </a:solidFill>
                <a:latin typeface="Fira Sans"/>
                <a:ea typeface="Fira Sans"/>
                <a:cs typeface="Fira Sans"/>
                <a:sym typeface="Fira Sans"/>
              </a:rPr>
              <a:t>Jupiter is the biggest planet</a:t>
            </a:r>
            <a:endParaRPr sz="1200" dirty="0">
              <a:solidFill>
                <a:srgbClr val="FFFFFF"/>
              </a:solidFill>
              <a:latin typeface="Fira Sans"/>
              <a:ea typeface="Fira Sans"/>
              <a:cs typeface="Fira Sans"/>
              <a:sym typeface="Fira Sans"/>
            </a:endParaRPr>
          </a:p>
        </p:txBody>
      </p:sp>
      <p:sp>
        <p:nvSpPr>
          <p:cNvPr id="5284" name="Google Shape;5284;p43"/>
          <p:cNvSpPr txBox="1"/>
          <p:nvPr/>
        </p:nvSpPr>
        <p:spPr>
          <a:xfrm>
            <a:off x="1264175" y="2482775"/>
            <a:ext cx="1375800" cy="34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FFFFFF"/>
                </a:solidFill>
                <a:latin typeface="Fira Sans Medium"/>
                <a:ea typeface="Fira Sans Medium"/>
                <a:cs typeface="Fira Sans Medium"/>
                <a:sym typeface="Fira Sans Medium"/>
              </a:rPr>
              <a:t>Mars</a:t>
            </a:r>
            <a:endParaRPr sz="1500">
              <a:solidFill>
                <a:srgbClr val="FFFFFF"/>
              </a:solidFill>
              <a:latin typeface="Fira Sans Medium"/>
              <a:ea typeface="Fira Sans Medium"/>
              <a:cs typeface="Fira Sans Medium"/>
              <a:sym typeface="Fira Sans Medium"/>
            </a:endParaRPr>
          </a:p>
        </p:txBody>
      </p:sp>
      <p:sp>
        <p:nvSpPr>
          <p:cNvPr id="5289" name="Google Shape;5289;p43"/>
          <p:cNvSpPr txBox="1"/>
          <p:nvPr/>
        </p:nvSpPr>
        <p:spPr>
          <a:xfrm>
            <a:off x="6509450" y="1447213"/>
            <a:ext cx="1375800" cy="414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a:solidFill>
                  <a:srgbClr val="FFFFFF"/>
                </a:solidFill>
                <a:latin typeface="Fira Sans"/>
                <a:ea typeface="Fira Sans"/>
                <a:cs typeface="Fira Sans"/>
                <a:sym typeface="Fira Sans"/>
              </a:rPr>
              <a:t>Saturn has several rings</a:t>
            </a:r>
            <a:endParaRPr sz="1200">
              <a:solidFill>
                <a:srgbClr val="FFFFFF"/>
              </a:solidFill>
              <a:latin typeface="Fira Sans"/>
              <a:ea typeface="Fira Sans"/>
              <a:cs typeface="Fira Sans"/>
              <a:sym typeface="Fira Sans"/>
            </a:endParaRPr>
          </a:p>
        </p:txBody>
      </p:sp>
      <p:sp>
        <p:nvSpPr>
          <p:cNvPr id="5291" name="Google Shape;5291;p43"/>
          <p:cNvSpPr txBox="1"/>
          <p:nvPr/>
        </p:nvSpPr>
        <p:spPr>
          <a:xfrm>
            <a:off x="6509450" y="2847438"/>
            <a:ext cx="1375800" cy="414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a:solidFill>
                  <a:srgbClr val="FFFFFF"/>
                </a:solidFill>
                <a:latin typeface="Fira Sans"/>
                <a:ea typeface="Fira Sans"/>
                <a:cs typeface="Fira Sans"/>
                <a:sym typeface="Fira Sans"/>
              </a:rPr>
              <a:t>Earth is the the third planet</a:t>
            </a:r>
            <a:endParaRPr sz="1200">
              <a:solidFill>
                <a:srgbClr val="FFFFFF"/>
              </a:solidFill>
              <a:latin typeface="Fira Sans"/>
              <a:ea typeface="Fira Sans"/>
              <a:cs typeface="Fira Sans"/>
              <a:sym typeface="Fira Sans"/>
            </a:endParaRPr>
          </a:p>
        </p:txBody>
      </p:sp>
      <p:sp>
        <p:nvSpPr>
          <p:cNvPr id="5293" name="Google Shape;5293;p43"/>
          <p:cNvSpPr txBox="1"/>
          <p:nvPr/>
        </p:nvSpPr>
        <p:spPr>
          <a:xfrm>
            <a:off x="6509450" y="4247663"/>
            <a:ext cx="1375800" cy="414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a:solidFill>
                  <a:srgbClr val="FFFFFF"/>
                </a:solidFill>
                <a:latin typeface="Fira Sans"/>
                <a:ea typeface="Fira Sans"/>
                <a:cs typeface="Fira Sans"/>
                <a:sym typeface="Fira Sans"/>
              </a:rPr>
              <a:t>Mercury is the smallest planet</a:t>
            </a:r>
            <a:endParaRPr sz="1200">
              <a:solidFill>
                <a:srgbClr val="FFFFFF"/>
              </a:solidFill>
              <a:latin typeface="Fira Sans"/>
              <a:ea typeface="Fira Sans"/>
              <a:cs typeface="Fira Sans"/>
              <a:sym typeface="Fira Sans"/>
            </a:endParaRPr>
          </a:p>
        </p:txBody>
      </p:sp>
      <p:sp>
        <p:nvSpPr>
          <p:cNvPr id="5" name="TextBox 4">
            <a:extLst>
              <a:ext uri="{FF2B5EF4-FFF2-40B4-BE49-F238E27FC236}">
                <a16:creationId xmlns:a16="http://schemas.microsoft.com/office/drawing/2014/main" id="{8D1E7B79-A957-4469-98EA-5212EAEB5D6A}"/>
              </a:ext>
            </a:extLst>
          </p:cNvPr>
          <p:cNvSpPr txBox="1"/>
          <p:nvPr/>
        </p:nvSpPr>
        <p:spPr>
          <a:xfrm>
            <a:off x="1255039" y="568287"/>
            <a:ext cx="6390490" cy="1015663"/>
          </a:xfrm>
          <a:prstGeom prst="rect">
            <a:avLst/>
          </a:prstGeom>
          <a:noFill/>
        </p:spPr>
        <p:txBody>
          <a:bodyPr wrap="square" rtlCol="0">
            <a:spAutoFit/>
          </a:bodyPr>
          <a:lstStyle/>
          <a:p>
            <a:pPr algn="ctr"/>
            <a:r>
              <a:rPr lang="en-US" sz="6000" dirty="0">
                <a:latin typeface="Forte" panose="03060902040502070203" pitchFamily="66" charset="0"/>
              </a:rPr>
              <a:t>THANK YOU</a:t>
            </a:r>
          </a:p>
        </p:txBody>
      </p:sp>
      <p:sp>
        <p:nvSpPr>
          <p:cNvPr id="6" name="TextBox 5">
            <a:extLst>
              <a:ext uri="{FF2B5EF4-FFF2-40B4-BE49-F238E27FC236}">
                <a16:creationId xmlns:a16="http://schemas.microsoft.com/office/drawing/2014/main" id="{E5CDB570-CC07-4E28-B443-CAE4A08F3124}"/>
              </a:ext>
            </a:extLst>
          </p:cNvPr>
          <p:cNvSpPr txBox="1"/>
          <p:nvPr/>
        </p:nvSpPr>
        <p:spPr>
          <a:xfrm>
            <a:off x="3076869" y="4428310"/>
            <a:ext cx="3461263" cy="369332"/>
          </a:xfrm>
          <a:prstGeom prst="rect">
            <a:avLst/>
          </a:prstGeom>
          <a:noFill/>
        </p:spPr>
        <p:txBody>
          <a:bodyPr wrap="square" rtlCol="0">
            <a:spAutoFit/>
          </a:bodyPr>
          <a:lstStyle/>
          <a:p>
            <a:pPr algn="ctr"/>
            <a:r>
              <a:rPr lang="en-US" sz="1800" dirty="0">
                <a:solidFill>
                  <a:schemeClr val="accent3">
                    <a:lumMod val="75000"/>
                  </a:schemeClr>
                </a:solidFill>
                <a:latin typeface="Fira Sans SemiBold" panose="020B0604020202020204" charset="0"/>
              </a:rPr>
              <a:t>GROUP CG11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6"/>
        <p:cNvGrpSpPr/>
        <p:nvPr/>
      </p:nvGrpSpPr>
      <p:grpSpPr>
        <a:xfrm>
          <a:off x="0" y="0"/>
          <a:ext cx="0" cy="0"/>
          <a:chOff x="0" y="0"/>
          <a:chExt cx="0" cy="0"/>
        </a:xfrm>
      </p:grpSpPr>
      <p:sp>
        <p:nvSpPr>
          <p:cNvPr id="3927" name="Google Shape;3927;p38"/>
          <p:cNvSpPr/>
          <p:nvPr/>
        </p:nvSpPr>
        <p:spPr>
          <a:xfrm>
            <a:off x="3987635" y="939260"/>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38"/>
          <p:cNvSpPr/>
          <p:nvPr/>
        </p:nvSpPr>
        <p:spPr>
          <a:xfrm>
            <a:off x="3987635" y="938214"/>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CACAC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1</a:t>
            </a:r>
            <a:endParaRPr sz="2500">
              <a:solidFill>
                <a:srgbClr val="FFFFFF"/>
              </a:solidFill>
              <a:latin typeface="Fira Sans"/>
              <a:ea typeface="Fira Sans"/>
              <a:cs typeface="Fira Sans"/>
              <a:sym typeface="Fira Sans"/>
            </a:endParaRPr>
          </a:p>
        </p:txBody>
      </p:sp>
      <p:sp>
        <p:nvSpPr>
          <p:cNvPr id="3929" name="Google Shape;3929;p38"/>
          <p:cNvSpPr/>
          <p:nvPr/>
        </p:nvSpPr>
        <p:spPr>
          <a:xfrm>
            <a:off x="3976265" y="926844"/>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38"/>
          <p:cNvSpPr/>
          <p:nvPr/>
        </p:nvSpPr>
        <p:spPr>
          <a:xfrm>
            <a:off x="3987635" y="1729771"/>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38"/>
          <p:cNvSpPr/>
          <p:nvPr/>
        </p:nvSpPr>
        <p:spPr>
          <a:xfrm>
            <a:off x="3987635" y="1729771"/>
            <a:ext cx="622934" cy="622934"/>
          </a:xfrm>
          <a:custGeom>
            <a:avLst/>
            <a:gdLst/>
            <a:ahLst/>
            <a:cxnLst/>
            <a:rect l="l" t="t" r="r" b="b"/>
            <a:pathLst>
              <a:path w="19066" h="19066" extrusionOk="0">
                <a:moveTo>
                  <a:pt x="9533" y="1"/>
                </a:moveTo>
                <a:cubicBezTo>
                  <a:pt x="4276" y="1"/>
                  <a:pt x="1" y="4244"/>
                  <a:pt x="1" y="9533"/>
                </a:cubicBezTo>
                <a:cubicBezTo>
                  <a:pt x="1" y="14790"/>
                  <a:pt x="4276" y="19065"/>
                  <a:pt x="9533" y="19065"/>
                </a:cubicBezTo>
                <a:cubicBezTo>
                  <a:pt x="14790" y="19065"/>
                  <a:pt x="19065" y="14790"/>
                  <a:pt x="19065" y="9533"/>
                </a:cubicBezTo>
                <a:cubicBezTo>
                  <a:pt x="19065" y="4244"/>
                  <a:pt x="14790" y="1"/>
                  <a:pt x="9533" y="1"/>
                </a:cubicBez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2</a:t>
            </a:r>
            <a:endParaRPr sz="2500">
              <a:solidFill>
                <a:srgbClr val="FFFFFF"/>
              </a:solidFill>
              <a:latin typeface="Fira Sans"/>
              <a:ea typeface="Fira Sans"/>
              <a:cs typeface="Fira Sans"/>
              <a:sym typeface="Fira Sans"/>
            </a:endParaRPr>
          </a:p>
        </p:txBody>
      </p:sp>
      <p:sp>
        <p:nvSpPr>
          <p:cNvPr id="3932" name="Google Shape;3932;p38"/>
          <p:cNvSpPr/>
          <p:nvPr/>
        </p:nvSpPr>
        <p:spPr>
          <a:xfrm>
            <a:off x="3976265" y="1717355"/>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38"/>
          <p:cNvSpPr/>
          <p:nvPr/>
        </p:nvSpPr>
        <p:spPr>
          <a:xfrm>
            <a:off x="3987635" y="2520282"/>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90"/>
                  <a:pt x="143652" y="9533"/>
                </a:cubicBezTo>
                <a:cubicBezTo>
                  <a:pt x="143652" y="4276"/>
                  <a:pt x="139345" y="1"/>
                  <a:pt x="13411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38"/>
          <p:cNvSpPr/>
          <p:nvPr/>
        </p:nvSpPr>
        <p:spPr>
          <a:xfrm>
            <a:off x="3987635" y="2519237"/>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3</a:t>
            </a:r>
            <a:endParaRPr sz="2500">
              <a:solidFill>
                <a:srgbClr val="FFFFFF"/>
              </a:solidFill>
              <a:latin typeface="Fira Sans"/>
              <a:ea typeface="Fira Sans"/>
              <a:cs typeface="Fira Sans"/>
              <a:sym typeface="Fira Sans"/>
            </a:endParaRPr>
          </a:p>
        </p:txBody>
      </p:sp>
      <p:sp>
        <p:nvSpPr>
          <p:cNvPr id="3935" name="Google Shape;3935;p38"/>
          <p:cNvSpPr/>
          <p:nvPr/>
        </p:nvSpPr>
        <p:spPr>
          <a:xfrm>
            <a:off x="3976265" y="2508912"/>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38"/>
          <p:cNvSpPr/>
          <p:nvPr/>
        </p:nvSpPr>
        <p:spPr>
          <a:xfrm>
            <a:off x="3987635" y="3310793"/>
            <a:ext cx="4693470" cy="622934"/>
          </a:xfrm>
          <a:custGeom>
            <a:avLst/>
            <a:gdLst/>
            <a:ahLst/>
            <a:cxnLst/>
            <a:rect l="l" t="t" r="r" b="b"/>
            <a:pathLst>
              <a:path w="143652" h="19066" extrusionOk="0">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38"/>
          <p:cNvSpPr/>
          <p:nvPr/>
        </p:nvSpPr>
        <p:spPr>
          <a:xfrm>
            <a:off x="3987635" y="3310793"/>
            <a:ext cx="622934" cy="622934"/>
          </a:xfrm>
          <a:custGeom>
            <a:avLst/>
            <a:gdLst/>
            <a:ahLst/>
            <a:cxnLst/>
            <a:rect l="l" t="t" r="r" b="b"/>
            <a:pathLst>
              <a:path w="19066" h="19066" extrusionOk="0">
                <a:moveTo>
                  <a:pt x="9533" y="1"/>
                </a:moveTo>
                <a:cubicBezTo>
                  <a:pt x="4276" y="1"/>
                  <a:pt x="1" y="4276"/>
                  <a:pt x="1" y="9533"/>
                </a:cubicBezTo>
                <a:cubicBezTo>
                  <a:pt x="1" y="14790"/>
                  <a:pt x="4276" y="19065"/>
                  <a:pt x="9533" y="19065"/>
                </a:cubicBezTo>
                <a:cubicBezTo>
                  <a:pt x="14790" y="19065"/>
                  <a:pt x="19065" y="14790"/>
                  <a:pt x="19065" y="9533"/>
                </a:cubicBezTo>
                <a:cubicBezTo>
                  <a:pt x="19065" y="4276"/>
                  <a:pt x="14790" y="1"/>
                  <a:pt x="9533" y="1"/>
                </a:cubicBez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4</a:t>
            </a:r>
            <a:endParaRPr sz="2500">
              <a:solidFill>
                <a:srgbClr val="FFFFFF"/>
              </a:solidFill>
              <a:latin typeface="Fira Sans"/>
              <a:ea typeface="Fira Sans"/>
              <a:cs typeface="Fira Sans"/>
              <a:sym typeface="Fira Sans"/>
            </a:endParaRPr>
          </a:p>
        </p:txBody>
      </p:sp>
      <p:sp>
        <p:nvSpPr>
          <p:cNvPr id="3938" name="Google Shape;3938;p38"/>
          <p:cNvSpPr/>
          <p:nvPr/>
        </p:nvSpPr>
        <p:spPr>
          <a:xfrm>
            <a:off x="3976265" y="3299423"/>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38"/>
          <p:cNvSpPr/>
          <p:nvPr/>
        </p:nvSpPr>
        <p:spPr>
          <a:xfrm>
            <a:off x="3987635" y="4101304"/>
            <a:ext cx="4693470" cy="622934"/>
          </a:xfrm>
          <a:custGeom>
            <a:avLst/>
            <a:gdLst/>
            <a:ahLst/>
            <a:cxnLst/>
            <a:rect l="l" t="t" r="r" b="b"/>
            <a:pathLst>
              <a:path w="143652" h="19066" extrusionOk="0">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38"/>
          <p:cNvSpPr/>
          <p:nvPr/>
        </p:nvSpPr>
        <p:spPr>
          <a:xfrm>
            <a:off x="3987635" y="4101304"/>
            <a:ext cx="622934" cy="623979"/>
          </a:xfrm>
          <a:custGeom>
            <a:avLst/>
            <a:gdLst/>
            <a:ahLst/>
            <a:cxnLst/>
            <a:rect l="l" t="t" r="r" b="b"/>
            <a:pathLst>
              <a:path w="19066" h="19098" extrusionOk="0">
                <a:moveTo>
                  <a:pt x="9533" y="1"/>
                </a:moveTo>
                <a:cubicBezTo>
                  <a:pt x="4276" y="1"/>
                  <a:pt x="1" y="4276"/>
                  <a:pt x="1" y="9533"/>
                </a:cubicBezTo>
                <a:cubicBezTo>
                  <a:pt x="1" y="14822"/>
                  <a:pt x="4276" y="19097"/>
                  <a:pt x="9533" y="19097"/>
                </a:cubicBezTo>
                <a:cubicBezTo>
                  <a:pt x="14790" y="19097"/>
                  <a:pt x="19065" y="14822"/>
                  <a:pt x="19065" y="9533"/>
                </a:cubicBezTo>
                <a:cubicBezTo>
                  <a:pt x="19065" y="4276"/>
                  <a:pt x="14790" y="1"/>
                  <a:pt x="9533" y="1"/>
                </a:cubicBezTo>
                <a:close/>
              </a:path>
            </a:pathLst>
          </a:custGeom>
          <a:solidFill>
            <a:srgbClr val="C4C4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5</a:t>
            </a:r>
            <a:endParaRPr sz="2500">
              <a:solidFill>
                <a:srgbClr val="FFFFFF"/>
              </a:solidFill>
              <a:latin typeface="Fira Sans"/>
              <a:ea typeface="Fira Sans"/>
              <a:cs typeface="Fira Sans"/>
              <a:sym typeface="Fira Sans"/>
            </a:endParaRPr>
          </a:p>
        </p:txBody>
      </p:sp>
      <p:sp>
        <p:nvSpPr>
          <p:cNvPr id="3941" name="Google Shape;3941;p38"/>
          <p:cNvSpPr/>
          <p:nvPr/>
        </p:nvSpPr>
        <p:spPr>
          <a:xfrm>
            <a:off x="3976265" y="4089934"/>
            <a:ext cx="645674" cy="646719"/>
          </a:xfrm>
          <a:custGeom>
            <a:avLst/>
            <a:gdLst/>
            <a:ahLst/>
            <a:cxnLst/>
            <a:rect l="l" t="t" r="r" b="b"/>
            <a:pathLst>
              <a:path w="19762" h="19794" extrusionOk="0">
                <a:moveTo>
                  <a:pt x="9881" y="697"/>
                </a:moveTo>
                <a:cubicBezTo>
                  <a:pt x="14948" y="697"/>
                  <a:pt x="19065" y="4814"/>
                  <a:pt x="19065" y="9881"/>
                </a:cubicBezTo>
                <a:cubicBezTo>
                  <a:pt x="19065" y="14948"/>
                  <a:pt x="14948" y="19097"/>
                  <a:pt x="9881" y="19097"/>
                </a:cubicBezTo>
                <a:cubicBezTo>
                  <a:pt x="4814" y="19097"/>
                  <a:pt x="697" y="14948"/>
                  <a:pt x="697" y="9881"/>
                </a:cubicBezTo>
                <a:cubicBezTo>
                  <a:pt x="697" y="4814"/>
                  <a:pt x="4814" y="697"/>
                  <a:pt x="9881" y="697"/>
                </a:cubicBezTo>
                <a:close/>
                <a:moveTo>
                  <a:pt x="9881" y="0"/>
                </a:moveTo>
                <a:cubicBezTo>
                  <a:pt x="7252" y="0"/>
                  <a:pt x="4751" y="1014"/>
                  <a:pt x="2882" y="2882"/>
                </a:cubicBezTo>
                <a:cubicBezTo>
                  <a:pt x="1014" y="4751"/>
                  <a:pt x="0" y="7253"/>
                  <a:pt x="0" y="9881"/>
                </a:cubicBezTo>
                <a:cubicBezTo>
                  <a:pt x="0" y="12541"/>
                  <a:pt x="1014" y="15011"/>
                  <a:pt x="2882" y="16880"/>
                </a:cubicBezTo>
                <a:cubicBezTo>
                  <a:pt x="4751" y="18748"/>
                  <a:pt x="7252" y="19793"/>
                  <a:pt x="9881" y="19793"/>
                </a:cubicBezTo>
                <a:cubicBezTo>
                  <a:pt x="12541" y="19793"/>
                  <a:pt x="15011" y="18748"/>
                  <a:pt x="16880" y="16880"/>
                </a:cubicBezTo>
                <a:cubicBezTo>
                  <a:pt x="18748" y="15011"/>
                  <a:pt x="19762" y="12541"/>
                  <a:pt x="19762" y="9881"/>
                </a:cubicBezTo>
                <a:cubicBezTo>
                  <a:pt x="19762" y="7253"/>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38"/>
          <p:cNvSpPr/>
          <p:nvPr/>
        </p:nvSpPr>
        <p:spPr>
          <a:xfrm>
            <a:off x="2878436" y="2263672"/>
            <a:ext cx="133500" cy="133533"/>
          </a:xfrm>
          <a:custGeom>
            <a:avLst/>
            <a:gdLst/>
            <a:ahLst/>
            <a:cxnLst/>
            <a:rect l="l" t="t" r="r" b="b"/>
            <a:pathLst>
              <a:path w="4086" h="4087" extrusionOk="0">
                <a:moveTo>
                  <a:pt x="2027" y="1"/>
                </a:moveTo>
                <a:cubicBezTo>
                  <a:pt x="919" y="1"/>
                  <a:pt x="0" y="919"/>
                  <a:pt x="0" y="2028"/>
                </a:cubicBezTo>
                <a:cubicBezTo>
                  <a:pt x="0" y="3168"/>
                  <a:pt x="919" y="4086"/>
                  <a:pt x="2027" y="4086"/>
                </a:cubicBezTo>
                <a:cubicBezTo>
                  <a:pt x="3167" y="4086"/>
                  <a:pt x="4086" y="3168"/>
                  <a:pt x="4086" y="2028"/>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38"/>
          <p:cNvSpPr/>
          <p:nvPr/>
        </p:nvSpPr>
        <p:spPr>
          <a:xfrm>
            <a:off x="2878436" y="2514074"/>
            <a:ext cx="133500" cy="133500"/>
          </a:xfrm>
          <a:custGeom>
            <a:avLst/>
            <a:gdLst/>
            <a:ahLst/>
            <a:cxnLst/>
            <a:rect l="l" t="t" r="r" b="b"/>
            <a:pathLst>
              <a:path w="4086" h="4086" extrusionOk="0">
                <a:moveTo>
                  <a:pt x="2027" y="1"/>
                </a:moveTo>
                <a:cubicBezTo>
                  <a:pt x="919" y="1"/>
                  <a:pt x="0" y="919"/>
                  <a:pt x="0" y="2059"/>
                </a:cubicBezTo>
                <a:cubicBezTo>
                  <a:pt x="0" y="3168"/>
                  <a:pt x="919" y="4086"/>
                  <a:pt x="2027" y="4086"/>
                </a:cubicBezTo>
                <a:cubicBezTo>
                  <a:pt x="3167" y="4086"/>
                  <a:pt x="4086" y="3168"/>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38"/>
          <p:cNvSpPr/>
          <p:nvPr/>
        </p:nvSpPr>
        <p:spPr>
          <a:xfrm>
            <a:off x="2878436" y="2764476"/>
            <a:ext cx="133500" cy="133500"/>
          </a:xfrm>
          <a:custGeom>
            <a:avLst/>
            <a:gdLst/>
            <a:ahLst/>
            <a:cxnLst/>
            <a:rect l="l" t="t" r="r" b="b"/>
            <a:pathLst>
              <a:path w="4086" h="4086" extrusionOk="0">
                <a:moveTo>
                  <a:pt x="2027" y="1"/>
                </a:moveTo>
                <a:cubicBezTo>
                  <a:pt x="919" y="1"/>
                  <a:pt x="0" y="919"/>
                  <a:pt x="0" y="2059"/>
                </a:cubicBezTo>
                <a:cubicBezTo>
                  <a:pt x="0" y="3167"/>
                  <a:pt x="919" y="4086"/>
                  <a:pt x="2027" y="4086"/>
                </a:cubicBezTo>
                <a:cubicBezTo>
                  <a:pt x="3167" y="4086"/>
                  <a:pt x="4086" y="3167"/>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38"/>
          <p:cNvSpPr/>
          <p:nvPr/>
        </p:nvSpPr>
        <p:spPr>
          <a:xfrm>
            <a:off x="2878436" y="3015924"/>
            <a:ext cx="133500" cy="133500"/>
          </a:xfrm>
          <a:custGeom>
            <a:avLst/>
            <a:gdLst/>
            <a:ahLst/>
            <a:cxnLst/>
            <a:rect l="l" t="t" r="r" b="b"/>
            <a:pathLst>
              <a:path w="4086" h="4086" extrusionOk="0">
                <a:moveTo>
                  <a:pt x="2027" y="0"/>
                </a:moveTo>
                <a:cubicBezTo>
                  <a:pt x="919" y="0"/>
                  <a:pt x="0" y="918"/>
                  <a:pt x="0" y="2027"/>
                </a:cubicBezTo>
                <a:cubicBezTo>
                  <a:pt x="0" y="3167"/>
                  <a:pt x="919" y="4085"/>
                  <a:pt x="2027" y="4085"/>
                </a:cubicBezTo>
                <a:cubicBezTo>
                  <a:pt x="3167" y="4085"/>
                  <a:pt x="4086" y="3167"/>
                  <a:pt x="4086" y="2027"/>
                </a:cubicBezTo>
                <a:cubicBezTo>
                  <a:pt x="4086" y="918"/>
                  <a:pt x="3167" y="0"/>
                  <a:pt x="2027"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38"/>
          <p:cNvSpPr/>
          <p:nvPr/>
        </p:nvSpPr>
        <p:spPr>
          <a:xfrm>
            <a:off x="2878436" y="3266293"/>
            <a:ext cx="133500" cy="133533"/>
          </a:xfrm>
          <a:custGeom>
            <a:avLst/>
            <a:gdLst/>
            <a:ahLst/>
            <a:cxnLst/>
            <a:rect l="l" t="t" r="r" b="b"/>
            <a:pathLst>
              <a:path w="4086" h="4087" extrusionOk="0">
                <a:moveTo>
                  <a:pt x="2027" y="1"/>
                </a:moveTo>
                <a:cubicBezTo>
                  <a:pt x="919" y="1"/>
                  <a:pt x="0" y="919"/>
                  <a:pt x="0" y="2028"/>
                </a:cubicBezTo>
                <a:cubicBezTo>
                  <a:pt x="0" y="3168"/>
                  <a:pt x="919" y="4086"/>
                  <a:pt x="2027" y="4086"/>
                </a:cubicBezTo>
                <a:cubicBezTo>
                  <a:pt x="3167" y="4086"/>
                  <a:pt x="4086" y="3168"/>
                  <a:pt x="4086" y="2028"/>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38"/>
          <p:cNvSpPr/>
          <p:nvPr/>
        </p:nvSpPr>
        <p:spPr>
          <a:xfrm>
            <a:off x="2944663" y="1458687"/>
            <a:ext cx="943680" cy="877453"/>
          </a:xfrm>
          <a:custGeom>
            <a:avLst/>
            <a:gdLst/>
            <a:ahLst/>
            <a:cxnLst/>
            <a:rect l="l" t="t" r="r" b="b"/>
            <a:pathLst>
              <a:path w="28883" h="26856" extrusionOk="0">
                <a:moveTo>
                  <a:pt x="28661" y="0"/>
                </a:moveTo>
                <a:lnTo>
                  <a:pt x="10514" y="26507"/>
                </a:lnTo>
                <a:lnTo>
                  <a:pt x="0" y="26507"/>
                </a:lnTo>
                <a:lnTo>
                  <a:pt x="0" y="26856"/>
                </a:lnTo>
                <a:lnTo>
                  <a:pt x="10609" y="26856"/>
                </a:lnTo>
                <a:lnTo>
                  <a:pt x="28882" y="285"/>
                </a:lnTo>
                <a:lnTo>
                  <a:pt x="2866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38"/>
          <p:cNvSpPr/>
          <p:nvPr/>
        </p:nvSpPr>
        <p:spPr>
          <a:xfrm>
            <a:off x="2944663" y="2087796"/>
            <a:ext cx="942634" cy="499791"/>
          </a:xfrm>
          <a:custGeom>
            <a:avLst/>
            <a:gdLst/>
            <a:ahLst/>
            <a:cxnLst/>
            <a:rect l="l" t="t" r="r" b="b"/>
            <a:pathLst>
              <a:path w="28851" h="15297" extrusionOk="0">
                <a:moveTo>
                  <a:pt x="28692" y="0"/>
                </a:moveTo>
                <a:lnTo>
                  <a:pt x="10863" y="14916"/>
                </a:lnTo>
                <a:lnTo>
                  <a:pt x="0" y="14916"/>
                </a:lnTo>
                <a:lnTo>
                  <a:pt x="0" y="15296"/>
                </a:lnTo>
                <a:lnTo>
                  <a:pt x="10926" y="15296"/>
                </a:lnTo>
                <a:lnTo>
                  <a:pt x="28851" y="348"/>
                </a:lnTo>
                <a:lnTo>
                  <a:pt x="2869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38"/>
          <p:cNvSpPr/>
          <p:nvPr/>
        </p:nvSpPr>
        <p:spPr>
          <a:xfrm>
            <a:off x="2944663" y="3327358"/>
            <a:ext cx="943680" cy="877453"/>
          </a:xfrm>
          <a:custGeom>
            <a:avLst/>
            <a:gdLst/>
            <a:ahLst/>
            <a:cxnLst/>
            <a:rect l="l" t="t" r="r" b="b"/>
            <a:pathLst>
              <a:path w="28883" h="26856" extrusionOk="0">
                <a:moveTo>
                  <a:pt x="0" y="0"/>
                </a:moveTo>
                <a:lnTo>
                  <a:pt x="0" y="349"/>
                </a:lnTo>
                <a:lnTo>
                  <a:pt x="10514" y="349"/>
                </a:lnTo>
                <a:lnTo>
                  <a:pt x="28661" y="26856"/>
                </a:lnTo>
                <a:lnTo>
                  <a:pt x="28882" y="26539"/>
                </a:lnTo>
                <a:lnTo>
                  <a:pt x="10673" y="32"/>
                </a:lnTo>
                <a:lnTo>
                  <a:pt x="1060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38"/>
          <p:cNvSpPr/>
          <p:nvPr/>
        </p:nvSpPr>
        <p:spPr>
          <a:xfrm>
            <a:off x="2944663" y="3075911"/>
            <a:ext cx="942634" cy="499791"/>
          </a:xfrm>
          <a:custGeom>
            <a:avLst/>
            <a:gdLst/>
            <a:ahLst/>
            <a:cxnLst/>
            <a:rect l="l" t="t" r="r" b="b"/>
            <a:pathLst>
              <a:path w="28851" h="15297" extrusionOk="0">
                <a:moveTo>
                  <a:pt x="0" y="1"/>
                </a:moveTo>
                <a:lnTo>
                  <a:pt x="0" y="381"/>
                </a:lnTo>
                <a:lnTo>
                  <a:pt x="10863" y="381"/>
                </a:lnTo>
                <a:lnTo>
                  <a:pt x="28692" y="15297"/>
                </a:lnTo>
                <a:lnTo>
                  <a:pt x="28851" y="14949"/>
                </a:lnTo>
                <a:lnTo>
                  <a:pt x="10958" y="33"/>
                </a:lnTo>
                <a:lnTo>
                  <a:pt x="1092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38"/>
          <p:cNvSpPr/>
          <p:nvPr/>
        </p:nvSpPr>
        <p:spPr>
          <a:xfrm>
            <a:off x="2944663" y="2825509"/>
            <a:ext cx="939530" cy="12448"/>
          </a:xfrm>
          <a:custGeom>
            <a:avLst/>
            <a:gdLst/>
            <a:ahLst/>
            <a:cxnLst/>
            <a:rect l="l" t="t" r="r" b="b"/>
            <a:pathLst>
              <a:path w="28756" h="381" extrusionOk="0">
                <a:moveTo>
                  <a:pt x="0" y="1"/>
                </a:moveTo>
                <a:lnTo>
                  <a:pt x="0" y="381"/>
                </a:lnTo>
                <a:lnTo>
                  <a:pt x="28756" y="381"/>
                </a:lnTo>
                <a:lnTo>
                  <a:pt x="2875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2" name="Google Shape;3952;p38"/>
          <p:cNvGrpSpPr/>
          <p:nvPr/>
        </p:nvGrpSpPr>
        <p:grpSpPr>
          <a:xfrm>
            <a:off x="457208" y="1168980"/>
            <a:ext cx="2230878" cy="3186908"/>
            <a:chOff x="457208" y="1168980"/>
            <a:chExt cx="2230878" cy="3186908"/>
          </a:xfrm>
        </p:grpSpPr>
        <p:sp>
          <p:nvSpPr>
            <p:cNvPr id="3953" name="Google Shape;3953;p38"/>
            <p:cNvSpPr/>
            <p:nvPr/>
          </p:nvSpPr>
          <p:spPr>
            <a:xfrm>
              <a:off x="1574706" y="1500083"/>
              <a:ext cx="523577" cy="2196703"/>
            </a:xfrm>
            <a:custGeom>
              <a:avLst/>
              <a:gdLst/>
              <a:ahLst/>
              <a:cxnLst/>
              <a:rect l="l" t="t" r="r" b="b"/>
              <a:pathLst>
                <a:path w="16025" h="67234" extrusionOk="0">
                  <a:moveTo>
                    <a:pt x="16025" y="0"/>
                  </a:moveTo>
                  <a:lnTo>
                    <a:pt x="0" y="9279"/>
                  </a:lnTo>
                  <a:lnTo>
                    <a:pt x="0" y="67233"/>
                  </a:lnTo>
                  <a:lnTo>
                    <a:pt x="16025" y="57986"/>
                  </a:lnTo>
                  <a:lnTo>
                    <a:pt x="16025"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38"/>
            <p:cNvSpPr/>
            <p:nvPr/>
          </p:nvSpPr>
          <p:spPr>
            <a:xfrm>
              <a:off x="1006661" y="1475252"/>
              <a:ext cx="568077" cy="2221534"/>
            </a:xfrm>
            <a:custGeom>
              <a:avLst/>
              <a:gdLst/>
              <a:ahLst/>
              <a:cxnLst/>
              <a:rect l="l" t="t" r="r" b="b"/>
              <a:pathLst>
                <a:path w="17387" h="67994" extrusionOk="0">
                  <a:moveTo>
                    <a:pt x="0" y="0"/>
                  </a:moveTo>
                  <a:lnTo>
                    <a:pt x="0" y="57954"/>
                  </a:lnTo>
                  <a:lnTo>
                    <a:pt x="17386" y="67993"/>
                  </a:lnTo>
                  <a:lnTo>
                    <a:pt x="17386" y="10039"/>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38"/>
            <p:cNvSpPr/>
            <p:nvPr/>
          </p:nvSpPr>
          <p:spPr>
            <a:xfrm>
              <a:off x="1031493" y="1579151"/>
              <a:ext cx="519427" cy="2103129"/>
            </a:xfrm>
            <a:custGeom>
              <a:avLst/>
              <a:gdLst/>
              <a:ahLst/>
              <a:cxnLst/>
              <a:rect l="l" t="t" r="r" b="b"/>
              <a:pathLst>
                <a:path w="15898" h="64370" extrusionOk="0">
                  <a:moveTo>
                    <a:pt x="302" y="1"/>
                  </a:moveTo>
                  <a:cubicBezTo>
                    <a:pt x="127" y="1"/>
                    <a:pt x="0" y="152"/>
                    <a:pt x="0" y="399"/>
                  </a:cubicBezTo>
                  <a:lnTo>
                    <a:pt x="0" y="55218"/>
                  </a:lnTo>
                  <a:lnTo>
                    <a:pt x="15898" y="64370"/>
                  </a:lnTo>
                  <a:lnTo>
                    <a:pt x="15898" y="9583"/>
                  </a:lnTo>
                  <a:cubicBezTo>
                    <a:pt x="15898" y="9234"/>
                    <a:pt x="15645" y="8791"/>
                    <a:pt x="15360" y="8633"/>
                  </a:cubicBezTo>
                  <a:lnTo>
                    <a:pt x="538" y="82"/>
                  </a:lnTo>
                  <a:cubicBezTo>
                    <a:pt x="455" y="26"/>
                    <a:pt x="375" y="1"/>
                    <a:pt x="3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38"/>
            <p:cNvSpPr/>
            <p:nvPr/>
          </p:nvSpPr>
          <p:spPr>
            <a:xfrm>
              <a:off x="1047012" y="1606073"/>
              <a:ext cx="488389" cy="388182"/>
            </a:xfrm>
            <a:custGeom>
              <a:avLst/>
              <a:gdLst/>
              <a:ahLst/>
              <a:cxnLst/>
              <a:rect l="l" t="t" r="r" b="b"/>
              <a:pathLst>
                <a:path w="14948" h="11881" extrusionOk="0">
                  <a:moveTo>
                    <a:pt x="256" y="0"/>
                  </a:moveTo>
                  <a:cubicBezTo>
                    <a:pt x="102" y="0"/>
                    <a:pt x="0" y="118"/>
                    <a:pt x="0" y="303"/>
                  </a:cubicBezTo>
                  <a:lnTo>
                    <a:pt x="0" y="2932"/>
                  </a:lnTo>
                  <a:cubicBezTo>
                    <a:pt x="0" y="3217"/>
                    <a:pt x="190" y="3533"/>
                    <a:pt x="444" y="3692"/>
                  </a:cubicBezTo>
                  <a:lnTo>
                    <a:pt x="14505" y="11831"/>
                  </a:lnTo>
                  <a:cubicBezTo>
                    <a:pt x="14572" y="11864"/>
                    <a:pt x="14636" y="11880"/>
                    <a:pt x="14692" y="11880"/>
                  </a:cubicBezTo>
                  <a:cubicBezTo>
                    <a:pt x="14846" y="11880"/>
                    <a:pt x="14948" y="11763"/>
                    <a:pt x="14948" y="11577"/>
                  </a:cubicBezTo>
                  <a:lnTo>
                    <a:pt x="14948" y="8949"/>
                  </a:lnTo>
                  <a:cubicBezTo>
                    <a:pt x="14948" y="8664"/>
                    <a:pt x="14758" y="8315"/>
                    <a:pt x="14505" y="8189"/>
                  </a:cubicBezTo>
                  <a:lnTo>
                    <a:pt x="444" y="50"/>
                  </a:lnTo>
                  <a:cubicBezTo>
                    <a:pt x="376" y="16"/>
                    <a:pt x="312" y="0"/>
                    <a:pt x="25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38"/>
            <p:cNvSpPr/>
            <p:nvPr/>
          </p:nvSpPr>
          <p:spPr>
            <a:xfrm>
              <a:off x="1071843" y="1642862"/>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38"/>
            <p:cNvSpPr/>
            <p:nvPr/>
          </p:nvSpPr>
          <p:spPr>
            <a:xfrm>
              <a:off x="1071843" y="1669752"/>
              <a:ext cx="163493" cy="102494"/>
            </a:xfrm>
            <a:custGeom>
              <a:avLst/>
              <a:gdLst/>
              <a:ahLst/>
              <a:cxnLst/>
              <a:rect l="l" t="t" r="r" b="b"/>
              <a:pathLst>
                <a:path w="5004" h="3137" extrusionOk="0">
                  <a:moveTo>
                    <a:pt x="0" y="1"/>
                  </a:moveTo>
                  <a:lnTo>
                    <a:pt x="0" y="223"/>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38"/>
            <p:cNvSpPr/>
            <p:nvPr/>
          </p:nvSpPr>
          <p:spPr>
            <a:xfrm>
              <a:off x="1071843" y="1695628"/>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38"/>
            <p:cNvSpPr/>
            <p:nvPr/>
          </p:nvSpPr>
          <p:spPr>
            <a:xfrm>
              <a:off x="1380173" y="1844452"/>
              <a:ext cx="21760" cy="28523"/>
            </a:xfrm>
            <a:custGeom>
              <a:avLst/>
              <a:gdLst/>
              <a:ahLst/>
              <a:cxnLst/>
              <a:rect l="l" t="t" r="r" b="b"/>
              <a:pathLst>
                <a:path w="666" h="873" extrusionOk="0">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8"/>
                    <a:pt x="507" y="164"/>
                    <a:pt x="317" y="38"/>
                  </a:cubicBezTo>
                  <a:cubicBezTo>
                    <a:pt x="268" y="13"/>
                    <a:pt x="222" y="1"/>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38"/>
            <p:cNvSpPr/>
            <p:nvPr/>
          </p:nvSpPr>
          <p:spPr>
            <a:xfrm>
              <a:off x="1427777" y="1872386"/>
              <a:ext cx="21760" cy="28327"/>
            </a:xfrm>
            <a:custGeom>
              <a:avLst/>
              <a:gdLst/>
              <a:ahLst/>
              <a:cxnLst/>
              <a:rect l="l" t="t" r="r" b="b"/>
              <a:pathLst>
                <a:path w="666" h="867" extrusionOk="0">
                  <a:moveTo>
                    <a:pt x="205" y="0"/>
                  </a:moveTo>
                  <a:cubicBezTo>
                    <a:pt x="85" y="0"/>
                    <a:pt x="0" y="89"/>
                    <a:pt x="0" y="228"/>
                  </a:cubicBezTo>
                  <a:cubicBezTo>
                    <a:pt x="0" y="449"/>
                    <a:pt x="159" y="703"/>
                    <a:pt x="349" y="829"/>
                  </a:cubicBezTo>
                  <a:cubicBezTo>
                    <a:pt x="400" y="855"/>
                    <a:pt x="446" y="867"/>
                    <a:pt x="487" y="867"/>
                  </a:cubicBezTo>
                  <a:cubicBezTo>
                    <a:pt x="598" y="867"/>
                    <a:pt x="665" y="778"/>
                    <a:pt x="665" y="639"/>
                  </a:cubicBezTo>
                  <a:cubicBezTo>
                    <a:pt x="665" y="418"/>
                    <a:pt x="539" y="164"/>
                    <a:pt x="349" y="38"/>
                  </a:cubicBezTo>
                  <a:cubicBezTo>
                    <a:pt x="298" y="12"/>
                    <a:pt x="249" y="0"/>
                    <a:pt x="20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38"/>
            <p:cNvSpPr/>
            <p:nvPr/>
          </p:nvSpPr>
          <p:spPr>
            <a:xfrm>
              <a:off x="1476394" y="1900125"/>
              <a:ext cx="21760" cy="28523"/>
            </a:xfrm>
            <a:custGeom>
              <a:avLst/>
              <a:gdLst/>
              <a:ahLst/>
              <a:cxnLst/>
              <a:rect l="l" t="t" r="r" b="b"/>
              <a:pathLst>
                <a:path w="666" h="873" extrusionOk="0">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70"/>
                    <a:pt x="317" y="44"/>
                  </a:cubicBezTo>
                  <a:cubicBezTo>
                    <a:pt x="260" y="15"/>
                    <a:pt x="209" y="1"/>
                    <a:pt x="16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38"/>
            <p:cNvSpPr/>
            <p:nvPr/>
          </p:nvSpPr>
          <p:spPr>
            <a:xfrm>
              <a:off x="1047012" y="1744539"/>
              <a:ext cx="488389" cy="387953"/>
            </a:xfrm>
            <a:custGeom>
              <a:avLst/>
              <a:gdLst/>
              <a:ahLst/>
              <a:cxnLst/>
              <a:rect l="l" t="t" r="r" b="b"/>
              <a:pathLst>
                <a:path w="14948" h="11874" extrusionOk="0">
                  <a:moveTo>
                    <a:pt x="241" y="0"/>
                  </a:moveTo>
                  <a:cubicBezTo>
                    <a:pt x="95" y="0"/>
                    <a:pt x="0" y="107"/>
                    <a:pt x="0" y="309"/>
                  </a:cubicBezTo>
                  <a:lnTo>
                    <a:pt x="0" y="2937"/>
                  </a:lnTo>
                  <a:cubicBezTo>
                    <a:pt x="0" y="3222"/>
                    <a:pt x="190" y="3539"/>
                    <a:pt x="444" y="3697"/>
                  </a:cubicBezTo>
                  <a:lnTo>
                    <a:pt x="14505" y="11804"/>
                  </a:lnTo>
                  <a:cubicBezTo>
                    <a:pt x="14580" y="11852"/>
                    <a:pt x="14650" y="11873"/>
                    <a:pt x="14711" y="11873"/>
                  </a:cubicBezTo>
                  <a:cubicBezTo>
                    <a:pt x="14854" y="11873"/>
                    <a:pt x="14948" y="11751"/>
                    <a:pt x="14948" y="11551"/>
                  </a:cubicBezTo>
                  <a:lnTo>
                    <a:pt x="14948" y="8923"/>
                  </a:lnTo>
                  <a:cubicBezTo>
                    <a:pt x="14948" y="8669"/>
                    <a:pt x="14758" y="8321"/>
                    <a:pt x="14505" y="8194"/>
                  </a:cubicBezTo>
                  <a:lnTo>
                    <a:pt x="444" y="55"/>
                  </a:lnTo>
                  <a:cubicBezTo>
                    <a:pt x="370" y="18"/>
                    <a:pt x="301" y="0"/>
                    <a:pt x="241"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38"/>
            <p:cNvSpPr/>
            <p:nvPr/>
          </p:nvSpPr>
          <p:spPr>
            <a:xfrm>
              <a:off x="1071843" y="1781524"/>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38"/>
            <p:cNvSpPr/>
            <p:nvPr/>
          </p:nvSpPr>
          <p:spPr>
            <a:xfrm>
              <a:off x="1071843" y="1807368"/>
              <a:ext cx="163493" cy="102494"/>
            </a:xfrm>
            <a:custGeom>
              <a:avLst/>
              <a:gdLst/>
              <a:ahLst/>
              <a:cxnLst/>
              <a:rect l="l" t="t" r="r" b="b"/>
              <a:pathLst>
                <a:path w="5004" h="3137"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38"/>
            <p:cNvSpPr/>
            <p:nvPr/>
          </p:nvSpPr>
          <p:spPr>
            <a:xfrm>
              <a:off x="1071843" y="1834290"/>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38"/>
            <p:cNvSpPr/>
            <p:nvPr/>
          </p:nvSpPr>
          <p:spPr>
            <a:xfrm>
              <a:off x="1380173" y="1983081"/>
              <a:ext cx="21760" cy="28360"/>
            </a:xfrm>
            <a:custGeom>
              <a:avLst/>
              <a:gdLst/>
              <a:ahLst/>
              <a:cxnLst/>
              <a:rect l="l" t="t" r="r" b="b"/>
              <a:pathLst>
                <a:path w="666" h="868" extrusionOk="0">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38"/>
            <p:cNvSpPr/>
            <p:nvPr/>
          </p:nvSpPr>
          <p:spPr>
            <a:xfrm>
              <a:off x="1427777" y="2010853"/>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2"/>
                    <a:pt x="484" y="872"/>
                  </a:cubicBezTo>
                  <a:cubicBezTo>
                    <a:pt x="596" y="872"/>
                    <a:pt x="665" y="777"/>
                    <a:pt x="665" y="613"/>
                  </a:cubicBezTo>
                  <a:cubicBezTo>
                    <a:pt x="665" y="423"/>
                    <a:pt x="539" y="138"/>
                    <a:pt x="349" y="43"/>
                  </a:cubicBezTo>
                  <a:cubicBezTo>
                    <a:pt x="292" y="15"/>
                    <a:pt x="238" y="0"/>
                    <a:pt x="19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38"/>
            <p:cNvSpPr/>
            <p:nvPr/>
          </p:nvSpPr>
          <p:spPr>
            <a:xfrm>
              <a:off x="1475381" y="2038526"/>
              <a:ext cx="23818" cy="28098"/>
            </a:xfrm>
            <a:custGeom>
              <a:avLst/>
              <a:gdLst/>
              <a:ahLst/>
              <a:cxnLst/>
              <a:rect l="l" t="t" r="r" b="b"/>
              <a:pathLst>
                <a:path w="729" h="860" extrusionOk="0">
                  <a:moveTo>
                    <a:pt x="213" y="1"/>
                  </a:moveTo>
                  <a:cubicBezTo>
                    <a:pt x="181" y="1"/>
                    <a:pt x="152" y="7"/>
                    <a:pt x="127" y="20"/>
                  </a:cubicBezTo>
                  <a:cubicBezTo>
                    <a:pt x="0" y="83"/>
                    <a:pt x="0" y="336"/>
                    <a:pt x="127" y="558"/>
                  </a:cubicBezTo>
                  <a:cubicBezTo>
                    <a:pt x="231" y="741"/>
                    <a:pt x="401" y="859"/>
                    <a:pt x="528" y="859"/>
                  </a:cubicBezTo>
                  <a:cubicBezTo>
                    <a:pt x="555" y="859"/>
                    <a:pt x="580" y="854"/>
                    <a:pt x="602" y="843"/>
                  </a:cubicBezTo>
                  <a:cubicBezTo>
                    <a:pt x="729" y="780"/>
                    <a:pt x="729" y="526"/>
                    <a:pt x="602" y="305"/>
                  </a:cubicBezTo>
                  <a:cubicBezTo>
                    <a:pt x="501" y="102"/>
                    <a:pt x="338" y="1"/>
                    <a:pt x="2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38"/>
            <p:cNvSpPr/>
            <p:nvPr/>
          </p:nvSpPr>
          <p:spPr>
            <a:xfrm>
              <a:off x="1047012" y="1883168"/>
              <a:ext cx="488389" cy="387529"/>
            </a:xfrm>
            <a:custGeom>
              <a:avLst/>
              <a:gdLst/>
              <a:ahLst/>
              <a:cxnLst/>
              <a:rect l="l" t="t" r="r" b="b"/>
              <a:pathLst>
                <a:path w="14948" h="11861" extrusionOk="0">
                  <a:moveTo>
                    <a:pt x="241" y="1"/>
                  </a:moveTo>
                  <a:cubicBezTo>
                    <a:pt x="95" y="1"/>
                    <a:pt x="0" y="107"/>
                    <a:pt x="0" y="309"/>
                  </a:cubicBezTo>
                  <a:lnTo>
                    <a:pt x="0" y="2938"/>
                  </a:lnTo>
                  <a:cubicBezTo>
                    <a:pt x="0" y="3191"/>
                    <a:pt x="190" y="3540"/>
                    <a:pt x="444" y="3666"/>
                  </a:cubicBezTo>
                  <a:lnTo>
                    <a:pt x="14505" y="11805"/>
                  </a:lnTo>
                  <a:cubicBezTo>
                    <a:pt x="14579" y="11842"/>
                    <a:pt x="14647" y="11860"/>
                    <a:pt x="14707" y="11860"/>
                  </a:cubicBezTo>
                  <a:cubicBezTo>
                    <a:pt x="14853" y="11860"/>
                    <a:pt x="14948" y="11754"/>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38"/>
            <p:cNvSpPr/>
            <p:nvPr/>
          </p:nvSpPr>
          <p:spPr>
            <a:xfrm>
              <a:off x="1071843" y="1920154"/>
              <a:ext cx="163493" cy="102461"/>
            </a:xfrm>
            <a:custGeom>
              <a:avLst/>
              <a:gdLst/>
              <a:ahLst/>
              <a:cxnLst/>
              <a:rect l="l" t="t" r="r" b="b"/>
              <a:pathLst>
                <a:path w="5004" h="3136"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38"/>
            <p:cNvSpPr/>
            <p:nvPr/>
          </p:nvSpPr>
          <p:spPr>
            <a:xfrm>
              <a:off x="1071843" y="1946030"/>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38"/>
            <p:cNvSpPr/>
            <p:nvPr/>
          </p:nvSpPr>
          <p:spPr>
            <a:xfrm>
              <a:off x="1071843" y="1972920"/>
              <a:ext cx="163493" cy="102494"/>
            </a:xfrm>
            <a:custGeom>
              <a:avLst/>
              <a:gdLst/>
              <a:ahLst/>
              <a:cxnLst/>
              <a:rect l="l" t="t" r="r" b="b"/>
              <a:pathLst>
                <a:path w="5004" h="3137"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38"/>
            <p:cNvSpPr/>
            <p:nvPr/>
          </p:nvSpPr>
          <p:spPr>
            <a:xfrm>
              <a:off x="1379128" y="2121384"/>
              <a:ext cx="23851" cy="28098"/>
            </a:xfrm>
            <a:custGeom>
              <a:avLst/>
              <a:gdLst/>
              <a:ahLst/>
              <a:cxnLst/>
              <a:rect l="l" t="t" r="r" b="b"/>
              <a:pathLst>
                <a:path w="730" h="860" extrusionOk="0">
                  <a:moveTo>
                    <a:pt x="201" y="1"/>
                  </a:moveTo>
                  <a:cubicBezTo>
                    <a:pt x="175" y="1"/>
                    <a:pt x="150" y="6"/>
                    <a:pt x="128" y="17"/>
                  </a:cubicBezTo>
                  <a:cubicBezTo>
                    <a:pt x="1" y="80"/>
                    <a:pt x="1" y="334"/>
                    <a:pt x="128" y="556"/>
                  </a:cubicBezTo>
                  <a:cubicBezTo>
                    <a:pt x="229" y="758"/>
                    <a:pt x="391" y="860"/>
                    <a:pt x="517" y="860"/>
                  </a:cubicBezTo>
                  <a:cubicBezTo>
                    <a:pt x="548" y="860"/>
                    <a:pt x="577" y="853"/>
                    <a:pt x="603" y="841"/>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38"/>
            <p:cNvSpPr/>
            <p:nvPr/>
          </p:nvSpPr>
          <p:spPr>
            <a:xfrm>
              <a:off x="1427777" y="2149057"/>
              <a:ext cx="21760" cy="28556"/>
            </a:xfrm>
            <a:custGeom>
              <a:avLst/>
              <a:gdLst/>
              <a:ahLst/>
              <a:cxnLst/>
              <a:rect l="l" t="t" r="r" b="b"/>
              <a:pathLst>
                <a:path w="666" h="874" extrusionOk="0">
                  <a:moveTo>
                    <a:pt x="187" y="0"/>
                  </a:moveTo>
                  <a:cubicBezTo>
                    <a:pt x="77" y="0"/>
                    <a:pt x="0" y="93"/>
                    <a:pt x="0" y="247"/>
                  </a:cubicBezTo>
                  <a:cubicBezTo>
                    <a:pt x="0" y="469"/>
                    <a:pt x="159" y="722"/>
                    <a:pt x="349" y="817"/>
                  </a:cubicBezTo>
                  <a:cubicBezTo>
                    <a:pt x="407" y="856"/>
                    <a:pt x="459" y="874"/>
                    <a:pt x="503" y="874"/>
                  </a:cubicBezTo>
                  <a:cubicBezTo>
                    <a:pt x="604" y="874"/>
                    <a:pt x="665" y="781"/>
                    <a:pt x="665" y="627"/>
                  </a:cubicBezTo>
                  <a:cubicBezTo>
                    <a:pt x="665" y="405"/>
                    <a:pt x="539" y="152"/>
                    <a:pt x="349" y="57"/>
                  </a:cubicBezTo>
                  <a:cubicBezTo>
                    <a:pt x="291" y="18"/>
                    <a:pt x="235" y="0"/>
                    <a:pt x="18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38"/>
            <p:cNvSpPr/>
            <p:nvPr/>
          </p:nvSpPr>
          <p:spPr>
            <a:xfrm>
              <a:off x="1475381" y="2176764"/>
              <a:ext cx="23818" cy="28490"/>
            </a:xfrm>
            <a:custGeom>
              <a:avLst/>
              <a:gdLst/>
              <a:ahLst/>
              <a:cxnLst/>
              <a:rect l="l" t="t" r="r" b="b"/>
              <a:pathLst>
                <a:path w="729" h="872" extrusionOk="0">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9" y="761"/>
                    <a:pt x="729" y="539"/>
                    <a:pt x="602" y="286"/>
                  </a:cubicBezTo>
                  <a:cubicBezTo>
                    <a:pt x="504" y="115"/>
                    <a:pt x="350"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38"/>
            <p:cNvSpPr/>
            <p:nvPr/>
          </p:nvSpPr>
          <p:spPr>
            <a:xfrm>
              <a:off x="1047012" y="2021373"/>
              <a:ext cx="488389" cy="387953"/>
            </a:xfrm>
            <a:custGeom>
              <a:avLst/>
              <a:gdLst/>
              <a:ahLst/>
              <a:cxnLst/>
              <a:rect l="l" t="t" r="r" b="b"/>
              <a:pathLst>
                <a:path w="14948" h="11874" extrusionOk="0">
                  <a:moveTo>
                    <a:pt x="238" y="1"/>
                  </a:moveTo>
                  <a:cubicBezTo>
                    <a:pt x="94" y="1"/>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70"/>
                  </a:lnTo>
                  <a:cubicBezTo>
                    <a:pt x="368" y="22"/>
                    <a:pt x="298" y="1"/>
                    <a:pt x="23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38"/>
            <p:cNvSpPr/>
            <p:nvPr/>
          </p:nvSpPr>
          <p:spPr>
            <a:xfrm>
              <a:off x="1071843" y="2057770"/>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38"/>
            <p:cNvSpPr/>
            <p:nvPr/>
          </p:nvSpPr>
          <p:spPr>
            <a:xfrm>
              <a:off x="1071843" y="2084692"/>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38"/>
            <p:cNvSpPr/>
            <p:nvPr/>
          </p:nvSpPr>
          <p:spPr>
            <a:xfrm>
              <a:off x="1071843" y="2110536"/>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38"/>
            <p:cNvSpPr/>
            <p:nvPr/>
          </p:nvSpPr>
          <p:spPr>
            <a:xfrm>
              <a:off x="1379128" y="2259556"/>
              <a:ext cx="23851" cy="28490"/>
            </a:xfrm>
            <a:custGeom>
              <a:avLst/>
              <a:gdLst/>
              <a:ahLst/>
              <a:cxnLst/>
              <a:rect l="l" t="t" r="r" b="b"/>
              <a:pathLst>
                <a:path w="730" h="872" extrusionOk="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38"/>
            <p:cNvSpPr/>
            <p:nvPr/>
          </p:nvSpPr>
          <p:spPr>
            <a:xfrm>
              <a:off x="1426732" y="2287458"/>
              <a:ext cx="23851" cy="28523"/>
            </a:xfrm>
            <a:custGeom>
              <a:avLst/>
              <a:gdLst/>
              <a:ahLst/>
              <a:cxnLst/>
              <a:rect l="l" t="t" r="r" b="b"/>
              <a:pathLst>
                <a:path w="730" h="873" extrusionOk="0">
                  <a:moveTo>
                    <a:pt x="227" y="1"/>
                  </a:moveTo>
                  <a:cubicBezTo>
                    <a:pt x="190" y="1"/>
                    <a:pt x="156" y="11"/>
                    <a:pt x="127" y="33"/>
                  </a:cubicBezTo>
                  <a:cubicBezTo>
                    <a:pt x="1" y="96"/>
                    <a:pt x="1" y="350"/>
                    <a:pt x="127" y="571"/>
                  </a:cubicBezTo>
                  <a:cubicBezTo>
                    <a:pt x="232" y="754"/>
                    <a:pt x="401" y="873"/>
                    <a:pt x="529" y="873"/>
                  </a:cubicBezTo>
                  <a:cubicBezTo>
                    <a:pt x="555" y="873"/>
                    <a:pt x="580" y="867"/>
                    <a:pt x="602" y="856"/>
                  </a:cubicBezTo>
                  <a:cubicBezTo>
                    <a:pt x="729" y="761"/>
                    <a:pt x="729" y="540"/>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38"/>
            <p:cNvSpPr/>
            <p:nvPr/>
          </p:nvSpPr>
          <p:spPr>
            <a:xfrm>
              <a:off x="1475381" y="2314870"/>
              <a:ext cx="23818" cy="28523"/>
            </a:xfrm>
            <a:custGeom>
              <a:avLst/>
              <a:gdLst/>
              <a:ahLst/>
              <a:cxnLst/>
              <a:rect l="l" t="t" r="r" b="b"/>
              <a:pathLst>
                <a:path w="729" h="873" extrusionOk="0">
                  <a:moveTo>
                    <a:pt x="201" y="1"/>
                  </a:moveTo>
                  <a:cubicBezTo>
                    <a:pt x="174" y="1"/>
                    <a:pt x="149" y="6"/>
                    <a:pt x="127" y="17"/>
                  </a:cubicBezTo>
                  <a:cubicBezTo>
                    <a:pt x="0" y="112"/>
                    <a:pt x="0" y="366"/>
                    <a:pt x="127" y="587"/>
                  </a:cubicBezTo>
                  <a:cubicBezTo>
                    <a:pt x="224" y="758"/>
                    <a:pt x="379" y="873"/>
                    <a:pt x="502" y="873"/>
                  </a:cubicBezTo>
                  <a:cubicBezTo>
                    <a:pt x="539" y="873"/>
                    <a:pt x="573" y="862"/>
                    <a:pt x="602" y="841"/>
                  </a:cubicBezTo>
                  <a:cubicBezTo>
                    <a:pt x="729" y="777"/>
                    <a:pt x="729" y="524"/>
                    <a:pt x="602" y="302"/>
                  </a:cubicBezTo>
                  <a:cubicBezTo>
                    <a:pt x="497" y="119"/>
                    <a:pt x="328" y="1"/>
                    <a:pt x="20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38"/>
            <p:cNvSpPr/>
            <p:nvPr/>
          </p:nvSpPr>
          <p:spPr>
            <a:xfrm>
              <a:off x="1047012" y="2159610"/>
              <a:ext cx="488389" cy="387823"/>
            </a:xfrm>
            <a:custGeom>
              <a:avLst/>
              <a:gdLst/>
              <a:ahLst/>
              <a:cxnLst/>
              <a:rect l="l" t="t" r="r" b="b"/>
              <a:pathLst>
                <a:path w="14948" h="11870" extrusionOk="0">
                  <a:moveTo>
                    <a:pt x="256" y="1"/>
                  </a:moveTo>
                  <a:cubicBezTo>
                    <a:pt x="102" y="1"/>
                    <a:pt x="0" y="118"/>
                    <a:pt x="0" y="304"/>
                  </a:cubicBezTo>
                  <a:lnTo>
                    <a:pt x="0" y="2932"/>
                  </a:lnTo>
                  <a:cubicBezTo>
                    <a:pt x="0" y="3217"/>
                    <a:pt x="190" y="3534"/>
                    <a:pt x="444" y="3692"/>
                  </a:cubicBezTo>
                  <a:lnTo>
                    <a:pt x="14505" y="11800"/>
                  </a:lnTo>
                  <a:cubicBezTo>
                    <a:pt x="14581" y="11848"/>
                    <a:pt x="14652" y="11870"/>
                    <a:pt x="14714" y="11870"/>
                  </a:cubicBezTo>
                  <a:cubicBezTo>
                    <a:pt x="14856" y="11870"/>
                    <a:pt x="14948" y="11755"/>
                    <a:pt x="14948" y="11578"/>
                  </a:cubicBezTo>
                  <a:lnTo>
                    <a:pt x="14948" y="8950"/>
                  </a:lnTo>
                  <a:cubicBezTo>
                    <a:pt x="14948" y="8664"/>
                    <a:pt x="14758" y="8316"/>
                    <a:pt x="14505" y="8189"/>
                  </a:cubicBezTo>
                  <a:lnTo>
                    <a:pt x="444" y="51"/>
                  </a:lnTo>
                  <a:cubicBezTo>
                    <a:pt x="376" y="17"/>
                    <a:pt x="312" y="1"/>
                    <a:pt x="25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38"/>
            <p:cNvSpPr/>
            <p:nvPr/>
          </p:nvSpPr>
          <p:spPr>
            <a:xfrm>
              <a:off x="1071843" y="2196432"/>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38"/>
            <p:cNvSpPr/>
            <p:nvPr/>
          </p:nvSpPr>
          <p:spPr>
            <a:xfrm>
              <a:off x="1071843" y="2223322"/>
              <a:ext cx="163493" cy="102461"/>
            </a:xfrm>
            <a:custGeom>
              <a:avLst/>
              <a:gdLst/>
              <a:ahLst/>
              <a:cxnLst/>
              <a:rect l="l" t="t" r="r" b="b"/>
              <a:pathLst>
                <a:path w="5004" h="3136"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38"/>
            <p:cNvSpPr/>
            <p:nvPr/>
          </p:nvSpPr>
          <p:spPr>
            <a:xfrm>
              <a:off x="1071843" y="2249198"/>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38"/>
            <p:cNvSpPr/>
            <p:nvPr/>
          </p:nvSpPr>
          <p:spPr>
            <a:xfrm>
              <a:off x="1380173" y="2398022"/>
              <a:ext cx="21760" cy="28490"/>
            </a:xfrm>
            <a:custGeom>
              <a:avLst/>
              <a:gdLst/>
              <a:ahLst/>
              <a:cxnLst/>
              <a:rect l="l" t="t" r="r" b="b"/>
              <a:pathLst>
                <a:path w="666" h="872" extrusionOk="0">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7"/>
                    <a:pt x="507" y="164"/>
                    <a:pt x="317" y="37"/>
                  </a:cubicBezTo>
                  <a:cubicBezTo>
                    <a:pt x="268" y="13"/>
                    <a:pt x="222" y="1"/>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38"/>
            <p:cNvSpPr/>
            <p:nvPr/>
          </p:nvSpPr>
          <p:spPr>
            <a:xfrm>
              <a:off x="1427777" y="2425957"/>
              <a:ext cx="21760" cy="28327"/>
            </a:xfrm>
            <a:custGeom>
              <a:avLst/>
              <a:gdLst/>
              <a:ahLst/>
              <a:cxnLst/>
              <a:rect l="l" t="t" r="r" b="b"/>
              <a:pathLst>
                <a:path w="666" h="867" extrusionOk="0">
                  <a:moveTo>
                    <a:pt x="205" y="0"/>
                  </a:moveTo>
                  <a:cubicBezTo>
                    <a:pt x="85" y="0"/>
                    <a:pt x="0" y="88"/>
                    <a:pt x="0" y="227"/>
                  </a:cubicBezTo>
                  <a:cubicBezTo>
                    <a:pt x="0" y="449"/>
                    <a:pt x="159" y="703"/>
                    <a:pt x="349" y="829"/>
                  </a:cubicBezTo>
                  <a:cubicBezTo>
                    <a:pt x="400" y="855"/>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38"/>
            <p:cNvSpPr/>
            <p:nvPr/>
          </p:nvSpPr>
          <p:spPr>
            <a:xfrm>
              <a:off x="1476394" y="2453696"/>
              <a:ext cx="21760" cy="28490"/>
            </a:xfrm>
            <a:custGeom>
              <a:avLst/>
              <a:gdLst/>
              <a:ahLst/>
              <a:cxnLst/>
              <a:rect l="l" t="t" r="r" b="b"/>
              <a:pathLst>
                <a:path w="666" h="872" extrusionOk="0">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39"/>
                    <a:pt x="317" y="44"/>
                  </a:cubicBezTo>
                  <a:cubicBezTo>
                    <a:pt x="260" y="15"/>
                    <a:pt x="209" y="1"/>
                    <a:pt x="16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38"/>
            <p:cNvSpPr/>
            <p:nvPr/>
          </p:nvSpPr>
          <p:spPr>
            <a:xfrm>
              <a:off x="1047012" y="2298109"/>
              <a:ext cx="488389" cy="387953"/>
            </a:xfrm>
            <a:custGeom>
              <a:avLst/>
              <a:gdLst/>
              <a:ahLst/>
              <a:cxnLst/>
              <a:rect l="l" t="t" r="r" b="b"/>
              <a:pathLst>
                <a:path w="14948" h="11874" extrusionOk="0">
                  <a:moveTo>
                    <a:pt x="241" y="0"/>
                  </a:moveTo>
                  <a:cubicBezTo>
                    <a:pt x="95" y="0"/>
                    <a:pt x="0" y="107"/>
                    <a:pt x="0" y="309"/>
                  </a:cubicBezTo>
                  <a:lnTo>
                    <a:pt x="0" y="2937"/>
                  </a:lnTo>
                  <a:cubicBezTo>
                    <a:pt x="0" y="3222"/>
                    <a:pt x="190" y="3539"/>
                    <a:pt x="444" y="3697"/>
                  </a:cubicBezTo>
                  <a:lnTo>
                    <a:pt x="14505" y="11804"/>
                  </a:lnTo>
                  <a:cubicBezTo>
                    <a:pt x="14580" y="11851"/>
                    <a:pt x="14650" y="11873"/>
                    <a:pt x="14711" y="11873"/>
                  </a:cubicBezTo>
                  <a:cubicBezTo>
                    <a:pt x="14854" y="11873"/>
                    <a:pt x="14948" y="11751"/>
                    <a:pt x="14948" y="11551"/>
                  </a:cubicBezTo>
                  <a:lnTo>
                    <a:pt x="14948" y="8922"/>
                  </a:lnTo>
                  <a:cubicBezTo>
                    <a:pt x="14948" y="8669"/>
                    <a:pt x="14758" y="8321"/>
                    <a:pt x="14505" y="8194"/>
                  </a:cubicBezTo>
                  <a:lnTo>
                    <a:pt x="444" y="55"/>
                  </a:lnTo>
                  <a:cubicBezTo>
                    <a:pt x="370" y="18"/>
                    <a:pt x="301" y="0"/>
                    <a:pt x="241"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38"/>
            <p:cNvSpPr/>
            <p:nvPr/>
          </p:nvSpPr>
          <p:spPr>
            <a:xfrm>
              <a:off x="1071843" y="2335062"/>
              <a:ext cx="163493" cy="102494"/>
            </a:xfrm>
            <a:custGeom>
              <a:avLst/>
              <a:gdLst/>
              <a:ahLst/>
              <a:cxnLst/>
              <a:rect l="l" t="t" r="r" b="b"/>
              <a:pathLst>
                <a:path w="5004" h="3137" extrusionOk="0">
                  <a:moveTo>
                    <a:pt x="0" y="1"/>
                  </a:moveTo>
                  <a:lnTo>
                    <a:pt x="0" y="223"/>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38"/>
            <p:cNvSpPr/>
            <p:nvPr/>
          </p:nvSpPr>
          <p:spPr>
            <a:xfrm>
              <a:off x="1071843" y="2360938"/>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38"/>
            <p:cNvSpPr/>
            <p:nvPr/>
          </p:nvSpPr>
          <p:spPr>
            <a:xfrm>
              <a:off x="1071843" y="2387861"/>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38"/>
            <p:cNvSpPr/>
            <p:nvPr/>
          </p:nvSpPr>
          <p:spPr>
            <a:xfrm>
              <a:off x="1380173" y="2536651"/>
              <a:ext cx="21760" cy="28360"/>
            </a:xfrm>
            <a:custGeom>
              <a:avLst/>
              <a:gdLst/>
              <a:ahLst/>
              <a:cxnLst/>
              <a:rect l="l" t="t" r="r" b="b"/>
              <a:pathLst>
                <a:path w="666" h="868" extrusionOk="0">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38"/>
            <p:cNvSpPr/>
            <p:nvPr/>
          </p:nvSpPr>
          <p:spPr>
            <a:xfrm>
              <a:off x="1427777" y="2564423"/>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1"/>
                    <a:pt x="484" y="871"/>
                  </a:cubicBezTo>
                  <a:cubicBezTo>
                    <a:pt x="596" y="871"/>
                    <a:pt x="665" y="777"/>
                    <a:pt x="665" y="613"/>
                  </a:cubicBezTo>
                  <a:cubicBezTo>
                    <a:pt x="665" y="423"/>
                    <a:pt x="539" y="138"/>
                    <a:pt x="349" y="43"/>
                  </a:cubicBezTo>
                  <a:cubicBezTo>
                    <a:pt x="292" y="15"/>
                    <a:pt x="238" y="0"/>
                    <a:pt x="19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38"/>
            <p:cNvSpPr/>
            <p:nvPr/>
          </p:nvSpPr>
          <p:spPr>
            <a:xfrm>
              <a:off x="1475381" y="2592096"/>
              <a:ext cx="23818" cy="28098"/>
            </a:xfrm>
            <a:custGeom>
              <a:avLst/>
              <a:gdLst/>
              <a:ahLst/>
              <a:cxnLst/>
              <a:rect l="l" t="t" r="r" b="b"/>
              <a:pathLst>
                <a:path w="729" h="860" extrusionOk="0">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80"/>
                    <a:pt x="729" y="526"/>
                    <a:pt x="602" y="304"/>
                  </a:cubicBezTo>
                  <a:cubicBezTo>
                    <a:pt x="501" y="102"/>
                    <a:pt x="338" y="0"/>
                    <a:pt x="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38"/>
            <p:cNvSpPr/>
            <p:nvPr/>
          </p:nvSpPr>
          <p:spPr>
            <a:xfrm>
              <a:off x="1047012" y="2436739"/>
              <a:ext cx="488389" cy="387529"/>
            </a:xfrm>
            <a:custGeom>
              <a:avLst/>
              <a:gdLst/>
              <a:ahLst/>
              <a:cxnLst/>
              <a:rect l="l" t="t" r="r" b="b"/>
              <a:pathLst>
                <a:path w="14948" h="11861" extrusionOk="0">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2"/>
                  </a:cubicBezTo>
                  <a:lnTo>
                    <a:pt x="14948" y="8923"/>
                  </a:lnTo>
                  <a:cubicBezTo>
                    <a:pt x="14948" y="8670"/>
                    <a:pt x="14758" y="8321"/>
                    <a:pt x="14505" y="8195"/>
                  </a:cubicBezTo>
                  <a:lnTo>
                    <a:pt x="444" y="56"/>
                  </a:lnTo>
                  <a:cubicBezTo>
                    <a:pt x="370" y="19"/>
                    <a:pt x="301" y="1"/>
                    <a:pt x="24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38"/>
            <p:cNvSpPr/>
            <p:nvPr/>
          </p:nvSpPr>
          <p:spPr>
            <a:xfrm>
              <a:off x="1071843" y="2473724"/>
              <a:ext cx="163493" cy="102461"/>
            </a:xfrm>
            <a:custGeom>
              <a:avLst/>
              <a:gdLst/>
              <a:ahLst/>
              <a:cxnLst/>
              <a:rect l="l" t="t" r="r" b="b"/>
              <a:pathLst>
                <a:path w="5004" h="3136" extrusionOk="0">
                  <a:moveTo>
                    <a:pt x="0" y="1"/>
                  </a:moveTo>
                  <a:lnTo>
                    <a:pt x="0" y="222"/>
                  </a:lnTo>
                  <a:lnTo>
                    <a:pt x="5004" y="3136"/>
                  </a:lnTo>
                  <a:lnTo>
                    <a:pt x="5004" y="2882"/>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38"/>
            <p:cNvSpPr/>
            <p:nvPr/>
          </p:nvSpPr>
          <p:spPr>
            <a:xfrm>
              <a:off x="1071843" y="2499600"/>
              <a:ext cx="163493" cy="102461"/>
            </a:xfrm>
            <a:custGeom>
              <a:avLst/>
              <a:gdLst/>
              <a:ahLst/>
              <a:cxnLst/>
              <a:rect l="l" t="t" r="r" b="b"/>
              <a:pathLst>
                <a:path w="5004" h="3136" extrusionOk="0">
                  <a:moveTo>
                    <a:pt x="0" y="0"/>
                  </a:moveTo>
                  <a:lnTo>
                    <a:pt x="0" y="254"/>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38"/>
            <p:cNvSpPr/>
            <p:nvPr/>
          </p:nvSpPr>
          <p:spPr>
            <a:xfrm>
              <a:off x="1071843" y="2526490"/>
              <a:ext cx="163493" cy="102461"/>
            </a:xfrm>
            <a:custGeom>
              <a:avLst/>
              <a:gdLst/>
              <a:ahLst/>
              <a:cxnLst/>
              <a:rect l="l" t="t" r="r" b="b"/>
              <a:pathLst>
                <a:path w="5004" h="3136"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38"/>
            <p:cNvSpPr/>
            <p:nvPr/>
          </p:nvSpPr>
          <p:spPr>
            <a:xfrm>
              <a:off x="1379128" y="2674954"/>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38"/>
            <p:cNvSpPr/>
            <p:nvPr/>
          </p:nvSpPr>
          <p:spPr>
            <a:xfrm>
              <a:off x="1427777" y="2702595"/>
              <a:ext cx="21760" cy="28131"/>
            </a:xfrm>
            <a:custGeom>
              <a:avLst/>
              <a:gdLst/>
              <a:ahLst/>
              <a:cxnLst/>
              <a:rect l="l" t="t" r="r" b="b"/>
              <a:pathLst>
                <a:path w="666" h="861" extrusionOk="0">
                  <a:moveTo>
                    <a:pt x="187" y="1"/>
                  </a:moveTo>
                  <a:cubicBezTo>
                    <a:pt x="77" y="1"/>
                    <a:pt x="0" y="94"/>
                    <a:pt x="0" y="248"/>
                  </a:cubicBezTo>
                  <a:cubicBezTo>
                    <a:pt x="0" y="469"/>
                    <a:pt x="159" y="723"/>
                    <a:pt x="349" y="818"/>
                  </a:cubicBezTo>
                  <a:cubicBezTo>
                    <a:pt x="406" y="846"/>
                    <a:pt x="457" y="861"/>
                    <a:pt x="501" y="861"/>
                  </a:cubicBezTo>
                  <a:cubicBezTo>
                    <a:pt x="603" y="861"/>
                    <a:pt x="665" y="783"/>
                    <a:pt x="665" y="628"/>
                  </a:cubicBezTo>
                  <a:cubicBezTo>
                    <a:pt x="665" y="406"/>
                    <a:pt x="539" y="153"/>
                    <a:pt x="349" y="58"/>
                  </a:cubicBezTo>
                  <a:cubicBezTo>
                    <a:pt x="291" y="19"/>
                    <a:pt x="235" y="1"/>
                    <a:pt x="1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38"/>
            <p:cNvSpPr/>
            <p:nvPr/>
          </p:nvSpPr>
          <p:spPr>
            <a:xfrm>
              <a:off x="1475381" y="2730334"/>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9" y="760"/>
                    <a:pt x="729" y="539"/>
                    <a:pt x="602" y="285"/>
                  </a:cubicBezTo>
                  <a:cubicBezTo>
                    <a:pt x="504" y="115"/>
                    <a:pt x="350"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38"/>
            <p:cNvSpPr/>
            <p:nvPr/>
          </p:nvSpPr>
          <p:spPr>
            <a:xfrm>
              <a:off x="1047012" y="2574943"/>
              <a:ext cx="488389" cy="387953"/>
            </a:xfrm>
            <a:custGeom>
              <a:avLst/>
              <a:gdLst/>
              <a:ahLst/>
              <a:cxnLst/>
              <a:rect l="l" t="t" r="r" b="b"/>
              <a:pathLst>
                <a:path w="14948" h="11874" extrusionOk="0">
                  <a:moveTo>
                    <a:pt x="238" y="0"/>
                  </a:moveTo>
                  <a:cubicBezTo>
                    <a:pt x="94" y="0"/>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38"/>
            <p:cNvSpPr/>
            <p:nvPr/>
          </p:nvSpPr>
          <p:spPr>
            <a:xfrm>
              <a:off x="1071843" y="2611340"/>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38"/>
            <p:cNvSpPr/>
            <p:nvPr/>
          </p:nvSpPr>
          <p:spPr>
            <a:xfrm>
              <a:off x="1071843" y="2638230"/>
              <a:ext cx="163493" cy="102494"/>
            </a:xfrm>
            <a:custGeom>
              <a:avLst/>
              <a:gdLst/>
              <a:ahLst/>
              <a:cxnLst/>
              <a:rect l="l" t="t" r="r" b="b"/>
              <a:pathLst>
                <a:path w="5004" h="3137" extrusionOk="0">
                  <a:moveTo>
                    <a:pt x="0" y="1"/>
                  </a:moveTo>
                  <a:lnTo>
                    <a:pt x="0" y="223"/>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38"/>
            <p:cNvSpPr/>
            <p:nvPr/>
          </p:nvSpPr>
          <p:spPr>
            <a:xfrm>
              <a:off x="1071843" y="2664107"/>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38"/>
            <p:cNvSpPr/>
            <p:nvPr/>
          </p:nvSpPr>
          <p:spPr>
            <a:xfrm>
              <a:off x="1379128" y="2813126"/>
              <a:ext cx="23851" cy="28490"/>
            </a:xfrm>
            <a:custGeom>
              <a:avLst/>
              <a:gdLst/>
              <a:ahLst/>
              <a:cxnLst/>
              <a:rect l="l" t="t" r="r" b="b"/>
              <a:pathLst>
                <a:path w="730" h="872" extrusionOk="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38"/>
            <p:cNvSpPr/>
            <p:nvPr/>
          </p:nvSpPr>
          <p:spPr>
            <a:xfrm>
              <a:off x="1426732" y="2841028"/>
              <a:ext cx="23851" cy="28523"/>
            </a:xfrm>
            <a:custGeom>
              <a:avLst/>
              <a:gdLst/>
              <a:ahLst/>
              <a:cxnLst/>
              <a:rect l="l" t="t" r="r" b="b"/>
              <a:pathLst>
                <a:path w="730" h="873" extrusionOk="0">
                  <a:moveTo>
                    <a:pt x="227" y="1"/>
                  </a:moveTo>
                  <a:cubicBezTo>
                    <a:pt x="190" y="1"/>
                    <a:pt x="156" y="11"/>
                    <a:pt x="127" y="33"/>
                  </a:cubicBezTo>
                  <a:cubicBezTo>
                    <a:pt x="1" y="96"/>
                    <a:pt x="1" y="349"/>
                    <a:pt x="127" y="571"/>
                  </a:cubicBezTo>
                  <a:cubicBezTo>
                    <a:pt x="232" y="754"/>
                    <a:pt x="401" y="872"/>
                    <a:pt x="529" y="872"/>
                  </a:cubicBezTo>
                  <a:cubicBezTo>
                    <a:pt x="555" y="872"/>
                    <a:pt x="580" y="867"/>
                    <a:pt x="602" y="856"/>
                  </a:cubicBezTo>
                  <a:cubicBezTo>
                    <a:pt x="729" y="761"/>
                    <a:pt x="729" y="508"/>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38"/>
            <p:cNvSpPr/>
            <p:nvPr/>
          </p:nvSpPr>
          <p:spPr>
            <a:xfrm>
              <a:off x="1475381" y="2868440"/>
              <a:ext cx="23818" cy="28523"/>
            </a:xfrm>
            <a:custGeom>
              <a:avLst/>
              <a:gdLst/>
              <a:ahLst/>
              <a:cxnLst/>
              <a:rect l="l" t="t" r="r" b="b"/>
              <a:pathLst>
                <a:path w="729" h="873" extrusionOk="0">
                  <a:moveTo>
                    <a:pt x="201" y="1"/>
                  </a:moveTo>
                  <a:cubicBezTo>
                    <a:pt x="174" y="1"/>
                    <a:pt x="149" y="6"/>
                    <a:pt x="127" y="17"/>
                  </a:cubicBezTo>
                  <a:cubicBezTo>
                    <a:pt x="0" y="112"/>
                    <a:pt x="0" y="365"/>
                    <a:pt x="127" y="587"/>
                  </a:cubicBezTo>
                  <a:cubicBezTo>
                    <a:pt x="224" y="758"/>
                    <a:pt x="379" y="872"/>
                    <a:pt x="502" y="872"/>
                  </a:cubicBezTo>
                  <a:cubicBezTo>
                    <a:pt x="539" y="872"/>
                    <a:pt x="573" y="862"/>
                    <a:pt x="602" y="840"/>
                  </a:cubicBezTo>
                  <a:cubicBezTo>
                    <a:pt x="729" y="777"/>
                    <a:pt x="729" y="524"/>
                    <a:pt x="602" y="302"/>
                  </a:cubicBezTo>
                  <a:cubicBezTo>
                    <a:pt x="497" y="119"/>
                    <a:pt x="328" y="1"/>
                    <a:pt x="20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38"/>
            <p:cNvSpPr/>
            <p:nvPr/>
          </p:nvSpPr>
          <p:spPr>
            <a:xfrm>
              <a:off x="1047012" y="2713181"/>
              <a:ext cx="488389" cy="387823"/>
            </a:xfrm>
            <a:custGeom>
              <a:avLst/>
              <a:gdLst/>
              <a:ahLst/>
              <a:cxnLst/>
              <a:rect l="l" t="t" r="r" b="b"/>
              <a:pathLst>
                <a:path w="14948" h="11870" extrusionOk="0">
                  <a:moveTo>
                    <a:pt x="256" y="1"/>
                  </a:moveTo>
                  <a:cubicBezTo>
                    <a:pt x="102" y="1"/>
                    <a:pt x="0" y="118"/>
                    <a:pt x="0" y="304"/>
                  </a:cubicBezTo>
                  <a:lnTo>
                    <a:pt x="0" y="2932"/>
                  </a:lnTo>
                  <a:cubicBezTo>
                    <a:pt x="0" y="3217"/>
                    <a:pt x="190" y="3534"/>
                    <a:pt x="444" y="3692"/>
                  </a:cubicBezTo>
                  <a:lnTo>
                    <a:pt x="14505" y="11800"/>
                  </a:lnTo>
                  <a:cubicBezTo>
                    <a:pt x="14581" y="11848"/>
                    <a:pt x="14652" y="11869"/>
                    <a:pt x="14714" y="11869"/>
                  </a:cubicBezTo>
                  <a:cubicBezTo>
                    <a:pt x="14856" y="11869"/>
                    <a:pt x="14948" y="11754"/>
                    <a:pt x="14948" y="11578"/>
                  </a:cubicBezTo>
                  <a:lnTo>
                    <a:pt x="14948" y="8949"/>
                  </a:lnTo>
                  <a:cubicBezTo>
                    <a:pt x="14948" y="8664"/>
                    <a:pt x="14758" y="8316"/>
                    <a:pt x="14505" y="8189"/>
                  </a:cubicBezTo>
                  <a:lnTo>
                    <a:pt x="444" y="50"/>
                  </a:lnTo>
                  <a:cubicBezTo>
                    <a:pt x="376" y="16"/>
                    <a:pt x="312" y="1"/>
                    <a:pt x="25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38"/>
            <p:cNvSpPr/>
            <p:nvPr/>
          </p:nvSpPr>
          <p:spPr>
            <a:xfrm>
              <a:off x="1071843" y="2750003"/>
              <a:ext cx="163493" cy="102461"/>
            </a:xfrm>
            <a:custGeom>
              <a:avLst/>
              <a:gdLst/>
              <a:ahLst/>
              <a:cxnLst/>
              <a:rect l="l" t="t" r="r" b="b"/>
              <a:pathLst>
                <a:path w="5004" h="3136" extrusionOk="0">
                  <a:moveTo>
                    <a:pt x="0" y="0"/>
                  </a:moveTo>
                  <a:lnTo>
                    <a:pt x="0" y="254"/>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38"/>
            <p:cNvSpPr/>
            <p:nvPr/>
          </p:nvSpPr>
          <p:spPr>
            <a:xfrm>
              <a:off x="1071843" y="2776892"/>
              <a:ext cx="163493" cy="102461"/>
            </a:xfrm>
            <a:custGeom>
              <a:avLst/>
              <a:gdLst/>
              <a:ahLst/>
              <a:cxnLst/>
              <a:rect l="l" t="t" r="r" b="b"/>
              <a:pathLst>
                <a:path w="5004" h="3136" extrusionOk="0">
                  <a:moveTo>
                    <a:pt x="0" y="1"/>
                  </a:moveTo>
                  <a:lnTo>
                    <a:pt x="0" y="222"/>
                  </a:lnTo>
                  <a:lnTo>
                    <a:pt x="5004" y="3136"/>
                  </a:lnTo>
                  <a:lnTo>
                    <a:pt x="5004" y="2882"/>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38"/>
            <p:cNvSpPr/>
            <p:nvPr/>
          </p:nvSpPr>
          <p:spPr>
            <a:xfrm>
              <a:off x="1071843" y="2802769"/>
              <a:ext cx="163493" cy="102461"/>
            </a:xfrm>
            <a:custGeom>
              <a:avLst/>
              <a:gdLst/>
              <a:ahLst/>
              <a:cxnLst/>
              <a:rect l="l" t="t" r="r" b="b"/>
              <a:pathLst>
                <a:path w="5004" h="3136" extrusionOk="0">
                  <a:moveTo>
                    <a:pt x="0" y="0"/>
                  </a:moveTo>
                  <a:lnTo>
                    <a:pt x="0" y="254"/>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38"/>
            <p:cNvSpPr/>
            <p:nvPr/>
          </p:nvSpPr>
          <p:spPr>
            <a:xfrm>
              <a:off x="1380173" y="2951592"/>
              <a:ext cx="21760" cy="28490"/>
            </a:xfrm>
            <a:custGeom>
              <a:avLst/>
              <a:gdLst/>
              <a:ahLst/>
              <a:cxnLst/>
              <a:rect l="l" t="t" r="r" b="b"/>
              <a:pathLst>
                <a:path w="666" h="872" extrusionOk="0">
                  <a:moveTo>
                    <a:pt x="182" y="1"/>
                  </a:moveTo>
                  <a:cubicBezTo>
                    <a:pt x="70" y="1"/>
                    <a:pt x="1" y="95"/>
                    <a:pt x="1" y="259"/>
                  </a:cubicBezTo>
                  <a:cubicBezTo>
                    <a:pt x="1" y="449"/>
                    <a:pt x="127" y="734"/>
                    <a:pt x="317" y="829"/>
                  </a:cubicBezTo>
                  <a:cubicBezTo>
                    <a:pt x="374" y="857"/>
                    <a:pt x="428" y="872"/>
                    <a:pt x="476" y="872"/>
                  </a:cubicBezTo>
                  <a:cubicBezTo>
                    <a:pt x="588" y="872"/>
                    <a:pt x="666" y="794"/>
                    <a:pt x="666" y="639"/>
                  </a:cubicBezTo>
                  <a:cubicBezTo>
                    <a:pt x="666" y="417"/>
                    <a:pt x="507" y="164"/>
                    <a:pt x="317" y="37"/>
                  </a:cubicBezTo>
                  <a:cubicBezTo>
                    <a:pt x="268" y="12"/>
                    <a:pt x="222" y="1"/>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38"/>
            <p:cNvSpPr/>
            <p:nvPr/>
          </p:nvSpPr>
          <p:spPr>
            <a:xfrm>
              <a:off x="1427777" y="2979527"/>
              <a:ext cx="21760" cy="28327"/>
            </a:xfrm>
            <a:custGeom>
              <a:avLst/>
              <a:gdLst/>
              <a:ahLst/>
              <a:cxnLst/>
              <a:rect l="l" t="t" r="r" b="b"/>
              <a:pathLst>
                <a:path w="666" h="867" extrusionOk="0">
                  <a:moveTo>
                    <a:pt x="205" y="0"/>
                  </a:moveTo>
                  <a:cubicBezTo>
                    <a:pt x="85" y="0"/>
                    <a:pt x="0" y="88"/>
                    <a:pt x="0" y="227"/>
                  </a:cubicBezTo>
                  <a:cubicBezTo>
                    <a:pt x="0" y="449"/>
                    <a:pt x="159" y="702"/>
                    <a:pt x="349" y="829"/>
                  </a:cubicBezTo>
                  <a:cubicBezTo>
                    <a:pt x="400" y="854"/>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38"/>
            <p:cNvSpPr/>
            <p:nvPr/>
          </p:nvSpPr>
          <p:spPr>
            <a:xfrm>
              <a:off x="1476394" y="3007266"/>
              <a:ext cx="21760" cy="28490"/>
            </a:xfrm>
            <a:custGeom>
              <a:avLst/>
              <a:gdLst/>
              <a:ahLst/>
              <a:cxnLst/>
              <a:rect l="l" t="t" r="r" b="b"/>
              <a:pathLst>
                <a:path w="666" h="872" extrusionOk="0">
                  <a:moveTo>
                    <a:pt x="165" y="1"/>
                  </a:moveTo>
                  <a:cubicBezTo>
                    <a:pt x="63" y="1"/>
                    <a:pt x="1" y="78"/>
                    <a:pt x="1" y="233"/>
                  </a:cubicBezTo>
                  <a:cubicBezTo>
                    <a:pt x="1" y="455"/>
                    <a:pt x="127" y="708"/>
                    <a:pt x="317" y="835"/>
                  </a:cubicBezTo>
                  <a:cubicBezTo>
                    <a:pt x="367" y="860"/>
                    <a:pt x="415" y="872"/>
                    <a:pt x="458" y="872"/>
                  </a:cubicBezTo>
                  <a:cubicBezTo>
                    <a:pt x="579" y="872"/>
                    <a:pt x="666" y="777"/>
                    <a:pt x="666" y="613"/>
                  </a:cubicBezTo>
                  <a:cubicBezTo>
                    <a:pt x="666" y="423"/>
                    <a:pt x="508" y="138"/>
                    <a:pt x="317" y="43"/>
                  </a:cubicBezTo>
                  <a:cubicBezTo>
                    <a:pt x="260" y="15"/>
                    <a:pt x="209" y="1"/>
                    <a:pt x="16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38"/>
            <p:cNvSpPr/>
            <p:nvPr/>
          </p:nvSpPr>
          <p:spPr>
            <a:xfrm>
              <a:off x="1047012" y="2851647"/>
              <a:ext cx="488389" cy="387986"/>
            </a:xfrm>
            <a:custGeom>
              <a:avLst/>
              <a:gdLst/>
              <a:ahLst/>
              <a:cxnLst/>
              <a:rect l="l" t="t" r="r" b="b"/>
              <a:pathLst>
                <a:path w="14948" h="11875" extrusionOk="0">
                  <a:moveTo>
                    <a:pt x="241" y="1"/>
                  </a:moveTo>
                  <a:cubicBezTo>
                    <a:pt x="95" y="1"/>
                    <a:pt x="0" y="108"/>
                    <a:pt x="0" y="309"/>
                  </a:cubicBezTo>
                  <a:lnTo>
                    <a:pt x="0" y="2938"/>
                  </a:lnTo>
                  <a:cubicBezTo>
                    <a:pt x="0" y="3223"/>
                    <a:pt x="190" y="3540"/>
                    <a:pt x="444" y="3698"/>
                  </a:cubicBezTo>
                  <a:lnTo>
                    <a:pt x="14505" y="11805"/>
                  </a:lnTo>
                  <a:cubicBezTo>
                    <a:pt x="14580" y="11852"/>
                    <a:pt x="14650" y="11874"/>
                    <a:pt x="14711" y="11874"/>
                  </a:cubicBezTo>
                  <a:cubicBezTo>
                    <a:pt x="14854" y="11874"/>
                    <a:pt x="14948" y="11752"/>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38"/>
            <p:cNvSpPr/>
            <p:nvPr/>
          </p:nvSpPr>
          <p:spPr>
            <a:xfrm>
              <a:off x="1071843" y="2888632"/>
              <a:ext cx="163493" cy="102461"/>
            </a:xfrm>
            <a:custGeom>
              <a:avLst/>
              <a:gdLst/>
              <a:ahLst/>
              <a:cxnLst/>
              <a:rect l="l" t="t" r="r" b="b"/>
              <a:pathLst>
                <a:path w="5004" h="3136" extrusionOk="0">
                  <a:moveTo>
                    <a:pt x="0" y="1"/>
                  </a:moveTo>
                  <a:lnTo>
                    <a:pt x="0" y="222"/>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38"/>
            <p:cNvSpPr/>
            <p:nvPr/>
          </p:nvSpPr>
          <p:spPr>
            <a:xfrm>
              <a:off x="1071843" y="2914509"/>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38"/>
            <p:cNvSpPr/>
            <p:nvPr/>
          </p:nvSpPr>
          <p:spPr>
            <a:xfrm>
              <a:off x="1071843" y="2941398"/>
              <a:ext cx="163493" cy="102494"/>
            </a:xfrm>
            <a:custGeom>
              <a:avLst/>
              <a:gdLst/>
              <a:ahLst/>
              <a:cxnLst/>
              <a:rect l="l" t="t" r="r" b="b"/>
              <a:pathLst>
                <a:path w="5004" h="3137" extrusionOk="0">
                  <a:moveTo>
                    <a:pt x="0" y="1"/>
                  </a:moveTo>
                  <a:lnTo>
                    <a:pt x="0" y="223"/>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38"/>
            <p:cNvSpPr/>
            <p:nvPr/>
          </p:nvSpPr>
          <p:spPr>
            <a:xfrm>
              <a:off x="1379128" y="3089862"/>
              <a:ext cx="23851" cy="28523"/>
            </a:xfrm>
            <a:custGeom>
              <a:avLst/>
              <a:gdLst/>
              <a:ahLst/>
              <a:cxnLst/>
              <a:rect l="l" t="t" r="r" b="b"/>
              <a:pathLst>
                <a:path w="730" h="873" extrusionOk="0">
                  <a:moveTo>
                    <a:pt x="201" y="1"/>
                  </a:moveTo>
                  <a:cubicBezTo>
                    <a:pt x="175" y="1"/>
                    <a:pt x="150" y="6"/>
                    <a:pt x="128" y="17"/>
                  </a:cubicBezTo>
                  <a:cubicBezTo>
                    <a:pt x="1" y="112"/>
                    <a:pt x="1" y="334"/>
                    <a:pt x="128" y="587"/>
                  </a:cubicBezTo>
                  <a:cubicBezTo>
                    <a:pt x="225" y="758"/>
                    <a:pt x="379" y="873"/>
                    <a:pt x="503" y="873"/>
                  </a:cubicBezTo>
                  <a:cubicBezTo>
                    <a:pt x="540" y="873"/>
                    <a:pt x="574" y="862"/>
                    <a:pt x="603" y="841"/>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38"/>
            <p:cNvSpPr/>
            <p:nvPr/>
          </p:nvSpPr>
          <p:spPr>
            <a:xfrm>
              <a:off x="1427777" y="3117993"/>
              <a:ext cx="21760" cy="28098"/>
            </a:xfrm>
            <a:custGeom>
              <a:avLst/>
              <a:gdLst/>
              <a:ahLst/>
              <a:cxnLst/>
              <a:rect l="l" t="t" r="r" b="b"/>
              <a:pathLst>
                <a:path w="666" h="860" extrusionOk="0">
                  <a:moveTo>
                    <a:pt x="190" y="0"/>
                  </a:moveTo>
                  <a:cubicBezTo>
                    <a:pt x="78" y="0"/>
                    <a:pt x="0" y="78"/>
                    <a:pt x="0" y="233"/>
                  </a:cubicBezTo>
                  <a:cubicBezTo>
                    <a:pt x="0" y="455"/>
                    <a:pt x="159" y="708"/>
                    <a:pt x="349" y="803"/>
                  </a:cubicBezTo>
                  <a:cubicBezTo>
                    <a:pt x="407" y="842"/>
                    <a:pt x="459" y="860"/>
                    <a:pt x="503" y="860"/>
                  </a:cubicBezTo>
                  <a:cubicBezTo>
                    <a:pt x="604" y="860"/>
                    <a:pt x="665" y="767"/>
                    <a:pt x="665" y="613"/>
                  </a:cubicBezTo>
                  <a:cubicBezTo>
                    <a:pt x="665" y="423"/>
                    <a:pt x="539" y="138"/>
                    <a:pt x="349" y="43"/>
                  </a:cubicBezTo>
                  <a:cubicBezTo>
                    <a:pt x="292" y="14"/>
                    <a:pt x="238" y="0"/>
                    <a:pt x="19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38"/>
            <p:cNvSpPr/>
            <p:nvPr/>
          </p:nvSpPr>
          <p:spPr>
            <a:xfrm>
              <a:off x="1475381" y="3145666"/>
              <a:ext cx="23818" cy="28098"/>
            </a:xfrm>
            <a:custGeom>
              <a:avLst/>
              <a:gdLst/>
              <a:ahLst/>
              <a:cxnLst/>
              <a:rect l="l" t="t" r="r" b="b"/>
              <a:pathLst>
                <a:path w="729" h="860" extrusionOk="0">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48"/>
                    <a:pt x="729" y="526"/>
                    <a:pt x="602" y="304"/>
                  </a:cubicBezTo>
                  <a:cubicBezTo>
                    <a:pt x="501" y="102"/>
                    <a:pt x="338" y="0"/>
                    <a:pt x="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38"/>
            <p:cNvSpPr/>
            <p:nvPr/>
          </p:nvSpPr>
          <p:spPr>
            <a:xfrm>
              <a:off x="1047012" y="2990309"/>
              <a:ext cx="488389" cy="387496"/>
            </a:xfrm>
            <a:custGeom>
              <a:avLst/>
              <a:gdLst/>
              <a:ahLst/>
              <a:cxnLst/>
              <a:rect l="l" t="t" r="r" b="b"/>
              <a:pathLst>
                <a:path w="14948" h="11860" extrusionOk="0">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1"/>
                  </a:cubicBezTo>
                  <a:lnTo>
                    <a:pt x="14948" y="8923"/>
                  </a:lnTo>
                  <a:cubicBezTo>
                    <a:pt x="14948" y="8638"/>
                    <a:pt x="14758" y="8321"/>
                    <a:pt x="14505" y="8195"/>
                  </a:cubicBezTo>
                  <a:lnTo>
                    <a:pt x="444" y="56"/>
                  </a:lnTo>
                  <a:cubicBezTo>
                    <a:pt x="370" y="19"/>
                    <a:pt x="301" y="1"/>
                    <a:pt x="24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38"/>
            <p:cNvSpPr/>
            <p:nvPr/>
          </p:nvSpPr>
          <p:spPr>
            <a:xfrm>
              <a:off x="1071843" y="3027294"/>
              <a:ext cx="163493" cy="102461"/>
            </a:xfrm>
            <a:custGeom>
              <a:avLst/>
              <a:gdLst/>
              <a:ahLst/>
              <a:cxnLst/>
              <a:rect l="l" t="t" r="r" b="b"/>
              <a:pathLst>
                <a:path w="5004" h="3136" extrusionOk="0">
                  <a:moveTo>
                    <a:pt x="0" y="0"/>
                  </a:moveTo>
                  <a:lnTo>
                    <a:pt x="0" y="222"/>
                  </a:lnTo>
                  <a:lnTo>
                    <a:pt x="5004" y="3136"/>
                  </a:lnTo>
                  <a:lnTo>
                    <a:pt x="5004"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38"/>
            <p:cNvSpPr/>
            <p:nvPr/>
          </p:nvSpPr>
          <p:spPr>
            <a:xfrm>
              <a:off x="1071843" y="3053171"/>
              <a:ext cx="163493" cy="102461"/>
            </a:xfrm>
            <a:custGeom>
              <a:avLst/>
              <a:gdLst/>
              <a:ahLst/>
              <a:cxnLst/>
              <a:rect l="l" t="t" r="r" b="b"/>
              <a:pathLst>
                <a:path w="5004" h="3136" extrusionOk="0">
                  <a:moveTo>
                    <a:pt x="0" y="0"/>
                  </a:moveTo>
                  <a:lnTo>
                    <a:pt x="0" y="253"/>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38"/>
            <p:cNvSpPr/>
            <p:nvPr/>
          </p:nvSpPr>
          <p:spPr>
            <a:xfrm>
              <a:off x="1071843" y="3080060"/>
              <a:ext cx="163493" cy="102461"/>
            </a:xfrm>
            <a:custGeom>
              <a:avLst/>
              <a:gdLst/>
              <a:ahLst/>
              <a:cxnLst/>
              <a:rect l="l" t="t" r="r" b="b"/>
              <a:pathLst>
                <a:path w="5004" h="3136" extrusionOk="0">
                  <a:moveTo>
                    <a:pt x="0" y="1"/>
                  </a:moveTo>
                  <a:lnTo>
                    <a:pt x="0" y="222"/>
                  </a:lnTo>
                  <a:lnTo>
                    <a:pt x="5004" y="3136"/>
                  </a:lnTo>
                  <a:lnTo>
                    <a:pt x="5004" y="2882"/>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38"/>
            <p:cNvSpPr/>
            <p:nvPr/>
          </p:nvSpPr>
          <p:spPr>
            <a:xfrm>
              <a:off x="1379128" y="3228524"/>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38"/>
            <p:cNvSpPr/>
            <p:nvPr/>
          </p:nvSpPr>
          <p:spPr>
            <a:xfrm>
              <a:off x="1427777" y="3256165"/>
              <a:ext cx="21760" cy="28588"/>
            </a:xfrm>
            <a:custGeom>
              <a:avLst/>
              <a:gdLst/>
              <a:ahLst/>
              <a:cxnLst/>
              <a:rect l="l" t="t" r="r" b="b"/>
              <a:pathLst>
                <a:path w="666" h="875" extrusionOk="0">
                  <a:moveTo>
                    <a:pt x="187" y="1"/>
                  </a:moveTo>
                  <a:cubicBezTo>
                    <a:pt x="77" y="1"/>
                    <a:pt x="0" y="94"/>
                    <a:pt x="0" y="248"/>
                  </a:cubicBezTo>
                  <a:cubicBezTo>
                    <a:pt x="0" y="469"/>
                    <a:pt x="159" y="723"/>
                    <a:pt x="349" y="818"/>
                  </a:cubicBezTo>
                  <a:cubicBezTo>
                    <a:pt x="407" y="856"/>
                    <a:pt x="459" y="874"/>
                    <a:pt x="503" y="874"/>
                  </a:cubicBezTo>
                  <a:cubicBezTo>
                    <a:pt x="604" y="874"/>
                    <a:pt x="665" y="782"/>
                    <a:pt x="665" y="628"/>
                  </a:cubicBezTo>
                  <a:cubicBezTo>
                    <a:pt x="665" y="406"/>
                    <a:pt x="539" y="153"/>
                    <a:pt x="349" y="58"/>
                  </a:cubicBezTo>
                  <a:cubicBezTo>
                    <a:pt x="291" y="19"/>
                    <a:pt x="235" y="1"/>
                    <a:pt x="1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38"/>
            <p:cNvSpPr/>
            <p:nvPr/>
          </p:nvSpPr>
          <p:spPr>
            <a:xfrm>
              <a:off x="1475381" y="3283904"/>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9" y="760"/>
                    <a:pt x="729" y="507"/>
                    <a:pt x="602" y="285"/>
                  </a:cubicBezTo>
                  <a:cubicBezTo>
                    <a:pt x="504" y="114"/>
                    <a:pt x="350"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38"/>
            <p:cNvSpPr/>
            <p:nvPr/>
          </p:nvSpPr>
          <p:spPr>
            <a:xfrm>
              <a:off x="1047012" y="3128513"/>
              <a:ext cx="488389" cy="387790"/>
            </a:xfrm>
            <a:custGeom>
              <a:avLst/>
              <a:gdLst/>
              <a:ahLst/>
              <a:cxnLst/>
              <a:rect l="l" t="t" r="r" b="b"/>
              <a:pathLst>
                <a:path w="14948" h="11869" extrusionOk="0">
                  <a:moveTo>
                    <a:pt x="238" y="0"/>
                  </a:moveTo>
                  <a:cubicBezTo>
                    <a:pt x="94" y="0"/>
                    <a:pt x="0" y="122"/>
                    <a:pt x="0" y="323"/>
                  </a:cubicBezTo>
                  <a:lnTo>
                    <a:pt x="0" y="2920"/>
                  </a:lnTo>
                  <a:cubicBezTo>
                    <a:pt x="0" y="3205"/>
                    <a:pt x="190" y="3553"/>
                    <a:pt x="444" y="3680"/>
                  </a:cubicBezTo>
                  <a:lnTo>
                    <a:pt x="14505" y="11818"/>
                  </a:lnTo>
                  <a:cubicBezTo>
                    <a:pt x="14572" y="11852"/>
                    <a:pt x="14636" y="11868"/>
                    <a:pt x="14692" y="11868"/>
                  </a:cubicBezTo>
                  <a:cubicBezTo>
                    <a:pt x="14846" y="11868"/>
                    <a:pt x="14948" y="11751"/>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38"/>
            <p:cNvSpPr/>
            <p:nvPr/>
          </p:nvSpPr>
          <p:spPr>
            <a:xfrm>
              <a:off x="1071843" y="3164911"/>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38"/>
            <p:cNvSpPr/>
            <p:nvPr/>
          </p:nvSpPr>
          <p:spPr>
            <a:xfrm>
              <a:off x="1071843" y="3191800"/>
              <a:ext cx="163493" cy="102461"/>
            </a:xfrm>
            <a:custGeom>
              <a:avLst/>
              <a:gdLst/>
              <a:ahLst/>
              <a:cxnLst/>
              <a:rect l="l" t="t" r="r" b="b"/>
              <a:pathLst>
                <a:path w="5004" h="3136" extrusionOk="0">
                  <a:moveTo>
                    <a:pt x="0" y="1"/>
                  </a:moveTo>
                  <a:lnTo>
                    <a:pt x="0" y="222"/>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38"/>
            <p:cNvSpPr/>
            <p:nvPr/>
          </p:nvSpPr>
          <p:spPr>
            <a:xfrm>
              <a:off x="1071843" y="3217677"/>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38"/>
            <p:cNvSpPr/>
            <p:nvPr/>
          </p:nvSpPr>
          <p:spPr>
            <a:xfrm>
              <a:off x="1379128" y="3366663"/>
              <a:ext cx="23851" cy="28523"/>
            </a:xfrm>
            <a:custGeom>
              <a:avLst/>
              <a:gdLst/>
              <a:ahLst/>
              <a:cxnLst/>
              <a:rect l="l" t="t" r="r" b="b"/>
              <a:pathLst>
                <a:path w="730" h="873" extrusionOk="0">
                  <a:moveTo>
                    <a:pt x="225" y="1"/>
                  </a:moveTo>
                  <a:cubicBezTo>
                    <a:pt x="189" y="1"/>
                    <a:pt x="156" y="11"/>
                    <a:pt x="128" y="32"/>
                  </a:cubicBezTo>
                  <a:cubicBezTo>
                    <a:pt x="1" y="96"/>
                    <a:pt x="1" y="349"/>
                    <a:pt x="128" y="571"/>
                  </a:cubicBezTo>
                  <a:cubicBezTo>
                    <a:pt x="232" y="754"/>
                    <a:pt x="402" y="872"/>
                    <a:pt x="529" y="872"/>
                  </a:cubicBezTo>
                  <a:cubicBezTo>
                    <a:pt x="556" y="872"/>
                    <a:pt x="581" y="867"/>
                    <a:pt x="603" y="856"/>
                  </a:cubicBezTo>
                  <a:cubicBezTo>
                    <a:pt x="729" y="761"/>
                    <a:pt x="729" y="539"/>
                    <a:pt x="603" y="317"/>
                  </a:cubicBezTo>
                  <a:cubicBezTo>
                    <a:pt x="504" y="121"/>
                    <a:pt x="349"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38"/>
            <p:cNvSpPr/>
            <p:nvPr/>
          </p:nvSpPr>
          <p:spPr>
            <a:xfrm>
              <a:off x="1427777" y="3394435"/>
              <a:ext cx="21760" cy="28490"/>
            </a:xfrm>
            <a:custGeom>
              <a:avLst/>
              <a:gdLst/>
              <a:ahLst/>
              <a:cxnLst/>
              <a:rect l="l" t="t" r="r" b="b"/>
              <a:pathLst>
                <a:path w="666" h="872" extrusionOk="0">
                  <a:moveTo>
                    <a:pt x="205" y="0"/>
                  </a:moveTo>
                  <a:cubicBezTo>
                    <a:pt x="85" y="0"/>
                    <a:pt x="0" y="88"/>
                    <a:pt x="0" y="228"/>
                  </a:cubicBezTo>
                  <a:cubicBezTo>
                    <a:pt x="0" y="449"/>
                    <a:pt x="159" y="734"/>
                    <a:pt x="349" y="829"/>
                  </a:cubicBezTo>
                  <a:cubicBezTo>
                    <a:pt x="406" y="858"/>
                    <a:pt x="457" y="872"/>
                    <a:pt x="501" y="872"/>
                  </a:cubicBezTo>
                  <a:cubicBezTo>
                    <a:pt x="603" y="872"/>
                    <a:pt x="665" y="794"/>
                    <a:pt x="665" y="639"/>
                  </a:cubicBezTo>
                  <a:cubicBezTo>
                    <a:pt x="665" y="418"/>
                    <a:pt x="539" y="164"/>
                    <a:pt x="349" y="38"/>
                  </a:cubicBezTo>
                  <a:cubicBezTo>
                    <a:pt x="298" y="12"/>
                    <a:pt x="249" y="0"/>
                    <a:pt x="20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38"/>
            <p:cNvSpPr/>
            <p:nvPr/>
          </p:nvSpPr>
          <p:spPr>
            <a:xfrm>
              <a:off x="1476394" y="3422370"/>
              <a:ext cx="21760" cy="28327"/>
            </a:xfrm>
            <a:custGeom>
              <a:avLst/>
              <a:gdLst/>
              <a:ahLst/>
              <a:cxnLst/>
              <a:rect l="l" t="t" r="r" b="b"/>
              <a:pathLst>
                <a:path w="666" h="867" extrusionOk="0">
                  <a:moveTo>
                    <a:pt x="180" y="0"/>
                  </a:moveTo>
                  <a:cubicBezTo>
                    <a:pt x="69" y="0"/>
                    <a:pt x="1" y="89"/>
                    <a:pt x="1" y="228"/>
                  </a:cubicBezTo>
                  <a:cubicBezTo>
                    <a:pt x="1" y="449"/>
                    <a:pt x="127" y="703"/>
                    <a:pt x="317" y="829"/>
                  </a:cubicBezTo>
                  <a:cubicBezTo>
                    <a:pt x="368" y="855"/>
                    <a:pt x="417" y="867"/>
                    <a:pt x="461" y="867"/>
                  </a:cubicBezTo>
                  <a:cubicBezTo>
                    <a:pt x="581" y="867"/>
                    <a:pt x="666" y="778"/>
                    <a:pt x="666" y="639"/>
                  </a:cubicBezTo>
                  <a:cubicBezTo>
                    <a:pt x="666" y="418"/>
                    <a:pt x="508" y="164"/>
                    <a:pt x="317" y="38"/>
                  </a:cubicBezTo>
                  <a:cubicBezTo>
                    <a:pt x="267" y="12"/>
                    <a:pt x="220" y="0"/>
                    <a:pt x="1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38"/>
            <p:cNvSpPr/>
            <p:nvPr/>
          </p:nvSpPr>
          <p:spPr>
            <a:xfrm>
              <a:off x="1602641" y="1602969"/>
              <a:ext cx="473915" cy="2077252"/>
            </a:xfrm>
            <a:custGeom>
              <a:avLst/>
              <a:gdLst/>
              <a:ahLst/>
              <a:cxnLst/>
              <a:rect l="l" t="t" r="r" b="b"/>
              <a:pathLst>
                <a:path w="14505" h="63578" extrusionOk="0">
                  <a:moveTo>
                    <a:pt x="14203" y="0"/>
                  </a:moveTo>
                  <a:cubicBezTo>
                    <a:pt x="14130" y="0"/>
                    <a:pt x="14050" y="26"/>
                    <a:pt x="13966" y="81"/>
                  </a:cubicBezTo>
                  <a:lnTo>
                    <a:pt x="570" y="7809"/>
                  </a:lnTo>
                  <a:cubicBezTo>
                    <a:pt x="254" y="7967"/>
                    <a:pt x="0" y="8410"/>
                    <a:pt x="0" y="8759"/>
                  </a:cubicBezTo>
                  <a:lnTo>
                    <a:pt x="0" y="63577"/>
                  </a:lnTo>
                  <a:lnTo>
                    <a:pt x="14505" y="55217"/>
                  </a:lnTo>
                  <a:lnTo>
                    <a:pt x="14505" y="398"/>
                  </a:lnTo>
                  <a:cubicBezTo>
                    <a:pt x="14505" y="151"/>
                    <a:pt x="14378" y="0"/>
                    <a:pt x="1420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38"/>
            <p:cNvSpPr/>
            <p:nvPr/>
          </p:nvSpPr>
          <p:spPr>
            <a:xfrm>
              <a:off x="1618160" y="1629859"/>
              <a:ext cx="442876" cy="361293"/>
            </a:xfrm>
            <a:custGeom>
              <a:avLst/>
              <a:gdLst/>
              <a:ahLst/>
              <a:cxnLst/>
              <a:rect l="l" t="t" r="r" b="b"/>
              <a:pathLst>
                <a:path w="13555" h="11058" extrusionOk="0">
                  <a:moveTo>
                    <a:pt x="13299" y="0"/>
                  </a:moveTo>
                  <a:cubicBezTo>
                    <a:pt x="13243" y="0"/>
                    <a:pt x="13179" y="16"/>
                    <a:pt x="13111" y="50"/>
                  </a:cubicBezTo>
                  <a:lnTo>
                    <a:pt x="444" y="7366"/>
                  </a:lnTo>
                  <a:cubicBezTo>
                    <a:pt x="190" y="7524"/>
                    <a:pt x="0" y="7841"/>
                    <a:pt x="0" y="8126"/>
                  </a:cubicBezTo>
                  <a:lnTo>
                    <a:pt x="0" y="10754"/>
                  </a:lnTo>
                  <a:cubicBezTo>
                    <a:pt x="0" y="10940"/>
                    <a:pt x="102" y="11057"/>
                    <a:pt x="256" y="11057"/>
                  </a:cubicBezTo>
                  <a:cubicBezTo>
                    <a:pt x="313" y="11057"/>
                    <a:pt x="376" y="11041"/>
                    <a:pt x="444" y="11008"/>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38"/>
            <p:cNvSpPr/>
            <p:nvPr/>
          </p:nvSpPr>
          <p:spPr>
            <a:xfrm>
              <a:off x="1618160" y="1768325"/>
              <a:ext cx="442876" cy="361064"/>
            </a:xfrm>
            <a:custGeom>
              <a:avLst/>
              <a:gdLst/>
              <a:ahLst/>
              <a:cxnLst/>
              <a:rect l="l" t="t" r="r" b="b"/>
              <a:pathLst>
                <a:path w="13555" h="11051" extrusionOk="0">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9"/>
                    <a:pt x="444" y="10981"/>
                  </a:cubicBezTo>
                  <a:lnTo>
                    <a:pt x="13111" y="3666"/>
                  </a:lnTo>
                  <a:cubicBezTo>
                    <a:pt x="13365" y="3539"/>
                    <a:pt x="13555" y="3191"/>
                    <a:pt x="13555" y="2938"/>
                  </a:cubicBezTo>
                  <a:lnTo>
                    <a:pt x="13555" y="309"/>
                  </a:lnTo>
                  <a:cubicBezTo>
                    <a:pt x="13555" y="107"/>
                    <a:pt x="13460" y="1"/>
                    <a:pt x="1331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38"/>
            <p:cNvSpPr/>
            <p:nvPr/>
          </p:nvSpPr>
          <p:spPr>
            <a:xfrm>
              <a:off x="1618160" y="1906987"/>
              <a:ext cx="442876" cy="360606"/>
            </a:xfrm>
            <a:custGeom>
              <a:avLst/>
              <a:gdLst/>
              <a:ahLst/>
              <a:cxnLst/>
              <a:rect l="l" t="t" r="r" b="b"/>
              <a:pathLst>
                <a:path w="13555" h="11037" extrusionOk="0">
                  <a:moveTo>
                    <a:pt x="13314" y="0"/>
                  </a:moveTo>
                  <a:cubicBezTo>
                    <a:pt x="13254" y="0"/>
                    <a:pt x="13185" y="18"/>
                    <a:pt x="13111" y="55"/>
                  </a:cubicBezTo>
                  <a:lnTo>
                    <a:pt x="444" y="7371"/>
                  </a:lnTo>
                  <a:cubicBezTo>
                    <a:pt x="190" y="7498"/>
                    <a:pt x="0" y="7846"/>
                    <a:pt x="0" y="8099"/>
                  </a:cubicBezTo>
                  <a:lnTo>
                    <a:pt x="0" y="10728"/>
                  </a:lnTo>
                  <a:cubicBezTo>
                    <a:pt x="0" y="10930"/>
                    <a:pt x="96" y="11036"/>
                    <a:pt x="241" y="11036"/>
                  </a:cubicBezTo>
                  <a:cubicBezTo>
                    <a:pt x="301" y="11036"/>
                    <a:pt x="370" y="11018"/>
                    <a:pt x="444" y="10981"/>
                  </a:cubicBezTo>
                  <a:lnTo>
                    <a:pt x="13111" y="3666"/>
                  </a:lnTo>
                  <a:cubicBezTo>
                    <a:pt x="13365" y="3539"/>
                    <a:pt x="13555" y="3191"/>
                    <a:pt x="13555" y="2937"/>
                  </a:cubicBezTo>
                  <a:lnTo>
                    <a:pt x="13555" y="309"/>
                  </a:lnTo>
                  <a:cubicBezTo>
                    <a:pt x="13555" y="107"/>
                    <a:pt x="13460" y="0"/>
                    <a:pt x="1331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38"/>
            <p:cNvSpPr/>
            <p:nvPr/>
          </p:nvSpPr>
          <p:spPr>
            <a:xfrm>
              <a:off x="1618160" y="2045159"/>
              <a:ext cx="442876" cy="361064"/>
            </a:xfrm>
            <a:custGeom>
              <a:avLst/>
              <a:gdLst/>
              <a:ahLst/>
              <a:cxnLst/>
              <a:rect l="l" t="t" r="r" b="b"/>
              <a:pathLst>
                <a:path w="13555" h="11051" extrusionOk="0">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4"/>
                    <a:pt x="13555" y="3205"/>
                    <a:pt x="13555" y="2920"/>
                  </a:cubicBezTo>
                  <a:lnTo>
                    <a:pt x="13555" y="323"/>
                  </a:lnTo>
                  <a:cubicBezTo>
                    <a:pt x="13555" y="123"/>
                    <a:pt x="13461" y="1"/>
                    <a:pt x="1331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38"/>
            <p:cNvSpPr/>
            <p:nvPr/>
          </p:nvSpPr>
          <p:spPr>
            <a:xfrm>
              <a:off x="1618160" y="2183429"/>
              <a:ext cx="442876" cy="361293"/>
            </a:xfrm>
            <a:custGeom>
              <a:avLst/>
              <a:gdLst/>
              <a:ahLst/>
              <a:cxnLst/>
              <a:rect l="l" t="t" r="r" b="b"/>
              <a:pathLst>
                <a:path w="13555" h="11058" extrusionOk="0">
                  <a:moveTo>
                    <a:pt x="13299" y="0"/>
                  </a:moveTo>
                  <a:cubicBezTo>
                    <a:pt x="13243" y="0"/>
                    <a:pt x="13179" y="16"/>
                    <a:pt x="13111" y="50"/>
                  </a:cubicBezTo>
                  <a:lnTo>
                    <a:pt x="444" y="7365"/>
                  </a:lnTo>
                  <a:cubicBezTo>
                    <a:pt x="190" y="7524"/>
                    <a:pt x="0" y="7840"/>
                    <a:pt x="0" y="8126"/>
                  </a:cubicBezTo>
                  <a:lnTo>
                    <a:pt x="0" y="10754"/>
                  </a:lnTo>
                  <a:cubicBezTo>
                    <a:pt x="0" y="10939"/>
                    <a:pt x="102" y="11057"/>
                    <a:pt x="256" y="11057"/>
                  </a:cubicBezTo>
                  <a:cubicBezTo>
                    <a:pt x="313" y="11057"/>
                    <a:pt x="376" y="11041"/>
                    <a:pt x="444" y="11007"/>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38"/>
            <p:cNvSpPr/>
            <p:nvPr/>
          </p:nvSpPr>
          <p:spPr>
            <a:xfrm>
              <a:off x="1618160" y="2321895"/>
              <a:ext cx="442876" cy="361064"/>
            </a:xfrm>
            <a:custGeom>
              <a:avLst/>
              <a:gdLst/>
              <a:ahLst/>
              <a:cxnLst/>
              <a:rect l="l" t="t" r="r" b="b"/>
              <a:pathLst>
                <a:path w="13555" h="11051" extrusionOk="0">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1"/>
                    <a:pt x="1331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38"/>
            <p:cNvSpPr/>
            <p:nvPr/>
          </p:nvSpPr>
          <p:spPr>
            <a:xfrm>
              <a:off x="1618160" y="2460557"/>
              <a:ext cx="442876" cy="360606"/>
            </a:xfrm>
            <a:custGeom>
              <a:avLst/>
              <a:gdLst/>
              <a:ahLst/>
              <a:cxnLst/>
              <a:rect l="l" t="t" r="r" b="b"/>
              <a:pathLst>
                <a:path w="13555" h="11037" extrusionOk="0">
                  <a:moveTo>
                    <a:pt x="13314" y="0"/>
                  </a:moveTo>
                  <a:cubicBezTo>
                    <a:pt x="13254" y="0"/>
                    <a:pt x="13185" y="18"/>
                    <a:pt x="13111" y="55"/>
                  </a:cubicBezTo>
                  <a:lnTo>
                    <a:pt x="444" y="7371"/>
                  </a:lnTo>
                  <a:cubicBezTo>
                    <a:pt x="190" y="7497"/>
                    <a:pt x="0" y="7846"/>
                    <a:pt x="0" y="8099"/>
                  </a:cubicBezTo>
                  <a:lnTo>
                    <a:pt x="0" y="10728"/>
                  </a:lnTo>
                  <a:cubicBezTo>
                    <a:pt x="0" y="10929"/>
                    <a:pt x="96" y="11036"/>
                    <a:pt x="241" y="11036"/>
                  </a:cubicBezTo>
                  <a:cubicBezTo>
                    <a:pt x="301" y="11036"/>
                    <a:pt x="370" y="11018"/>
                    <a:pt x="444" y="10981"/>
                  </a:cubicBezTo>
                  <a:lnTo>
                    <a:pt x="13111" y="3665"/>
                  </a:lnTo>
                  <a:cubicBezTo>
                    <a:pt x="13365" y="3539"/>
                    <a:pt x="13555" y="3190"/>
                    <a:pt x="13555" y="2937"/>
                  </a:cubicBezTo>
                  <a:lnTo>
                    <a:pt x="13555" y="309"/>
                  </a:lnTo>
                  <a:cubicBezTo>
                    <a:pt x="13555" y="107"/>
                    <a:pt x="13460" y="0"/>
                    <a:pt x="1331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38"/>
            <p:cNvSpPr/>
            <p:nvPr/>
          </p:nvSpPr>
          <p:spPr>
            <a:xfrm>
              <a:off x="1618160" y="2598729"/>
              <a:ext cx="442876" cy="361064"/>
            </a:xfrm>
            <a:custGeom>
              <a:avLst/>
              <a:gdLst/>
              <a:ahLst/>
              <a:cxnLst/>
              <a:rect l="l" t="t" r="r" b="b"/>
              <a:pathLst>
                <a:path w="13555" h="11051" extrusionOk="0">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38"/>
            <p:cNvSpPr/>
            <p:nvPr/>
          </p:nvSpPr>
          <p:spPr>
            <a:xfrm>
              <a:off x="1618160" y="2736999"/>
              <a:ext cx="442876" cy="361260"/>
            </a:xfrm>
            <a:custGeom>
              <a:avLst/>
              <a:gdLst/>
              <a:ahLst/>
              <a:cxnLst/>
              <a:rect l="l" t="t" r="r" b="b"/>
              <a:pathLst>
                <a:path w="13555" h="11057" extrusionOk="0">
                  <a:moveTo>
                    <a:pt x="13299" y="0"/>
                  </a:moveTo>
                  <a:cubicBezTo>
                    <a:pt x="13243" y="0"/>
                    <a:pt x="13179" y="16"/>
                    <a:pt x="13111" y="50"/>
                  </a:cubicBezTo>
                  <a:lnTo>
                    <a:pt x="444" y="7365"/>
                  </a:lnTo>
                  <a:cubicBezTo>
                    <a:pt x="190" y="7524"/>
                    <a:pt x="0" y="7840"/>
                    <a:pt x="0" y="8125"/>
                  </a:cubicBezTo>
                  <a:lnTo>
                    <a:pt x="0" y="10754"/>
                  </a:lnTo>
                  <a:cubicBezTo>
                    <a:pt x="0" y="10939"/>
                    <a:pt x="102" y="11057"/>
                    <a:pt x="256" y="11057"/>
                  </a:cubicBezTo>
                  <a:cubicBezTo>
                    <a:pt x="313" y="11057"/>
                    <a:pt x="376" y="11041"/>
                    <a:pt x="444" y="11007"/>
                  </a:cubicBezTo>
                  <a:lnTo>
                    <a:pt x="13111" y="3692"/>
                  </a:lnTo>
                  <a:cubicBezTo>
                    <a:pt x="13365" y="3533"/>
                    <a:pt x="13555" y="3217"/>
                    <a:pt x="13555" y="2932"/>
                  </a:cubicBezTo>
                  <a:lnTo>
                    <a:pt x="13555" y="303"/>
                  </a:lnTo>
                  <a:cubicBezTo>
                    <a:pt x="13555" y="118"/>
                    <a:pt x="13453" y="0"/>
                    <a:pt x="1329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38"/>
            <p:cNvSpPr/>
            <p:nvPr/>
          </p:nvSpPr>
          <p:spPr>
            <a:xfrm>
              <a:off x="1618160" y="2875465"/>
              <a:ext cx="442876" cy="361064"/>
            </a:xfrm>
            <a:custGeom>
              <a:avLst/>
              <a:gdLst/>
              <a:ahLst/>
              <a:cxnLst/>
              <a:rect l="l" t="t" r="r" b="b"/>
              <a:pathLst>
                <a:path w="13555" h="11051" extrusionOk="0">
                  <a:moveTo>
                    <a:pt x="13314" y="0"/>
                  </a:moveTo>
                  <a:cubicBezTo>
                    <a:pt x="13254" y="0"/>
                    <a:pt x="13185" y="18"/>
                    <a:pt x="13111" y="55"/>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0"/>
                    <a:pt x="1331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38"/>
            <p:cNvSpPr/>
            <p:nvPr/>
          </p:nvSpPr>
          <p:spPr>
            <a:xfrm>
              <a:off x="1618160" y="3014127"/>
              <a:ext cx="442876" cy="360574"/>
            </a:xfrm>
            <a:custGeom>
              <a:avLst/>
              <a:gdLst/>
              <a:ahLst/>
              <a:cxnLst/>
              <a:rect l="l" t="t" r="r" b="b"/>
              <a:pathLst>
                <a:path w="13555" h="11036" extrusionOk="0">
                  <a:moveTo>
                    <a:pt x="13314" y="0"/>
                  </a:moveTo>
                  <a:cubicBezTo>
                    <a:pt x="13254" y="0"/>
                    <a:pt x="13185" y="18"/>
                    <a:pt x="13111" y="55"/>
                  </a:cubicBezTo>
                  <a:lnTo>
                    <a:pt x="444" y="7371"/>
                  </a:lnTo>
                  <a:cubicBezTo>
                    <a:pt x="190" y="7497"/>
                    <a:pt x="0" y="7846"/>
                    <a:pt x="0" y="8099"/>
                  </a:cubicBezTo>
                  <a:lnTo>
                    <a:pt x="0" y="10727"/>
                  </a:lnTo>
                  <a:cubicBezTo>
                    <a:pt x="0" y="10929"/>
                    <a:pt x="96" y="11036"/>
                    <a:pt x="241" y="11036"/>
                  </a:cubicBezTo>
                  <a:cubicBezTo>
                    <a:pt x="301" y="11036"/>
                    <a:pt x="370" y="11018"/>
                    <a:pt x="444" y="10981"/>
                  </a:cubicBezTo>
                  <a:lnTo>
                    <a:pt x="13111" y="3665"/>
                  </a:lnTo>
                  <a:cubicBezTo>
                    <a:pt x="13365" y="3539"/>
                    <a:pt x="13555" y="3190"/>
                    <a:pt x="13555" y="2937"/>
                  </a:cubicBezTo>
                  <a:lnTo>
                    <a:pt x="13555" y="308"/>
                  </a:lnTo>
                  <a:cubicBezTo>
                    <a:pt x="13555" y="107"/>
                    <a:pt x="13460" y="0"/>
                    <a:pt x="1331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38"/>
            <p:cNvSpPr/>
            <p:nvPr/>
          </p:nvSpPr>
          <p:spPr>
            <a:xfrm>
              <a:off x="1618160" y="3152299"/>
              <a:ext cx="442876" cy="361064"/>
            </a:xfrm>
            <a:custGeom>
              <a:avLst/>
              <a:gdLst/>
              <a:ahLst/>
              <a:cxnLst/>
              <a:rect l="l" t="t" r="r" b="b"/>
              <a:pathLst>
                <a:path w="13555" h="11051" extrusionOk="0">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2"/>
                    <a:pt x="444" y="10995"/>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38"/>
            <p:cNvSpPr/>
            <p:nvPr/>
          </p:nvSpPr>
          <p:spPr>
            <a:xfrm>
              <a:off x="1006661" y="1168980"/>
              <a:ext cx="1091621" cy="634304"/>
            </a:xfrm>
            <a:custGeom>
              <a:avLst/>
              <a:gdLst/>
              <a:ahLst/>
              <a:cxnLst/>
              <a:rect l="l" t="t" r="r" b="b"/>
              <a:pathLst>
                <a:path w="33411" h="19414" extrusionOk="0">
                  <a:moveTo>
                    <a:pt x="16183" y="0"/>
                  </a:moveTo>
                  <a:lnTo>
                    <a:pt x="0" y="9374"/>
                  </a:lnTo>
                  <a:lnTo>
                    <a:pt x="17386" y="19413"/>
                  </a:lnTo>
                  <a:lnTo>
                    <a:pt x="33411" y="10134"/>
                  </a:lnTo>
                  <a:lnTo>
                    <a:pt x="1618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38"/>
            <p:cNvSpPr/>
            <p:nvPr/>
          </p:nvSpPr>
          <p:spPr>
            <a:xfrm>
              <a:off x="1180479" y="1290032"/>
              <a:ext cx="533934" cy="430460"/>
            </a:xfrm>
            <a:custGeom>
              <a:avLst/>
              <a:gdLst/>
              <a:ahLst/>
              <a:cxnLst/>
              <a:rect l="l" t="t" r="r" b="b"/>
              <a:pathLst>
                <a:path w="16342" h="13175" extrusionOk="0">
                  <a:moveTo>
                    <a:pt x="10230" y="0"/>
                  </a:moveTo>
                  <a:lnTo>
                    <a:pt x="0" y="5922"/>
                  </a:lnTo>
                  <a:lnTo>
                    <a:pt x="12510" y="13175"/>
                  </a:lnTo>
                  <a:lnTo>
                    <a:pt x="12510" y="11845"/>
                  </a:lnTo>
                  <a:lnTo>
                    <a:pt x="16342" y="3547"/>
                  </a:lnTo>
                  <a:lnTo>
                    <a:pt x="1023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38"/>
            <p:cNvSpPr/>
            <p:nvPr/>
          </p:nvSpPr>
          <p:spPr>
            <a:xfrm>
              <a:off x="1180479" y="1440064"/>
              <a:ext cx="74526" cy="65214"/>
            </a:xfrm>
            <a:custGeom>
              <a:avLst/>
              <a:gdLst/>
              <a:ahLst/>
              <a:cxnLst/>
              <a:rect l="l" t="t" r="r" b="b"/>
              <a:pathLst>
                <a:path w="2281" h="1996" extrusionOk="0">
                  <a:moveTo>
                    <a:pt x="0" y="0"/>
                  </a:moveTo>
                  <a:lnTo>
                    <a:pt x="0" y="1330"/>
                  </a:lnTo>
                  <a:lnTo>
                    <a:pt x="2091" y="1995"/>
                  </a:lnTo>
                  <a:lnTo>
                    <a:pt x="2281" y="855"/>
                  </a:lnTo>
                  <a:lnTo>
                    <a:pt x="1711" y="6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38"/>
            <p:cNvSpPr/>
            <p:nvPr/>
          </p:nvSpPr>
          <p:spPr>
            <a:xfrm>
              <a:off x="1589179" y="1405921"/>
              <a:ext cx="335285" cy="314571"/>
            </a:xfrm>
            <a:custGeom>
              <a:avLst/>
              <a:gdLst/>
              <a:ahLst/>
              <a:cxnLst/>
              <a:rect l="l" t="t" r="r" b="b"/>
              <a:pathLst>
                <a:path w="10262" h="9628" extrusionOk="0">
                  <a:moveTo>
                    <a:pt x="3833" y="0"/>
                  </a:moveTo>
                  <a:lnTo>
                    <a:pt x="1" y="8298"/>
                  </a:lnTo>
                  <a:lnTo>
                    <a:pt x="1" y="9628"/>
                  </a:lnTo>
                  <a:lnTo>
                    <a:pt x="10262" y="3737"/>
                  </a:lnTo>
                  <a:lnTo>
                    <a:pt x="8678" y="2819"/>
                  </a:lnTo>
                  <a:lnTo>
                    <a:pt x="3833"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38"/>
            <p:cNvSpPr/>
            <p:nvPr/>
          </p:nvSpPr>
          <p:spPr>
            <a:xfrm>
              <a:off x="1763030" y="1482473"/>
              <a:ext cx="161435" cy="110760"/>
            </a:xfrm>
            <a:custGeom>
              <a:avLst/>
              <a:gdLst/>
              <a:ahLst/>
              <a:cxnLst/>
              <a:rect l="l" t="t" r="r" b="b"/>
              <a:pathLst>
                <a:path w="4941" h="3390" extrusionOk="0">
                  <a:moveTo>
                    <a:pt x="1204" y="1"/>
                  </a:moveTo>
                  <a:lnTo>
                    <a:pt x="0" y="3389"/>
                  </a:lnTo>
                  <a:lnTo>
                    <a:pt x="4941" y="1394"/>
                  </a:lnTo>
                  <a:lnTo>
                    <a:pt x="4941" y="64"/>
                  </a:lnTo>
                  <a:lnTo>
                    <a:pt x="1204"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38"/>
            <p:cNvSpPr/>
            <p:nvPr/>
          </p:nvSpPr>
          <p:spPr>
            <a:xfrm>
              <a:off x="1180479" y="1247590"/>
              <a:ext cx="743985" cy="429447"/>
            </a:xfrm>
            <a:custGeom>
              <a:avLst/>
              <a:gdLst/>
              <a:ahLst/>
              <a:cxnLst/>
              <a:rect l="l" t="t" r="r" b="b"/>
              <a:pathLst>
                <a:path w="22771" h="13144" extrusionOk="0">
                  <a:moveTo>
                    <a:pt x="10230" y="1"/>
                  </a:moveTo>
                  <a:lnTo>
                    <a:pt x="0" y="5891"/>
                  </a:lnTo>
                  <a:lnTo>
                    <a:pt x="12510" y="13144"/>
                  </a:lnTo>
                  <a:lnTo>
                    <a:pt x="22771" y="7253"/>
                  </a:lnTo>
                  <a:lnTo>
                    <a:pt x="1023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38"/>
            <p:cNvSpPr/>
            <p:nvPr/>
          </p:nvSpPr>
          <p:spPr>
            <a:xfrm>
              <a:off x="1370862" y="1355998"/>
              <a:ext cx="182149" cy="56164"/>
            </a:xfrm>
            <a:custGeom>
              <a:avLst/>
              <a:gdLst/>
              <a:ahLst/>
              <a:cxnLst/>
              <a:rect l="l" t="t" r="r" b="b"/>
              <a:pathLst>
                <a:path w="5575" h="1719" extrusionOk="0">
                  <a:moveTo>
                    <a:pt x="2787" y="0"/>
                  </a:moveTo>
                  <a:cubicBezTo>
                    <a:pt x="2091" y="0"/>
                    <a:pt x="1394" y="151"/>
                    <a:pt x="856" y="452"/>
                  </a:cubicBezTo>
                  <a:cubicBezTo>
                    <a:pt x="254" y="800"/>
                    <a:pt x="1" y="1275"/>
                    <a:pt x="64" y="1718"/>
                  </a:cubicBezTo>
                  <a:cubicBezTo>
                    <a:pt x="127" y="1370"/>
                    <a:pt x="412" y="1053"/>
                    <a:pt x="856" y="768"/>
                  </a:cubicBezTo>
                  <a:cubicBezTo>
                    <a:pt x="1394" y="467"/>
                    <a:pt x="2091" y="317"/>
                    <a:pt x="2787" y="317"/>
                  </a:cubicBezTo>
                  <a:cubicBezTo>
                    <a:pt x="3484" y="317"/>
                    <a:pt x="4181" y="467"/>
                    <a:pt x="4719" y="768"/>
                  </a:cubicBezTo>
                  <a:cubicBezTo>
                    <a:pt x="5163" y="1053"/>
                    <a:pt x="5416" y="1370"/>
                    <a:pt x="5479" y="1718"/>
                  </a:cubicBezTo>
                  <a:cubicBezTo>
                    <a:pt x="5574" y="1275"/>
                    <a:pt x="5321" y="800"/>
                    <a:pt x="4719" y="452"/>
                  </a:cubicBezTo>
                  <a:cubicBezTo>
                    <a:pt x="4181" y="151"/>
                    <a:pt x="3484" y="0"/>
                    <a:pt x="2787"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38"/>
            <p:cNvSpPr/>
            <p:nvPr/>
          </p:nvSpPr>
          <p:spPr>
            <a:xfrm>
              <a:off x="1372920" y="1366322"/>
              <a:ext cx="176987" cy="92398"/>
            </a:xfrm>
            <a:custGeom>
              <a:avLst/>
              <a:gdLst/>
              <a:ahLst/>
              <a:cxnLst/>
              <a:rect l="l" t="t" r="r" b="b"/>
              <a:pathLst>
                <a:path w="5417" h="2828" extrusionOk="0">
                  <a:moveTo>
                    <a:pt x="2724" y="1"/>
                  </a:moveTo>
                  <a:cubicBezTo>
                    <a:pt x="2028" y="1"/>
                    <a:pt x="1331" y="151"/>
                    <a:pt x="793" y="452"/>
                  </a:cubicBezTo>
                  <a:cubicBezTo>
                    <a:pt x="318" y="737"/>
                    <a:pt x="64" y="1054"/>
                    <a:pt x="1" y="1402"/>
                  </a:cubicBezTo>
                  <a:cubicBezTo>
                    <a:pt x="64" y="1751"/>
                    <a:pt x="349" y="2099"/>
                    <a:pt x="793" y="2352"/>
                  </a:cubicBezTo>
                  <a:cubicBezTo>
                    <a:pt x="1331" y="2669"/>
                    <a:pt x="2028" y="2827"/>
                    <a:pt x="2724" y="2827"/>
                  </a:cubicBezTo>
                  <a:cubicBezTo>
                    <a:pt x="3421" y="2827"/>
                    <a:pt x="4118" y="2669"/>
                    <a:pt x="4656" y="2352"/>
                  </a:cubicBezTo>
                  <a:cubicBezTo>
                    <a:pt x="5100" y="2099"/>
                    <a:pt x="5353" y="1751"/>
                    <a:pt x="5416" y="1402"/>
                  </a:cubicBezTo>
                  <a:cubicBezTo>
                    <a:pt x="5353" y="1054"/>
                    <a:pt x="5100" y="737"/>
                    <a:pt x="4656" y="452"/>
                  </a:cubicBezTo>
                  <a:cubicBezTo>
                    <a:pt x="4118" y="151"/>
                    <a:pt x="3421" y="1"/>
                    <a:pt x="272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38"/>
            <p:cNvSpPr/>
            <p:nvPr/>
          </p:nvSpPr>
          <p:spPr>
            <a:xfrm>
              <a:off x="1307739" y="1415233"/>
              <a:ext cx="142844" cy="82792"/>
            </a:xfrm>
            <a:custGeom>
              <a:avLst/>
              <a:gdLst/>
              <a:ahLst/>
              <a:cxnLst/>
              <a:rect l="l" t="t" r="r" b="b"/>
              <a:pathLst>
                <a:path w="4372"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38"/>
            <p:cNvSpPr/>
            <p:nvPr/>
          </p:nvSpPr>
          <p:spPr>
            <a:xfrm>
              <a:off x="1284998" y="1428661"/>
              <a:ext cx="142811" cy="81779"/>
            </a:xfrm>
            <a:custGeom>
              <a:avLst/>
              <a:gdLst/>
              <a:ahLst/>
              <a:cxnLst/>
              <a:rect l="l" t="t" r="r" b="b"/>
              <a:pathLst>
                <a:path w="4371" h="2503" extrusionOk="0">
                  <a:moveTo>
                    <a:pt x="380" y="1"/>
                  </a:moveTo>
                  <a:lnTo>
                    <a:pt x="0" y="223"/>
                  </a:lnTo>
                  <a:lnTo>
                    <a:pt x="3990" y="2503"/>
                  </a:lnTo>
                  <a:lnTo>
                    <a:pt x="4370" y="2313"/>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38"/>
            <p:cNvSpPr/>
            <p:nvPr/>
          </p:nvSpPr>
          <p:spPr>
            <a:xfrm>
              <a:off x="1262226" y="1442122"/>
              <a:ext cx="142811" cy="81779"/>
            </a:xfrm>
            <a:custGeom>
              <a:avLst/>
              <a:gdLst/>
              <a:ahLst/>
              <a:cxnLst/>
              <a:rect l="l" t="t" r="r" b="b"/>
              <a:pathLst>
                <a:path w="4371" h="2503" extrusionOk="0">
                  <a:moveTo>
                    <a:pt x="380" y="1"/>
                  </a:moveTo>
                  <a:lnTo>
                    <a:pt x="0" y="222"/>
                  </a:lnTo>
                  <a:lnTo>
                    <a:pt x="3991" y="2503"/>
                  </a:lnTo>
                  <a:lnTo>
                    <a:pt x="4371" y="2281"/>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38"/>
            <p:cNvSpPr/>
            <p:nvPr/>
          </p:nvSpPr>
          <p:spPr>
            <a:xfrm>
              <a:off x="1516745" y="1290032"/>
              <a:ext cx="141799" cy="81779"/>
            </a:xfrm>
            <a:custGeom>
              <a:avLst/>
              <a:gdLst/>
              <a:ahLst/>
              <a:cxnLst/>
              <a:rect l="l" t="t" r="r" b="b"/>
              <a:pathLst>
                <a:path w="4340" h="2503" extrusionOk="0">
                  <a:moveTo>
                    <a:pt x="349" y="0"/>
                  </a:moveTo>
                  <a:lnTo>
                    <a:pt x="1" y="222"/>
                  </a:lnTo>
                  <a:lnTo>
                    <a:pt x="3991" y="2502"/>
                  </a:lnTo>
                  <a:lnTo>
                    <a:pt x="4340"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38"/>
            <p:cNvSpPr/>
            <p:nvPr/>
          </p:nvSpPr>
          <p:spPr>
            <a:xfrm>
              <a:off x="1494004" y="1303493"/>
              <a:ext cx="141766" cy="81747"/>
            </a:xfrm>
            <a:custGeom>
              <a:avLst/>
              <a:gdLst/>
              <a:ahLst/>
              <a:cxnLst/>
              <a:rect l="l" t="t" r="r" b="b"/>
              <a:pathLst>
                <a:path w="4339" h="2502" extrusionOk="0">
                  <a:moveTo>
                    <a:pt x="349" y="0"/>
                  </a:moveTo>
                  <a:lnTo>
                    <a:pt x="0" y="222"/>
                  </a:lnTo>
                  <a:lnTo>
                    <a:pt x="3990" y="2502"/>
                  </a:lnTo>
                  <a:lnTo>
                    <a:pt x="4339" y="2280"/>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38"/>
            <p:cNvSpPr/>
            <p:nvPr/>
          </p:nvSpPr>
          <p:spPr>
            <a:xfrm>
              <a:off x="1471232" y="1316921"/>
              <a:ext cx="141799" cy="81779"/>
            </a:xfrm>
            <a:custGeom>
              <a:avLst/>
              <a:gdLst/>
              <a:ahLst/>
              <a:cxnLst/>
              <a:rect l="l" t="t" r="r" b="b"/>
              <a:pathLst>
                <a:path w="4340" h="2503" extrusionOk="0">
                  <a:moveTo>
                    <a:pt x="349" y="1"/>
                  </a:moveTo>
                  <a:lnTo>
                    <a:pt x="0" y="191"/>
                  </a:lnTo>
                  <a:lnTo>
                    <a:pt x="3991" y="2503"/>
                  </a:lnTo>
                  <a:lnTo>
                    <a:pt x="4339" y="2281"/>
                  </a:lnTo>
                  <a:lnTo>
                    <a:pt x="349"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38"/>
            <p:cNvSpPr/>
            <p:nvPr/>
          </p:nvSpPr>
          <p:spPr>
            <a:xfrm>
              <a:off x="1558141" y="1464634"/>
              <a:ext cx="183195" cy="56164"/>
            </a:xfrm>
            <a:custGeom>
              <a:avLst/>
              <a:gdLst/>
              <a:ahLst/>
              <a:cxnLst/>
              <a:rect l="l" t="t" r="r" b="b"/>
              <a:pathLst>
                <a:path w="5607" h="1719" extrusionOk="0">
                  <a:moveTo>
                    <a:pt x="2803" y="0"/>
                  </a:moveTo>
                  <a:cubicBezTo>
                    <a:pt x="2107" y="0"/>
                    <a:pt x="1410" y="151"/>
                    <a:pt x="887" y="452"/>
                  </a:cubicBezTo>
                  <a:cubicBezTo>
                    <a:pt x="286" y="800"/>
                    <a:pt x="1" y="1275"/>
                    <a:pt x="96" y="1719"/>
                  </a:cubicBezTo>
                  <a:cubicBezTo>
                    <a:pt x="159" y="1370"/>
                    <a:pt x="412" y="1053"/>
                    <a:pt x="887" y="768"/>
                  </a:cubicBezTo>
                  <a:cubicBezTo>
                    <a:pt x="1410" y="468"/>
                    <a:pt x="2107" y="317"/>
                    <a:pt x="2803" y="317"/>
                  </a:cubicBezTo>
                  <a:cubicBezTo>
                    <a:pt x="3500" y="317"/>
                    <a:pt x="4197" y="468"/>
                    <a:pt x="4719" y="768"/>
                  </a:cubicBezTo>
                  <a:cubicBezTo>
                    <a:pt x="5194" y="1053"/>
                    <a:pt x="5448" y="1370"/>
                    <a:pt x="5511" y="1719"/>
                  </a:cubicBezTo>
                  <a:cubicBezTo>
                    <a:pt x="5606" y="1275"/>
                    <a:pt x="5321" y="800"/>
                    <a:pt x="4719" y="452"/>
                  </a:cubicBezTo>
                  <a:cubicBezTo>
                    <a:pt x="4197" y="151"/>
                    <a:pt x="3500" y="0"/>
                    <a:pt x="280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38"/>
            <p:cNvSpPr/>
            <p:nvPr/>
          </p:nvSpPr>
          <p:spPr>
            <a:xfrm>
              <a:off x="1561244" y="1474991"/>
              <a:ext cx="176987" cy="91581"/>
            </a:xfrm>
            <a:custGeom>
              <a:avLst/>
              <a:gdLst/>
              <a:ahLst/>
              <a:cxnLst/>
              <a:rect l="l" t="t" r="r" b="b"/>
              <a:pathLst>
                <a:path w="5417" h="2803" extrusionOk="0">
                  <a:moveTo>
                    <a:pt x="2708" y="0"/>
                  </a:moveTo>
                  <a:cubicBezTo>
                    <a:pt x="2012" y="0"/>
                    <a:pt x="1315" y="151"/>
                    <a:pt x="792" y="451"/>
                  </a:cubicBezTo>
                  <a:cubicBezTo>
                    <a:pt x="317" y="736"/>
                    <a:pt x="64" y="1053"/>
                    <a:pt x="1" y="1402"/>
                  </a:cubicBezTo>
                  <a:cubicBezTo>
                    <a:pt x="64" y="1750"/>
                    <a:pt x="317" y="2098"/>
                    <a:pt x="792" y="2352"/>
                  </a:cubicBezTo>
                  <a:cubicBezTo>
                    <a:pt x="1315" y="2652"/>
                    <a:pt x="2012" y="2803"/>
                    <a:pt x="2708" y="2803"/>
                  </a:cubicBezTo>
                  <a:cubicBezTo>
                    <a:pt x="3405" y="2803"/>
                    <a:pt x="4102" y="2652"/>
                    <a:pt x="4624" y="2352"/>
                  </a:cubicBezTo>
                  <a:cubicBezTo>
                    <a:pt x="5099" y="2098"/>
                    <a:pt x="5353" y="1750"/>
                    <a:pt x="5416" y="1402"/>
                  </a:cubicBezTo>
                  <a:cubicBezTo>
                    <a:pt x="5353" y="1053"/>
                    <a:pt x="5099" y="736"/>
                    <a:pt x="4624" y="451"/>
                  </a:cubicBezTo>
                  <a:cubicBezTo>
                    <a:pt x="4102" y="151"/>
                    <a:pt x="3405" y="0"/>
                    <a:pt x="270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38"/>
            <p:cNvSpPr/>
            <p:nvPr/>
          </p:nvSpPr>
          <p:spPr>
            <a:xfrm>
              <a:off x="1496063" y="1523869"/>
              <a:ext cx="141799" cy="82825"/>
            </a:xfrm>
            <a:custGeom>
              <a:avLst/>
              <a:gdLst/>
              <a:ahLst/>
              <a:cxnLst/>
              <a:rect l="l" t="t" r="r" b="b"/>
              <a:pathLst>
                <a:path w="4340" h="2535" extrusionOk="0">
                  <a:moveTo>
                    <a:pt x="381" y="1"/>
                  </a:moveTo>
                  <a:lnTo>
                    <a:pt x="1" y="222"/>
                  </a:lnTo>
                  <a:lnTo>
                    <a:pt x="3991" y="2534"/>
                  </a:lnTo>
                  <a:lnTo>
                    <a:pt x="4339" y="2312"/>
                  </a:lnTo>
                  <a:lnTo>
                    <a:pt x="381"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38"/>
            <p:cNvSpPr/>
            <p:nvPr/>
          </p:nvSpPr>
          <p:spPr>
            <a:xfrm>
              <a:off x="1473290" y="1537330"/>
              <a:ext cx="141799" cy="81779"/>
            </a:xfrm>
            <a:custGeom>
              <a:avLst/>
              <a:gdLst/>
              <a:ahLst/>
              <a:cxnLst/>
              <a:rect l="l" t="t" r="r" b="b"/>
              <a:pathLst>
                <a:path w="4340" h="2503" extrusionOk="0">
                  <a:moveTo>
                    <a:pt x="349" y="0"/>
                  </a:moveTo>
                  <a:lnTo>
                    <a:pt x="1" y="222"/>
                  </a:lnTo>
                  <a:lnTo>
                    <a:pt x="3991" y="2502"/>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38"/>
            <p:cNvSpPr/>
            <p:nvPr/>
          </p:nvSpPr>
          <p:spPr>
            <a:xfrm>
              <a:off x="1450550" y="1550758"/>
              <a:ext cx="141766" cy="81779"/>
            </a:xfrm>
            <a:custGeom>
              <a:avLst/>
              <a:gdLst/>
              <a:ahLst/>
              <a:cxnLst/>
              <a:rect l="l" t="t" r="r" b="b"/>
              <a:pathLst>
                <a:path w="4339" h="2503" extrusionOk="0">
                  <a:moveTo>
                    <a:pt x="348" y="1"/>
                  </a:moveTo>
                  <a:lnTo>
                    <a:pt x="0" y="191"/>
                  </a:lnTo>
                  <a:lnTo>
                    <a:pt x="3990" y="2503"/>
                  </a:lnTo>
                  <a:lnTo>
                    <a:pt x="4339" y="2281"/>
                  </a:lnTo>
                  <a:lnTo>
                    <a:pt x="348"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38"/>
            <p:cNvSpPr/>
            <p:nvPr/>
          </p:nvSpPr>
          <p:spPr>
            <a:xfrm>
              <a:off x="1704056" y="1398668"/>
              <a:ext cx="142811" cy="81779"/>
            </a:xfrm>
            <a:custGeom>
              <a:avLst/>
              <a:gdLst/>
              <a:ahLst/>
              <a:cxnLst/>
              <a:rect l="l" t="t" r="r" b="b"/>
              <a:pathLst>
                <a:path w="4371" h="2503" extrusionOk="0">
                  <a:moveTo>
                    <a:pt x="380" y="1"/>
                  </a:moveTo>
                  <a:lnTo>
                    <a:pt x="0" y="222"/>
                  </a:lnTo>
                  <a:lnTo>
                    <a:pt x="3990" y="2502"/>
                  </a:lnTo>
                  <a:lnTo>
                    <a:pt x="4370" y="2312"/>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38"/>
            <p:cNvSpPr/>
            <p:nvPr/>
          </p:nvSpPr>
          <p:spPr>
            <a:xfrm>
              <a:off x="1681283" y="1412129"/>
              <a:ext cx="142811" cy="81779"/>
            </a:xfrm>
            <a:custGeom>
              <a:avLst/>
              <a:gdLst/>
              <a:ahLst/>
              <a:cxnLst/>
              <a:rect l="l" t="t" r="r" b="b"/>
              <a:pathLst>
                <a:path w="4371" h="2503" extrusionOk="0">
                  <a:moveTo>
                    <a:pt x="380" y="0"/>
                  </a:moveTo>
                  <a:lnTo>
                    <a:pt x="0" y="190"/>
                  </a:lnTo>
                  <a:lnTo>
                    <a:pt x="3991" y="2502"/>
                  </a:lnTo>
                  <a:lnTo>
                    <a:pt x="4371" y="2280"/>
                  </a:lnTo>
                  <a:lnTo>
                    <a:pt x="380"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38"/>
            <p:cNvSpPr/>
            <p:nvPr/>
          </p:nvSpPr>
          <p:spPr>
            <a:xfrm>
              <a:off x="1658511" y="1424545"/>
              <a:ext cx="142811" cy="82792"/>
            </a:xfrm>
            <a:custGeom>
              <a:avLst/>
              <a:gdLst/>
              <a:ahLst/>
              <a:cxnLst/>
              <a:rect l="l" t="t" r="r" b="b"/>
              <a:pathLst>
                <a:path w="4371"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38"/>
            <p:cNvSpPr/>
            <p:nvPr/>
          </p:nvSpPr>
          <p:spPr>
            <a:xfrm>
              <a:off x="2164477" y="1840498"/>
              <a:ext cx="523609" cy="2196703"/>
            </a:xfrm>
            <a:custGeom>
              <a:avLst/>
              <a:gdLst/>
              <a:ahLst/>
              <a:cxnLst/>
              <a:rect l="l" t="t" r="r" b="b"/>
              <a:pathLst>
                <a:path w="16026" h="67234" extrusionOk="0">
                  <a:moveTo>
                    <a:pt x="16025" y="0"/>
                  </a:moveTo>
                  <a:lnTo>
                    <a:pt x="1" y="9279"/>
                  </a:lnTo>
                  <a:lnTo>
                    <a:pt x="1" y="67233"/>
                  </a:lnTo>
                  <a:lnTo>
                    <a:pt x="16025" y="57954"/>
                  </a:lnTo>
                  <a:lnTo>
                    <a:pt x="16025"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38"/>
            <p:cNvSpPr/>
            <p:nvPr/>
          </p:nvSpPr>
          <p:spPr>
            <a:xfrm>
              <a:off x="1596433" y="1815667"/>
              <a:ext cx="568077" cy="2221534"/>
            </a:xfrm>
            <a:custGeom>
              <a:avLst/>
              <a:gdLst/>
              <a:ahLst/>
              <a:cxnLst/>
              <a:rect l="l" t="t" r="r" b="b"/>
              <a:pathLst>
                <a:path w="17387" h="67994" extrusionOk="0">
                  <a:moveTo>
                    <a:pt x="0" y="0"/>
                  </a:moveTo>
                  <a:lnTo>
                    <a:pt x="0" y="57954"/>
                  </a:lnTo>
                  <a:lnTo>
                    <a:pt x="17387" y="67993"/>
                  </a:lnTo>
                  <a:lnTo>
                    <a:pt x="17387" y="10039"/>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38"/>
            <p:cNvSpPr/>
            <p:nvPr/>
          </p:nvSpPr>
          <p:spPr>
            <a:xfrm>
              <a:off x="1621264" y="1920023"/>
              <a:ext cx="518415" cy="2102671"/>
            </a:xfrm>
            <a:custGeom>
              <a:avLst/>
              <a:gdLst/>
              <a:ahLst/>
              <a:cxnLst/>
              <a:rect l="l" t="t" r="r" b="b"/>
              <a:pathLst>
                <a:path w="15867" h="64356" extrusionOk="0">
                  <a:moveTo>
                    <a:pt x="293" y="1"/>
                  </a:moveTo>
                  <a:cubicBezTo>
                    <a:pt x="113" y="1"/>
                    <a:pt x="0" y="136"/>
                    <a:pt x="0" y="385"/>
                  </a:cubicBezTo>
                  <a:lnTo>
                    <a:pt x="0" y="55204"/>
                  </a:lnTo>
                  <a:lnTo>
                    <a:pt x="15867" y="64356"/>
                  </a:lnTo>
                  <a:lnTo>
                    <a:pt x="15867" y="9569"/>
                  </a:lnTo>
                  <a:cubicBezTo>
                    <a:pt x="15867" y="9220"/>
                    <a:pt x="15645" y="8777"/>
                    <a:pt x="15328" y="8619"/>
                  </a:cubicBezTo>
                  <a:lnTo>
                    <a:pt x="539" y="68"/>
                  </a:lnTo>
                  <a:cubicBezTo>
                    <a:pt x="448" y="23"/>
                    <a:pt x="365" y="1"/>
                    <a:pt x="2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38"/>
            <p:cNvSpPr/>
            <p:nvPr/>
          </p:nvSpPr>
          <p:spPr>
            <a:xfrm>
              <a:off x="1636783" y="1946488"/>
              <a:ext cx="487376" cy="387790"/>
            </a:xfrm>
            <a:custGeom>
              <a:avLst/>
              <a:gdLst/>
              <a:ahLst/>
              <a:cxnLst/>
              <a:rect l="l" t="t" r="r" b="b"/>
              <a:pathLst>
                <a:path w="14917" h="11869" extrusionOk="0">
                  <a:moveTo>
                    <a:pt x="244" y="0"/>
                  </a:moveTo>
                  <a:cubicBezTo>
                    <a:pt x="102" y="0"/>
                    <a:pt x="1" y="118"/>
                    <a:pt x="1" y="303"/>
                  </a:cubicBezTo>
                  <a:lnTo>
                    <a:pt x="1" y="2932"/>
                  </a:lnTo>
                  <a:cubicBezTo>
                    <a:pt x="1" y="3217"/>
                    <a:pt x="191" y="3533"/>
                    <a:pt x="412" y="3692"/>
                  </a:cubicBezTo>
                  <a:lnTo>
                    <a:pt x="14505" y="11799"/>
                  </a:lnTo>
                  <a:cubicBezTo>
                    <a:pt x="14572" y="11847"/>
                    <a:pt x="14637" y="11869"/>
                    <a:pt x="14694" y="11869"/>
                  </a:cubicBezTo>
                  <a:cubicBezTo>
                    <a:pt x="14824" y="11869"/>
                    <a:pt x="14917" y="11754"/>
                    <a:pt x="14917" y="11577"/>
                  </a:cubicBezTo>
                  <a:lnTo>
                    <a:pt x="14917" y="8949"/>
                  </a:lnTo>
                  <a:cubicBezTo>
                    <a:pt x="14917" y="8664"/>
                    <a:pt x="14727" y="8315"/>
                    <a:pt x="14505" y="8189"/>
                  </a:cubicBezTo>
                  <a:lnTo>
                    <a:pt x="412" y="50"/>
                  </a:lnTo>
                  <a:cubicBezTo>
                    <a:pt x="353" y="16"/>
                    <a:pt x="296" y="0"/>
                    <a:pt x="24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38"/>
            <p:cNvSpPr/>
            <p:nvPr/>
          </p:nvSpPr>
          <p:spPr>
            <a:xfrm>
              <a:off x="1660569" y="1983277"/>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38"/>
            <p:cNvSpPr/>
            <p:nvPr/>
          </p:nvSpPr>
          <p:spPr>
            <a:xfrm>
              <a:off x="1660569" y="2010166"/>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38"/>
            <p:cNvSpPr/>
            <p:nvPr/>
          </p:nvSpPr>
          <p:spPr>
            <a:xfrm>
              <a:off x="1660569" y="2036043"/>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38"/>
            <p:cNvSpPr/>
            <p:nvPr/>
          </p:nvSpPr>
          <p:spPr>
            <a:xfrm>
              <a:off x="1968932" y="2184866"/>
              <a:ext cx="22773" cy="28327"/>
            </a:xfrm>
            <a:custGeom>
              <a:avLst/>
              <a:gdLst/>
              <a:ahLst/>
              <a:cxnLst/>
              <a:rect l="l" t="t" r="r" b="b"/>
              <a:pathLst>
                <a:path w="697" h="867" extrusionOk="0">
                  <a:moveTo>
                    <a:pt x="205" y="0"/>
                  </a:moveTo>
                  <a:cubicBezTo>
                    <a:pt x="85" y="0"/>
                    <a:pt x="0" y="89"/>
                    <a:pt x="0" y="228"/>
                  </a:cubicBezTo>
                  <a:cubicBezTo>
                    <a:pt x="0" y="449"/>
                    <a:pt x="159" y="703"/>
                    <a:pt x="349" y="829"/>
                  </a:cubicBezTo>
                  <a:cubicBezTo>
                    <a:pt x="400" y="855"/>
                    <a:pt x="448" y="867"/>
                    <a:pt x="492" y="867"/>
                  </a:cubicBezTo>
                  <a:cubicBezTo>
                    <a:pt x="612" y="867"/>
                    <a:pt x="697" y="778"/>
                    <a:pt x="697" y="639"/>
                  </a:cubicBezTo>
                  <a:cubicBezTo>
                    <a:pt x="697" y="418"/>
                    <a:pt x="539" y="164"/>
                    <a:pt x="349" y="38"/>
                  </a:cubicBezTo>
                  <a:cubicBezTo>
                    <a:pt x="298" y="12"/>
                    <a:pt x="249" y="0"/>
                    <a:pt x="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38"/>
            <p:cNvSpPr/>
            <p:nvPr/>
          </p:nvSpPr>
          <p:spPr>
            <a:xfrm>
              <a:off x="2016536" y="2212442"/>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38"/>
            <p:cNvSpPr/>
            <p:nvPr/>
          </p:nvSpPr>
          <p:spPr>
            <a:xfrm>
              <a:off x="2064107" y="2240377"/>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38"/>
            <p:cNvSpPr/>
            <p:nvPr/>
          </p:nvSpPr>
          <p:spPr>
            <a:xfrm>
              <a:off x="1636783" y="2084954"/>
              <a:ext cx="487376" cy="387496"/>
            </a:xfrm>
            <a:custGeom>
              <a:avLst/>
              <a:gdLst/>
              <a:ahLst/>
              <a:cxnLst/>
              <a:rect l="l" t="t" r="r" b="b"/>
              <a:pathLst>
                <a:path w="14917" h="11860" extrusionOk="0">
                  <a:moveTo>
                    <a:pt x="230" y="0"/>
                  </a:moveTo>
                  <a:cubicBezTo>
                    <a:pt x="96" y="0"/>
                    <a:pt x="1" y="107"/>
                    <a:pt x="1" y="309"/>
                  </a:cubicBezTo>
                  <a:lnTo>
                    <a:pt x="1" y="2937"/>
                  </a:lnTo>
                  <a:cubicBezTo>
                    <a:pt x="1" y="3222"/>
                    <a:pt x="191" y="3539"/>
                    <a:pt x="412" y="3697"/>
                  </a:cubicBezTo>
                  <a:lnTo>
                    <a:pt x="14505" y="11805"/>
                  </a:lnTo>
                  <a:cubicBezTo>
                    <a:pt x="14570" y="11842"/>
                    <a:pt x="14632" y="11860"/>
                    <a:pt x="14687" y="11860"/>
                  </a:cubicBezTo>
                  <a:cubicBezTo>
                    <a:pt x="14821" y="11860"/>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38"/>
            <p:cNvSpPr/>
            <p:nvPr/>
          </p:nvSpPr>
          <p:spPr>
            <a:xfrm>
              <a:off x="1660569" y="2121939"/>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38"/>
            <p:cNvSpPr/>
            <p:nvPr/>
          </p:nvSpPr>
          <p:spPr>
            <a:xfrm>
              <a:off x="1660569" y="2147783"/>
              <a:ext cx="164571" cy="102494"/>
            </a:xfrm>
            <a:custGeom>
              <a:avLst/>
              <a:gdLst/>
              <a:ahLst/>
              <a:cxnLst/>
              <a:rect l="l" t="t" r="r" b="b"/>
              <a:pathLst>
                <a:path w="5037" h="3137"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38"/>
            <p:cNvSpPr/>
            <p:nvPr/>
          </p:nvSpPr>
          <p:spPr>
            <a:xfrm>
              <a:off x="1660569" y="2174705"/>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38"/>
            <p:cNvSpPr/>
            <p:nvPr/>
          </p:nvSpPr>
          <p:spPr>
            <a:xfrm>
              <a:off x="1967886" y="2323169"/>
              <a:ext cx="23818" cy="28490"/>
            </a:xfrm>
            <a:custGeom>
              <a:avLst/>
              <a:gdLst/>
              <a:ahLst/>
              <a:cxnLst/>
              <a:rect l="l" t="t" r="r" b="b"/>
              <a:pathLst>
                <a:path w="729" h="872" extrusionOk="0">
                  <a:moveTo>
                    <a:pt x="201" y="0"/>
                  </a:moveTo>
                  <a:cubicBezTo>
                    <a:pt x="174" y="0"/>
                    <a:pt x="149" y="6"/>
                    <a:pt x="127" y="17"/>
                  </a:cubicBezTo>
                  <a:cubicBezTo>
                    <a:pt x="1" y="112"/>
                    <a:pt x="1" y="333"/>
                    <a:pt x="127" y="587"/>
                  </a:cubicBezTo>
                  <a:cubicBezTo>
                    <a:pt x="225" y="757"/>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38"/>
            <p:cNvSpPr/>
            <p:nvPr/>
          </p:nvSpPr>
          <p:spPr>
            <a:xfrm>
              <a:off x="2017549" y="2351267"/>
              <a:ext cx="21760" cy="28131"/>
            </a:xfrm>
            <a:custGeom>
              <a:avLst/>
              <a:gdLst/>
              <a:ahLst/>
              <a:cxnLst/>
              <a:rect l="l" t="t" r="r" b="b"/>
              <a:pathLst>
                <a:path w="666" h="861" extrusionOk="0">
                  <a:moveTo>
                    <a:pt x="179" y="1"/>
                  </a:moveTo>
                  <a:cubicBezTo>
                    <a:pt x="78" y="1"/>
                    <a:pt x="1" y="78"/>
                    <a:pt x="1" y="233"/>
                  </a:cubicBezTo>
                  <a:cubicBezTo>
                    <a:pt x="1" y="455"/>
                    <a:pt x="159" y="708"/>
                    <a:pt x="317" y="803"/>
                  </a:cubicBezTo>
                  <a:cubicBezTo>
                    <a:pt x="376" y="842"/>
                    <a:pt x="431" y="860"/>
                    <a:pt x="479" y="860"/>
                  </a:cubicBezTo>
                  <a:cubicBezTo>
                    <a:pt x="589" y="860"/>
                    <a:pt x="666" y="767"/>
                    <a:pt x="666" y="613"/>
                  </a:cubicBezTo>
                  <a:cubicBezTo>
                    <a:pt x="666" y="423"/>
                    <a:pt x="507" y="138"/>
                    <a:pt x="317" y="43"/>
                  </a:cubicBezTo>
                  <a:cubicBezTo>
                    <a:pt x="270" y="15"/>
                    <a:pt x="222" y="1"/>
                    <a:pt x="17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38"/>
            <p:cNvSpPr/>
            <p:nvPr/>
          </p:nvSpPr>
          <p:spPr>
            <a:xfrm>
              <a:off x="2064107" y="2378516"/>
              <a:ext cx="23851" cy="28523"/>
            </a:xfrm>
            <a:custGeom>
              <a:avLst/>
              <a:gdLst/>
              <a:ahLst/>
              <a:cxnLst/>
              <a:rect l="l" t="t" r="r" b="b"/>
              <a:pathLst>
                <a:path w="730" h="873" extrusionOk="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38"/>
            <p:cNvSpPr/>
            <p:nvPr/>
          </p:nvSpPr>
          <p:spPr>
            <a:xfrm>
              <a:off x="1636783" y="2223583"/>
              <a:ext cx="487376" cy="387529"/>
            </a:xfrm>
            <a:custGeom>
              <a:avLst/>
              <a:gdLst/>
              <a:ahLst/>
              <a:cxnLst/>
              <a:rect l="l" t="t" r="r" b="b"/>
              <a:pathLst>
                <a:path w="14917" h="11861" extrusionOk="0">
                  <a:moveTo>
                    <a:pt x="230" y="1"/>
                  </a:moveTo>
                  <a:cubicBezTo>
                    <a:pt x="96" y="1"/>
                    <a:pt x="1" y="108"/>
                    <a:pt x="1" y="309"/>
                  </a:cubicBezTo>
                  <a:lnTo>
                    <a:pt x="1" y="2938"/>
                  </a:lnTo>
                  <a:cubicBezTo>
                    <a:pt x="1" y="3191"/>
                    <a:pt x="191" y="3540"/>
                    <a:pt x="412" y="3666"/>
                  </a:cubicBezTo>
                  <a:lnTo>
                    <a:pt x="14505" y="11805"/>
                  </a:lnTo>
                  <a:cubicBezTo>
                    <a:pt x="14570" y="11842"/>
                    <a:pt x="14632" y="11860"/>
                    <a:pt x="14687" y="11860"/>
                  </a:cubicBezTo>
                  <a:cubicBezTo>
                    <a:pt x="14821" y="11860"/>
                    <a:pt x="14917" y="11754"/>
                    <a:pt x="14917" y="11552"/>
                  </a:cubicBezTo>
                  <a:lnTo>
                    <a:pt x="14917" y="8923"/>
                  </a:lnTo>
                  <a:cubicBezTo>
                    <a:pt x="14917" y="8670"/>
                    <a:pt x="14727" y="8322"/>
                    <a:pt x="14505" y="8195"/>
                  </a:cubicBezTo>
                  <a:lnTo>
                    <a:pt x="412" y="56"/>
                  </a:lnTo>
                  <a:cubicBezTo>
                    <a:pt x="348" y="19"/>
                    <a:pt x="286"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38"/>
            <p:cNvSpPr/>
            <p:nvPr/>
          </p:nvSpPr>
          <p:spPr>
            <a:xfrm>
              <a:off x="1660569" y="2260568"/>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38"/>
            <p:cNvSpPr/>
            <p:nvPr/>
          </p:nvSpPr>
          <p:spPr>
            <a:xfrm>
              <a:off x="1660569" y="2286445"/>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38"/>
            <p:cNvSpPr/>
            <p:nvPr/>
          </p:nvSpPr>
          <p:spPr>
            <a:xfrm>
              <a:off x="1660569" y="2313335"/>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38"/>
            <p:cNvSpPr/>
            <p:nvPr/>
          </p:nvSpPr>
          <p:spPr>
            <a:xfrm>
              <a:off x="1967886" y="2461798"/>
              <a:ext cx="23818" cy="28000"/>
            </a:xfrm>
            <a:custGeom>
              <a:avLst/>
              <a:gdLst/>
              <a:ahLst/>
              <a:cxnLst/>
              <a:rect l="l" t="t" r="r" b="b"/>
              <a:pathLst>
                <a:path w="729" h="857" extrusionOk="0">
                  <a:moveTo>
                    <a:pt x="201" y="1"/>
                  </a:moveTo>
                  <a:cubicBezTo>
                    <a:pt x="174" y="1"/>
                    <a:pt x="149" y="6"/>
                    <a:pt x="127" y="17"/>
                  </a:cubicBezTo>
                  <a:cubicBezTo>
                    <a:pt x="1" y="81"/>
                    <a:pt x="1" y="334"/>
                    <a:pt x="127" y="556"/>
                  </a:cubicBezTo>
                  <a:cubicBezTo>
                    <a:pt x="232" y="739"/>
                    <a:pt x="401" y="857"/>
                    <a:pt x="528" y="857"/>
                  </a:cubicBezTo>
                  <a:cubicBezTo>
                    <a:pt x="555" y="857"/>
                    <a:pt x="580" y="852"/>
                    <a:pt x="602" y="841"/>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38"/>
            <p:cNvSpPr/>
            <p:nvPr/>
          </p:nvSpPr>
          <p:spPr>
            <a:xfrm>
              <a:off x="2016536" y="2489243"/>
              <a:ext cx="23818" cy="28490"/>
            </a:xfrm>
            <a:custGeom>
              <a:avLst/>
              <a:gdLst/>
              <a:ahLst/>
              <a:cxnLst/>
              <a:rect l="l" t="t" r="r" b="b"/>
              <a:pathLst>
                <a:path w="729" h="872" extrusionOk="0">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8" y="761"/>
                    <a:pt x="728" y="539"/>
                    <a:pt x="602" y="286"/>
                  </a:cubicBezTo>
                  <a:cubicBezTo>
                    <a:pt x="504" y="115"/>
                    <a:pt x="350" y="0"/>
                    <a:pt x="2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38"/>
            <p:cNvSpPr/>
            <p:nvPr/>
          </p:nvSpPr>
          <p:spPr>
            <a:xfrm>
              <a:off x="2064107" y="2517178"/>
              <a:ext cx="23851" cy="28523"/>
            </a:xfrm>
            <a:custGeom>
              <a:avLst/>
              <a:gdLst/>
              <a:ahLst/>
              <a:cxnLst/>
              <a:rect l="l" t="t" r="r" b="b"/>
              <a:pathLst>
                <a:path w="730" h="873" extrusionOk="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07"/>
                    <a:pt x="603" y="286"/>
                  </a:cubicBezTo>
                  <a:cubicBezTo>
                    <a:pt x="505" y="115"/>
                    <a:pt x="351"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38"/>
            <p:cNvSpPr/>
            <p:nvPr/>
          </p:nvSpPr>
          <p:spPr>
            <a:xfrm>
              <a:off x="1636783" y="2361788"/>
              <a:ext cx="487376" cy="387790"/>
            </a:xfrm>
            <a:custGeom>
              <a:avLst/>
              <a:gdLst/>
              <a:ahLst/>
              <a:cxnLst/>
              <a:rect l="l" t="t" r="r" b="b"/>
              <a:pathLst>
                <a:path w="14917" h="11869" extrusionOk="0">
                  <a:moveTo>
                    <a:pt x="227" y="1"/>
                  </a:moveTo>
                  <a:cubicBezTo>
                    <a:pt x="94" y="1"/>
                    <a:pt x="1" y="123"/>
                    <a:pt x="1" y="323"/>
                  </a:cubicBezTo>
                  <a:lnTo>
                    <a:pt x="1" y="2920"/>
                  </a:lnTo>
                  <a:cubicBezTo>
                    <a:pt x="1" y="3205"/>
                    <a:pt x="191" y="3553"/>
                    <a:pt x="412" y="3680"/>
                  </a:cubicBezTo>
                  <a:lnTo>
                    <a:pt x="14505" y="11819"/>
                  </a:lnTo>
                  <a:cubicBezTo>
                    <a:pt x="14564" y="11853"/>
                    <a:pt x="14621" y="11869"/>
                    <a:pt x="14673" y="11869"/>
                  </a:cubicBezTo>
                  <a:cubicBezTo>
                    <a:pt x="14815" y="11869"/>
                    <a:pt x="14917" y="11751"/>
                    <a:pt x="14917" y="11565"/>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38"/>
            <p:cNvSpPr/>
            <p:nvPr/>
          </p:nvSpPr>
          <p:spPr>
            <a:xfrm>
              <a:off x="1660569" y="2398185"/>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38"/>
            <p:cNvSpPr/>
            <p:nvPr/>
          </p:nvSpPr>
          <p:spPr>
            <a:xfrm>
              <a:off x="1660569" y="2425107"/>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38"/>
            <p:cNvSpPr/>
            <p:nvPr/>
          </p:nvSpPr>
          <p:spPr>
            <a:xfrm>
              <a:off x="1660569" y="2450951"/>
              <a:ext cx="164571" cy="102494"/>
            </a:xfrm>
            <a:custGeom>
              <a:avLst/>
              <a:gdLst/>
              <a:ahLst/>
              <a:cxnLst/>
              <a:rect l="l" t="t" r="r" b="b"/>
              <a:pathLst>
                <a:path w="5037" h="3137"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38"/>
            <p:cNvSpPr/>
            <p:nvPr/>
          </p:nvSpPr>
          <p:spPr>
            <a:xfrm>
              <a:off x="1968932" y="2600166"/>
              <a:ext cx="22773" cy="28131"/>
            </a:xfrm>
            <a:custGeom>
              <a:avLst/>
              <a:gdLst/>
              <a:ahLst/>
              <a:cxnLst/>
              <a:rect l="l" t="t" r="r" b="b"/>
              <a:pathLst>
                <a:path w="697" h="861" extrusionOk="0">
                  <a:moveTo>
                    <a:pt x="187" y="1"/>
                  </a:moveTo>
                  <a:cubicBezTo>
                    <a:pt x="77" y="1"/>
                    <a:pt x="0" y="94"/>
                    <a:pt x="0" y="248"/>
                  </a:cubicBezTo>
                  <a:cubicBezTo>
                    <a:pt x="0" y="438"/>
                    <a:pt x="159" y="723"/>
                    <a:pt x="349" y="818"/>
                  </a:cubicBezTo>
                  <a:cubicBezTo>
                    <a:pt x="406" y="846"/>
                    <a:pt x="460" y="860"/>
                    <a:pt x="508" y="860"/>
                  </a:cubicBezTo>
                  <a:cubicBezTo>
                    <a:pt x="619" y="860"/>
                    <a:pt x="697" y="783"/>
                    <a:pt x="697" y="628"/>
                  </a:cubicBezTo>
                  <a:cubicBezTo>
                    <a:pt x="697" y="406"/>
                    <a:pt x="539" y="153"/>
                    <a:pt x="349" y="57"/>
                  </a:cubicBezTo>
                  <a:cubicBezTo>
                    <a:pt x="291" y="19"/>
                    <a:pt x="235" y="1"/>
                    <a:pt x="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38"/>
            <p:cNvSpPr/>
            <p:nvPr/>
          </p:nvSpPr>
          <p:spPr>
            <a:xfrm>
              <a:off x="2016536" y="2627873"/>
              <a:ext cx="23818" cy="28523"/>
            </a:xfrm>
            <a:custGeom>
              <a:avLst/>
              <a:gdLst/>
              <a:ahLst/>
              <a:cxnLst/>
              <a:rect l="l" t="t" r="r" b="b"/>
              <a:pathLst>
                <a:path w="729" h="873" extrusionOk="0">
                  <a:moveTo>
                    <a:pt x="227" y="1"/>
                  </a:moveTo>
                  <a:cubicBezTo>
                    <a:pt x="190" y="1"/>
                    <a:pt x="156" y="11"/>
                    <a:pt x="127" y="33"/>
                  </a:cubicBezTo>
                  <a:cubicBezTo>
                    <a:pt x="0" y="96"/>
                    <a:pt x="0" y="350"/>
                    <a:pt x="127" y="571"/>
                  </a:cubicBezTo>
                  <a:cubicBezTo>
                    <a:pt x="231" y="754"/>
                    <a:pt x="401" y="873"/>
                    <a:pt x="528" y="873"/>
                  </a:cubicBezTo>
                  <a:cubicBezTo>
                    <a:pt x="555" y="873"/>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38"/>
            <p:cNvSpPr/>
            <p:nvPr/>
          </p:nvSpPr>
          <p:spPr>
            <a:xfrm>
              <a:off x="2065152" y="2655644"/>
              <a:ext cx="21760" cy="28327"/>
            </a:xfrm>
            <a:custGeom>
              <a:avLst/>
              <a:gdLst/>
              <a:ahLst/>
              <a:cxnLst/>
              <a:rect l="l" t="t" r="r" b="b"/>
              <a:pathLst>
                <a:path w="666" h="867" extrusionOk="0">
                  <a:moveTo>
                    <a:pt x="205" y="1"/>
                  </a:moveTo>
                  <a:cubicBezTo>
                    <a:pt x="85" y="1"/>
                    <a:pt x="1" y="89"/>
                    <a:pt x="1" y="228"/>
                  </a:cubicBezTo>
                  <a:cubicBezTo>
                    <a:pt x="1" y="450"/>
                    <a:pt x="159" y="703"/>
                    <a:pt x="349" y="830"/>
                  </a:cubicBezTo>
                  <a:cubicBezTo>
                    <a:pt x="400" y="855"/>
                    <a:pt x="446" y="867"/>
                    <a:pt x="487" y="867"/>
                  </a:cubicBezTo>
                  <a:cubicBezTo>
                    <a:pt x="598" y="867"/>
                    <a:pt x="666" y="779"/>
                    <a:pt x="666" y="640"/>
                  </a:cubicBezTo>
                  <a:cubicBezTo>
                    <a:pt x="666" y="418"/>
                    <a:pt x="539" y="165"/>
                    <a:pt x="349" y="38"/>
                  </a:cubicBezTo>
                  <a:cubicBezTo>
                    <a:pt x="298" y="12"/>
                    <a:pt x="249" y="1"/>
                    <a:pt x="20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38"/>
            <p:cNvSpPr/>
            <p:nvPr/>
          </p:nvSpPr>
          <p:spPr>
            <a:xfrm>
              <a:off x="1636783" y="2500025"/>
              <a:ext cx="487376" cy="387790"/>
            </a:xfrm>
            <a:custGeom>
              <a:avLst/>
              <a:gdLst/>
              <a:ahLst/>
              <a:cxnLst/>
              <a:rect l="l" t="t" r="r" b="b"/>
              <a:pathLst>
                <a:path w="14917" h="11869" extrusionOk="0">
                  <a:moveTo>
                    <a:pt x="244" y="1"/>
                  </a:moveTo>
                  <a:cubicBezTo>
                    <a:pt x="102" y="1"/>
                    <a:pt x="1" y="119"/>
                    <a:pt x="1" y="304"/>
                  </a:cubicBezTo>
                  <a:lnTo>
                    <a:pt x="1" y="2932"/>
                  </a:lnTo>
                  <a:cubicBezTo>
                    <a:pt x="1" y="3218"/>
                    <a:pt x="191" y="3534"/>
                    <a:pt x="412" y="3693"/>
                  </a:cubicBezTo>
                  <a:lnTo>
                    <a:pt x="14505" y="11800"/>
                  </a:lnTo>
                  <a:cubicBezTo>
                    <a:pt x="14571" y="11847"/>
                    <a:pt x="14634" y="11869"/>
                    <a:pt x="14690" y="11869"/>
                  </a:cubicBezTo>
                  <a:cubicBezTo>
                    <a:pt x="14823" y="11869"/>
                    <a:pt x="14917" y="11747"/>
                    <a:pt x="14917" y="11546"/>
                  </a:cubicBezTo>
                  <a:lnTo>
                    <a:pt x="14917" y="8950"/>
                  </a:lnTo>
                  <a:cubicBezTo>
                    <a:pt x="14917" y="8665"/>
                    <a:pt x="14727" y="8316"/>
                    <a:pt x="14505" y="8190"/>
                  </a:cubicBezTo>
                  <a:lnTo>
                    <a:pt x="412" y="51"/>
                  </a:lnTo>
                  <a:cubicBezTo>
                    <a:pt x="353" y="17"/>
                    <a:pt x="296" y="1"/>
                    <a:pt x="24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38"/>
            <p:cNvSpPr/>
            <p:nvPr/>
          </p:nvSpPr>
          <p:spPr>
            <a:xfrm>
              <a:off x="1660569" y="2536847"/>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38"/>
            <p:cNvSpPr/>
            <p:nvPr/>
          </p:nvSpPr>
          <p:spPr>
            <a:xfrm>
              <a:off x="1660569" y="2563737"/>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38"/>
            <p:cNvSpPr/>
            <p:nvPr/>
          </p:nvSpPr>
          <p:spPr>
            <a:xfrm>
              <a:off x="1660569" y="2589613"/>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38"/>
            <p:cNvSpPr/>
            <p:nvPr/>
          </p:nvSpPr>
          <p:spPr>
            <a:xfrm>
              <a:off x="1967886" y="2738077"/>
              <a:ext cx="23818" cy="28523"/>
            </a:xfrm>
            <a:custGeom>
              <a:avLst/>
              <a:gdLst/>
              <a:ahLst/>
              <a:cxnLst/>
              <a:rect l="l" t="t" r="r" b="b"/>
              <a:pathLst>
                <a:path w="729" h="873" extrusionOk="0">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38"/>
            <p:cNvSpPr/>
            <p:nvPr/>
          </p:nvSpPr>
          <p:spPr>
            <a:xfrm>
              <a:off x="2017549" y="2766371"/>
              <a:ext cx="21760" cy="28327"/>
            </a:xfrm>
            <a:custGeom>
              <a:avLst/>
              <a:gdLst/>
              <a:ahLst/>
              <a:cxnLst/>
              <a:rect l="l" t="t" r="r" b="b"/>
              <a:pathLst>
                <a:path w="666" h="867" extrusionOk="0">
                  <a:moveTo>
                    <a:pt x="193" y="0"/>
                  </a:moveTo>
                  <a:cubicBezTo>
                    <a:pt x="86" y="0"/>
                    <a:pt x="1" y="88"/>
                    <a:pt x="1" y="228"/>
                  </a:cubicBezTo>
                  <a:cubicBezTo>
                    <a:pt x="1" y="449"/>
                    <a:pt x="159" y="703"/>
                    <a:pt x="317" y="829"/>
                  </a:cubicBezTo>
                  <a:cubicBezTo>
                    <a:pt x="368" y="855"/>
                    <a:pt x="417" y="867"/>
                    <a:pt x="461" y="867"/>
                  </a:cubicBezTo>
                  <a:cubicBezTo>
                    <a:pt x="581" y="867"/>
                    <a:pt x="666" y="778"/>
                    <a:pt x="666" y="639"/>
                  </a:cubicBezTo>
                  <a:cubicBezTo>
                    <a:pt x="666" y="418"/>
                    <a:pt x="507" y="164"/>
                    <a:pt x="317" y="38"/>
                  </a:cubicBezTo>
                  <a:cubicBezTo>
                    <a:pt x="275" y="12"/>
                    <a:pt x="233" y="0"/>
                    <a:pt x="19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38"/>
            <p:cNvSpPr/>
            <p:nvPr/>
          </p:nvSpPr>
          <p:spPr>
            <a:xfrm>
              <a:off x="2064107" y="2793947"/>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38"/>
            <p:cNvSpPr/>
            <p:nvPr/>
          </p:nvSpPr>
          <p:spPr>
            <a:xfrm>
              <a:off x="1636783" y="2638524"/>
              <a:ext cx="487376" cy="387496"/>
            </a:xfrm>
            <a:custGeom>
              <a:avLst/>
              <a:gdLst/>
              <a:ahLst/>
              <a:cxnLst/>
              <a:rect l="l" t="t" r="r" b="b"/>
              <a:pathLst>
                <a:path w="14917" h="11860" extrusionOk="0">
                  <a:moveTo>
                    <a:pt x="230" y="0"/>
                  </a:moveTo>
                  <a:cubicBezTo>
                    <a:pt x="96" y="0"/>
                    <a:pt x="1" y="107"/>
                    <a:pt x="1" y="309"/>
                  </a:cubicBezTo>
                  <a:lnTo>
                    <a:pt x="1" y="2937"/>
                  </a:lnTo>
                  <a:cubicBezTo>
                    <a:pt x="1" y="3190"/>
                    <a:pt x="191" y="3539"/>
                    <a:pt x="412" y="3666"/>
                  </a:cubicBezTo>
                  <a:lnTo>
                    <a:pt x="14505" y="11804"/>
                  </a:lnTo>
                  <a:cubicBezTo>
                    <a:pt x="14570" y="11841"/>
                    <a:pt x="14632" y="11859"/>
                    <a:pt x="14687" y="11859"/>
                  </a:cubicBezTo>
                  <a:cubicBezTo>
                    <a:pt x="14821" y="11859"/>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38"/>
            <p:cNvSpPr/>
            <p:nvPr/>
          </p:nvSpPr>
          <p:spPr>
            <a:xfrm>
              <a:off x="1660569" y="2675477"/>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38"/>
            <p:cNvSpPr/>
            <p:nvPr/>
          </p:nvSpPr>
          <p:spPr>
            <a:xfrm>
              <a:off x="1660569" y="2701353"/>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38"/>
            <p:cNvSpPr/>
            <p:nvPr/>
          </p:nvSpPr>
          <p:spPr>
            <a:xfrm>
              <a:off x="1660569" y="2728275"/>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38"/>
            <p:cNvSpPr/>
            <p:nvPr/>
          </p:nvSpPr>
          <p:spPr>
            <a:xfrm>
              <a:off x="1967886" y="2876739"/>
              <a:ext cx="23818" cy="28490"/>
            </a:xfrm>
            <a:custGeom>
              <a:avLst/>
              <a:gdLst/>
              <a:ahLst/>
              <a:cxnLst/>
              <a:rect l="l" t="t" r="r" b="b"/>
              <a:pathLst>
                <a:path w="729" h="872" extrusionOk="0">
                  <a:moveTo>
                    <a:pt x="201" y="0"/>
                  </a:moveTo>
                  <a:cubicBezTo>
                    <a:pt x="174" y="0"/>
                    <a:pt x="149" y="5"/>
                    <a:pt x="127" y="16"/>
                  </a:cubicBezTo>
                  <a:cubicBezTo>
                    <a:pt x="1" y="111"/>
                    <a:pt x="1" y="333"/>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38"/>
            <p:cNvSpPr/>
            <p:nvPr/>
          </p:nvSpPr>
          <p:spPr>
            <a:xfrm>
              <a:off x="2017549" y="2904837"/>
              <a:ext cx="21760" cy="28098"/>
            </a:xfrm>
            <a:custGeom>
              <a:avLst/>
              <a:gdLst/>
              <a:ahLst/>
              <a:cxnLst/>
              <a:rect l="l" t="t" r="r" b="b"/>
              <a:pathLst>
                <a:path w="666" h="860" extrusionOk="0">
                  <a:moveTo>
                    <a:pt x="179" y="0"/>
                  </a:moveTo>
                  <a:cubicBezTo>
                    <a:pt x="78" y="0"/>
                    <a:pt x="1" y="78"/>
                    <a:pt x="1" y="233"/>
                  </a:cubicBezTo>
                  <a:cubicBezTo>
                    <a:pt x="1" y="455"/>
                    <a:pt x="159" y="708"/>
                    <a:pt x="317" y="803"/>
                  </a:cubicBezTo>
                  <a:cubicBezTo>
                    <a:pt x="376" y="842"/>
                    <a:pt x="431" y="860"/>
                    <a:pt x="479" y="860"/>
                  </a:cubicBezTo>
                  <a:cubicBezTo>
                    <a:pt x="589" y="860"/>
                    <a:pt x="666" y="767"/>
                    <a:pt x="666" y="613"/>
                  </a:cubicBezTo>
                  <a:cubicBezTo>
                    <a:pt x="666" y="392"/>
                    <a:pt x="507" y="138"/>
                    <a:pt x="317" y="43"/>
                  </a:cubicBezTo>
                  <a:cubicBezTo>
                    <a:pt x="270" y="15"/>
                    <a:pt x="222" y="0"/>
                    <a:pt x="17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38"/>
            <p:cNvSpPr/>
            <p:nvPr/>
          </p:nvSpPr>
          <p:spPr>
            <a:xfrm>
              <a:off x="2064107" y="2932086"/>
              <a:ext cx="23851" cy="28523"/>
            </a:xfrm>
            <a:custGeom>
              <a:avLst/>
              <a:gdLst/>
              <a:ahLst/>
              <a:cxnLst/>
              <a:rect l="l" t="t" r="r" b="b"/>
              <a:pathLst>
                <a:path w="730" h="873" extrusionOk="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38"/>
            <p:cNvSpPr/>
            <p:nvPr/>
          </p:nvSpPr>
          <p:spPr>
            <a:xfrm>
              <a:off x="1636783" y="2776696"/>
              <a:ext cx="487376" cy="387986"/>
            </a:xfrm>
            <a:custGeom>
              <a:avLst/>
              <a:gdLst/>
              <a:ahLst/>
              <a:cxnLst/>
              <a:rect l="l" t="t" r="r" b="b"/>
              <a:pathLst>
                <a:path w="14917" h="11875" extrusionOk="0">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8"/>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38"/>
            <p:cNvSpPr/>
            <p:nvPr/>
          </p:nvSpPr>
          <p:spPr>
            <a:xfrm>
              <a:off x="1660569" y="2814139"/>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38"/>
            <p:cNvSpPr/>
            <p:nvPr/>
          </p:nvSpPr>
          <p:spPr>
            <a:xfrm>
              <a:off x="1660569" y="2840015"/>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38"/>
            <p:cNvSpPr/>
            <p:nvPr/>
          </p:nvSpPr>
          <p:spPr>
            <a:xfrm>
              <a:off x="1660569" y="2866905"/>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38"/>
            <p:cNvSpPr/>
            <p:nvPr/>
          </p:nvSpPr>
          <p:spPr>
            <a:xfrm>
              <a:off x="1967886" y="3015303"/>
              <a:ext cx="23818" cy="28066"/>
            </a:xfrm>
            <a:custGeom>
              <a:avLst/>
              <a:gdLst/>
              <a:ahLst/>
              <a:cxnLst/>
              <a:rect l="l" t="t" r="r" b="b"/>
              <a:pathLst>
                <a:path w="729" h="859" extrusionOk="0">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38"/>
            <p:cNvSpPr/>
            <p:nvPr/>
          </p:nvSpPr>
          <p:spPr>
            <a:xfrm>
              <a:off x="2016536" y="3042813"/>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8" y="760"/>
                    <a:pt x="728" y="539"/>
                    <a:pt x="602" y="285"/>
                  </a:cubicBezTo>
                  <a:cubicBezTo>
                    <a:pt x="504" y="115"/>
                    <a:pt x="350" y="0"/>
                    <a:pt x="2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38"/>
            <p:cNvSpPr/>
            <p:nvPr/>
          </p:nvSpPr>
          <p:spPr>
            <a:xfrm>
              <a:off x="2065152" y="3070585"/>
              <a:ext cx="21760" cy="28490"/>
            </a:xfrm>
            <a:custGeom>
              <a:avLst/>
              <a:gdLst/>
              <a:ahLst/>
              <a:cxnLst/>
              <a:rect l="l" t="t" r="r" b="b"/>
              <a:pathLst>
                <a:path w="666" h="872" extrusionOk="0">
                  <a:moveTo>
                    <a:pt x="209" y="0"/>
                  </a:moveTo>
                  <a:cubicBezTo>
                    <a:pt x="87" y="0"/>
                    <a:pt x="1" y="95"/>
                    <a:pt x="1" y="259"/>
                  </a:cubicBezTo>
                  <a:cubicBezTo>
                    <a:pt x="1" y="449"/>
                    <a:pt x="159" y="734"/>
                    <a:pt x="349" y="829"/>
                  </a:cubicBezTo>
                  <a:cubicBezTo>
                    <a:pt x="406" y="857"/>
                    <a:pt x="457" y="872"/>
                    <a:pt x="501" y="872"/>
                  </a:cubicBezTo>
                  <a:cubicBezTo>
                    <a:pt x="603" y="872"/>
                    <a:pt x="666" y="794"/>
                    <a:pt x="666" y="639"/>
                  </a:cubicBezTo>
                  <a:cubicBezTo>
                    <a:pt x="666" y="417"/>
                    <a:pt x="539" y="164"/>
                    <a:pt x="349" y="37"/>
                  </a:cubicBezTo>
                  <a:cubicBezTo>
                    <a:pt x="299" y="12"/>
                    <a:pt x="252" y="0"/>
                    <a:pt x="20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38"/>
            <p:cNvSpPr/>
            <p:nvPr/>
          </p:nvSpPr>
          <p:spPr>
            <a:xfrm>
              <a:off x="1636783" y="2915325"/>
              <a:ext cx="487376" cy="387823"/>
            </a:xfrm>
            <a:custGeom>
              <a:avLst/>
              <a:gdLst/>
              <a:ahLst/>
              <a:cxnLst/>
              <a:rect l="l" t="t" r="r" b="b"/>
              <a:pathLst>
                <a:path w="14917" h="11870" extrusionOk="0">
                  <a:moveTo>
                    <a:pt x="224" y="1"/>
                  </a:moveTo>
                  <a:cubicBezTo>
                    <a:pt x="93" y="1"/>
                    <a:pt x="1" y="116"/>
                    <a:pt x="1" y="292"/>
                  </a:cubicBezTo>
                  <a:lnTo>
                    <a:pt x="1" y="2921"/>
                  </a:lnTo>
                  <a:cubicBezTo>
                    <a:pt x="1" y="3206"/>
                    <a:pt x="191" y="3554"/>
                    <a:pt x="412" y="3681"/>
                  </a:cubicBezTo>
                  <a:lnTo>
                    <a:pt x="14505" y="11820"/>
                  </a:lnTo>
                  <a:cubicBezTo>
                    <a:pt x="14564" y="11854"/>
                    <a:pt x="14621" y="11869"/>
                    <a:pt x="14673" y="11869"/>
                  </a:cubicBezTo>
                  <a:cubicBezTo>
                    <a:pt x="14815" y="11869"/>
                    <a:pt x="14917" y="11752"/>
                    <a:pt x="14917" y="11566"/>
                  </a:cubicBezTo>
                  <a:lnTo>
                    <a:pt x="14917" y="8938"/>
                  </a:lnTo>
                  <a:cubicBezTo>
                    <a:pt x="14917" y="8653"/>
                    <a:pt x="14727" y="8336"/>
                    <a:pt x="14505" y="8178"/>
                  </a:cubicBezTo>
                  <a:lnTo>
                    <a:pt x="412" y="71"/>
                  </a:lnTo>
                  <a:cubicBezTo>
                    <a:pt x="345" y="22"/>
                    <a:pt x="281" y="1"/>
                    <a:pt x="22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38"/>
            <p:cNvSpPr/>
            <p:nvPr/>
          </p:nvSpPr>
          <p:spPr>
            <a:xfrm>
              <a:off x="1660569" y="2951755"/>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38"/>
            <p:cNvSpPr/>
            <p:nvPr/>
          </p:nvSpPr>
          <p:spPr>
            <a:xfrm>
              <a:off x="1660569" y="2978645"/>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38"/>
            <p:cNvSpPr/>
            <p:nvPr/>
          </p:nvSpPr>
          <p:spPr>
            <a:xfrm>
              <a:off x="1660569" y="3004521"/>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38"/>
            <p:cNvSpPr/>
            <p:nvPr/>
          </p:nvSpPr>
          <p:spPr>
            <a:xfrm>
              <a:off x="1968932" y="3153737"/>
              <a:ext cx="22773" cy="28131"/>
            </a:xfrm>
            <a:custGeom>
              <a:avLst/>
              <a:gdLst/>
              <a:ahLst/>
              <a:cxnLst/>
              <a:rect l="l" t="t" r="r" b="b"/>
              <a:pathLst>
                <a:path w="697" h="861" extrusionOk="0">
                  <a:moveTo>
                    <a:pt x="187" y="1"/>
                  </a:moveTo>
                  <a:cubicBezTo>
                    <a:pt x="77" y="1"/>
                    <a:pt x="0" y="93"/>
                    <a:pt x="0" y="247"/>
                  </a:cubicBezTo>
                  <a:cubicBezTo>
                    <a:pt x="0" y="437"/>
                    <a:pt x="159" y="722"/>
                    <a:pt x="349" y="817"/>
                  </a:cubicBezTo>
                  <a:cubicBezTo>
                    <a:pt x="406" y="846"/>
                    <a:pt x="460" y="860"/>
                    <a:pt x="508" y="860"/>
                  </a:cubicBezTo>
                  <a:cubicBezTo>
                    <a:pt x="619" y="860"/>
                    <a:pt x="697" y="783"/>
                    <a:pt x="697" y="627"/>
                  </a:cubicBezTo>
                  <a:cubicBezTo>
                    <a:pt x="697" y="406"/>
                    <a:pt x="539" y="152"/>
                    <a:pt x="349" y="57"/>
                  </a:cubicBezTo>
                  <a:cubicBezTo>
                    <a:pt x="291" y="19"/>
                    <a:pt x="235" y="1"/>
                    <a:pt x="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38"/>
            <p:cNvSpPr/>
            <p:nvPr/>
          </p:nvSpPr>
          <p:spPr>
            <a:xfrm>
              <a:off x="2016536" y="3181443"/>
              <a:ext cx="23818" cy="28523"/>
            </a:xfrm>
            <a:custGeom>
              <a:avLst/>
              <a:gdLst/>
              <a:ahLst/>
              <a:cxnLst/>
              <a:rect l="l" t="t" r="r" b="b"/>
              <a:pathLst>
                <a:path w="729" h="873" extrusionOk="0">
                  <a:moveTo>
                    <a:pt x="227" y="1"/>
                  </a:moveTo>
                  <a:cubicBezTo>
                    <a:pt x="190" y="1"/>
                    <a:pt x="156" y="11"/>
                    <a:pt x="127" y="33"/>
                  </a:cubicBezTo>
                  <a:cubicBezTo>
                    <a:pt x="0" y="96"/>
                    <a:pt x="0" y="349"/>
                    <a:pt x="127" y="571"/>
                  </a:cubicBezTo>
                  <a:cubicBezTo>
                    <a:pt x="231" y="754"/>
                    <a:pt x="401" y="872"/>
                    <a:pt x="528" y="872"/>
                  </a:cubicBezTo>
                  <a:cubicBezTo>
                    <a:pt x="555" y="872"/>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38"/>
            <p:cNvSpPr/>
            <p:nvPr/>
          </p:nvSpPr>
          <p:spPr>
            <a:xfrm>
              <a:off x="2065152" y="3209051"/>
              <a:ext cx="21760" cy="28490"/>
            </a:xfrm>
            <a:custGeom>
              <a:avLst/>
              <a:gdLst/>
              <a:ahLst/>
              <a:cxnLst/>
              <a:rect l="l" t="t" r="r" b="b"/>
              <a:pathLst>
                <a:path w="666" h="872" extrusionOk="0">
                  <a:moveTo>
                    <a:pt x="190" y="0"/>
                  </a:moveTo>
                  <a:cubicBezTo>
                    <a:pt x="78" y="0"/>
                    <a:pt x="1" y="78"/>
                    <a:pt x="1" y="233"/>
                  </a:cubicBezTo>
                  <a:cubicBezTo>
                    <a:pt x="1" y="455"/>
                    <a:pt x="159" y="708"/>
                    <a:pt x="349" y="835"/>
                  </a:cubicBezTo>
                  <a:cubicBezTo>
                    <a:pt x="400" y="860"/>
                    <a:pt x="446" y="872"/>
                    <a:pt x="487" y="872"/>
                  </a:cubicBezTo>
                  <a:cubicBezTo>
                    <a:pt x="598" y="872"/>
                    <a:pt x="666" y="784"/>
                    <a:pt x="666" y="645"/>
                  </a:cubicBezTo>
                  <a:cubicBezTo>
                    <a:pt x="666" y="423"/>
                    <a:pt x="539" y="169"/>
                    <a:pt x="349" y="43"/>
                  </a:cubicBezTo>
                  <a:cubicBezTo>
                    <a:pt x="292" y="14"/>
                    <a:pt x="238" y="0"/>
                    <a:pt x="19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38"/>
            <p:cNvSpPr/>
            <p:nvPr/>
          </p:nvSpPr>
          <p:spPr>
            <a:xfrm>
              <a:off x="1636783" y="3053595"/>
              <a:ext cx="487376" cy="387790"/>
            </a:xfrm>
            <a:custGeom>
              <a:avLst/>
              <a:gdLst/>
              <a:ahLst/>
              <a:cxnLst/>
              <a:rect l="l" t="t" r="r" b="b"/>
              <a:pathLst>
                <a:path w="14917" h="11869" extrusionOk="0">
                  <a:moveTo>
                    <a:pt x="244" y="1"/>
                  </a:moveTo>
                  <a:cubicBezTo>
                    <a:pt x="102" y="1"/>
                    <a:pt x="1" y="118"/>
                    <a:pt x="1" y="304"/>
                  </a:cubicBezTo>
                  <a:lnTo>
                    <a:pt x="1" y="2932"/>
                  </a:lnTo>
                  <a:cubicBezTo>
                    <a:pt x="1" y="3217"/>
                    <a:pt x="191" y="3534"/>
                    <a:pt x="412" y="3692"/>
                  </a:cubicBezTo>
                  <a:lnTo>
                    <a:pt x="14505" y="11800"/>
                  </a:lnTo>
                  <a:cubicBezTo>
                    <a:pt x="14571" y="11847"/>
                    <a:pt x="14634" y="11869"/>
                    <a:pt x="14690" y="11869"/>
                  </a:cubicBezTo>
                  <a:cubicBezTo>
                    <a:pt x="14823" y="11869"/>
                    <a:pt x="14917" y="11747"/>
                    <a:pt x="14917" y="11546"/>
                  </a:cubicBezTo>
                  <a:lnTo>
                    <a:pt x="14917" y="8949"/>
                  </a:lnTo>
                  <a:cubicBezTo>
                    <a:pt x="14917" y="8664"/>
                    <a:pt x="14727" y="8316"/>
                    <a:pt x="14505" y="8189"/>
                  </a:cubicBezTo>
                  <a:lnTo>
                    <a:pt x="412" y="50"/>
                  </a:lnTo>
                  <a:cubicBezTo>
                    <a:pt x="353" y="17"/>
                    <a:pt x="296" y="1"/>
                    <a:pt x="24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38"/>
            <p:cNvSpPr/>
            <p:nvPr/>
          </p:nvSpPr>
          <p:spPr>
            <a:xfrm>
              <a:off x="1660569" y="3090417"/>
              <a:ext cx="164571" cy="102461"/>
            </a:xfrm>
            <a:custGeom>
              <a:avLst/>
              <a:gdLst/>
              <a:ahLst/>
              <a:cxnLst/>
              <a:rect l="l" t="t" r="r" b="b"/>
              <a:pathLst>
                <a:path w="5037" h="3136" extrusionOk="0">
                  <a:moveTo>
                    <a:pt x="1" y="0"/>
                  </a:moveTo>
                  <a:lnTo>
                    <a:pt x="1" y="222"/>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38"/>
            <p:cNvSpPr/>
            <p:nvPr/>
          </p:nvSpPr>
          <p:spPr>
            <a:xfrm>
              <a:off x="1660569" y="3117307"/>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38"/>
            <p:cNvSpPr/>
            <p:nvPr/>
          </p:nvSpPr>
          <p:spPr>
            <a:xfrm>
              <a:off x="1660569" y="3143183"/>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38"/>
            <p:cNvSpPr/>
            <p:nvPr/>
          </p:nvSpPr>
          <p:spPr>
            <a:xfrm>
              <a:off x="1967886" y="3291647"/>
              <a:ext cx="23818" cy="28490"/>
            </a:xfrm>
            <a:custGeom>
              <a:avLst/>
              <a:gdLst/>
              <a:ahLst/>
              <a:cxnLst/>
              <a:rect l="l" t="t" r="r" b="b"/>
              <a:pathLst>
                <a:path w="729" h="872" extrusionOk="0">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38"/>
            <p:cNvSpPr/>
            <p:nvPr/>
          </p:nvSpPr>
          <p:spPr>
            <a:xfrm>
              <a:off x="2017549" y="3319746"/>
              <a:ext cx="21760" cy="28490"/>
            </a:xfrm>
            <a:custGeom>
              <a:avLst/>
              <a:gdLst/>
              <a:ahLst/>
              <a:cxnLst/>
              <a:rect l="l" t="t" r="r" b="b"/>
              <a:pathLst>
                <a:path w="666" h="872" extrusionOk="0">
                  <a:moveTo>
                    <a:pt x="179" y="1"/>
                  </a:moveTo>
                  <a:cubicBezTo>
                    <a:pt x="78" y="1"/>
                    <a:pt x="1" y="78"/>
                    <a:pt x="1" y="233"/>
                  </a:cubicBezTo>
                  <a:cubicBezTo>
                    <a:pt x="1" y="455"/>
                    <a:pt x="159" y="708"/>
                    <a:pt x="317" y="835"/>
                  </a:cubicBezTo>
                  <a:cubicBezTo>
                    <a:pt x="367" y="860"/>
                    <a:pt x="415" y="872"/>
                    <a:pt x="458" y="872"/>
                  </a:cubicBezTo>
                  <a:cubicBezTo>
                    <a:pt x="579" y="872"/>
                    <a:pt x="666" y="777"/>
                    <a:pt x="666" y="613"/>
                  </a:cubicBezTo>
                  <a:cubicBezTo>
                    <a:pt x="666" y="423"/>
                    <a:pt x="507" y="170"/>
                    <a:pt x="317" y="43"/>
                  </a:cubicBezTo>
                  <a:cubicBezTo>
                    <a:pt x="270" y="15"/>
                    <a:pt x="222" y="1"/>
                    <a:pt x="17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38"/>
            <p:cNvSpPr/>
            <p:nvPr/>
          </p:nvSpPr>
          <p:spPr>
            <a:xfrm>
              <a:off x="2064107" y="3347517"/>
              <a:ext cx="23851" cy="28098"/>
            </a:xfrm>
            <a:custGeom>
              <a:avLst/>
              <a:gdLst/>
              <a:ahLst/>
              <a:cxnLst/>
              <a:rect l="l" t="t" r="r" b="b"/>
              <a:pathLst>
                <a:path w="730" h="860" extrusionOk="0">
                  <a:moveTo>
                    <a:pt x="201" y="0"/>
                  </a:moveTo>
                  <a:cubicBezTo>
                    <a:pt x="175" y="0"/>
                    <a:pt x="150" y="6"/>
                    <a:pt x="128" y="17"/>
                  </a:cubicBezTo>
                  <a:cubicBezTo>
                    <a:pt x="1" y="80"/>
                    <a:pt x="1" y="333"/>
                    <a:pt x="128" y="555"/>
                  </a:cubicBezTo>
                  <a:cubicBezTo>
                    <a:pt x="229" y="758"/>
                    <a:pt x="391" y="859"/>
                    <a:pt x="517" y="859"/>
                  </a:cubicBezTo>
                  <a:cubicBezTo>
                    <a:pt x="548" y="859"/>
                    <a:pt x="577" y="853"/>
                    <a:pt x="603" y="840"/>
                  </a:cubicBezTo>
                  <a:cubicBezTo>
                    <a:pt x="729" y="777"/>
                    <a:pt x="729" y="523"/>
                    <a:pt x="603" y="302"/>
                  </a:cubicBezTo>
                  <a:cubicBezTo>
                    <a:pt x="498" y="119"/>
                    <a:pt x="329" y="0"/>
                    <a:pt x="20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38"/>
            <p:cNvSpPr/>
            <p:nvPr/>
          </p:nvSpPr>
          <p:spPr>
            <a:xfrm>
              <a:off x="1636783" y="3192094"/>
              <a:ext cx="487376" cy="387496"/>
            </a:xfrm>
            <a:custGeom>
              <a:avLst/>
              <a:gdLst/>
              <a:ahLst/>
              <a:cxnLst/>
              <a:rect l="l" t="t" r="r" b="b"/>
              <a:pathLst>
                <a:path w="14917" h="11860" extrusionOk="0">
                  <a:moveTo>
                    <a:pt x="230" y="0"/>
                  </a:moveTo>
                  <a:cubicBezTo>
                    <a:pt x="96" y="0"/>
                    <a:pt x="1" y="107"/>
                    <a:pt x="1" y="308"/>
                  </a:cubicBezTo>
                  <a:lnTo>
                    <a:pt x="1" y="2937"/>
                  </a:lnTo>
                  <a:cubicBezTo>
                    <a:pt x="1" y="3190"/>
                    <a:pt x="191" y="3539"/>
                    <a:pt x="412" y="3665"/>
                  </a:cubicBezTo>
                  <a:lnTo>
                    <a:pt x="14505" y="11804"/>
                  </a:lnTo>
                  <a:cubicBezTo>
                    <a:pt x="14570" y="11841"/>
                    <a:pt x="14632" y="11859"/>
                    <a:pt x="14687" y="11859"/>
                  </a:cubicBezTo>
                  <a:cubicBezTo>
                    <a:pt x="14821" y="11859"/>
                    <a:pt x="14917" y="11753"/>
                    <a:pt x="14917" y="11551"/>
                  </a:cubicBezTo>
                  <a:lnTo>
                    <a:pt x="14917" y="8922"/>
                  </a:lnTo>
                  <a:cubicBezTo>
                    <a:pt x="14917" y="8669"/>
                    <a:pt x="14727" y="8321"/>
                    <a:pt x="14505" y="8194"/>
                  </a:cubicBezTo>
                  <a:lnTo>
                    <a:pt x="412" y="55"/>
                  </a:lnTo>
                  <a:cubicBezTo>
                    <a:pt x="348" y="18"/>
                    <a:pt x="286" y="0"/>
                    <a:pt x="23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38"/>
            <p:cNvSpPr/>
            <p:nvPr/>
          </p:nvSpPr>
          <p:spPr>
            <a:xfrm>
              <a:off x="1660569" y="3229047"/>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38"/>
            <p:cNvSpPr/>
            <p:nvPr/>
          </p:nvSpPr>
          <p:spPr>
            <a:xfrm>
              <a:off x="1660569" y="3254923"/>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38"/>
            <p:cNvSpPr/>
            <p:nvPr/>
          </p:nvSpPr>
          <p:spPr>
            <a:xfrm>
              <a:off x="1660569" y="3281813"/>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38"/>
            <p:cNvSpPr/>
            <p:nvPr/>
          </p:nvSpPr>
          <p:spPr>
            <a:xfrm>
              <a:off x="1967886" y="3430277"/>
              <a:ext cx="23818" cy="28523"/>
            </a:xfrm>
            <a:custGeom>
              <a:avLst/>
              <a:gdLst/>
              <a:ahLst/>
              <a:cxnLst/>
              <a:rect l="l" t="t" r="r" b="b"/>
              <a:pathLst>
                <a:path w="729" h="873" extrusionOk="0">
                  <a:moveTo>
                    <a:pt x="201" y="1"/>
                  </a:moveTo>
                  <a:cubicBezTo>
                    <a:pt x="174" y="1"/>
                    <a:pt x="149" y="6"/>
                    <a:pt x="127" y="17"/>
                  </a:cubicBezTo>
                  <a:cubicBezTo>
                    <a:pt x="1" y="112"/>
                    <a:pt x="1" y="334"/>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38"/>
            <p:cNvSpPr/>
            <p:nvPr/>
          </p:nvSpPr>
          <p:spPr>
            <a:xfrm>
              <a:off x="2017549" y="3457950"/>
              <a:ext cx="21760" cy="28556"/>
            </a:xfrm>
            <a:custGeom>
              <a:avLst/>
              <a:gdLst/>
              <a:ahLst/>
              <a:cxnLst/>
              <a:rect l="l" t="t" r="r" b="b"/>
              <a:pathLst>
                <a:path w="666" h="874" extrusionOk="0">
                  <a:moveTo>
                    <a:pt x="177" y="0"/>
                  </a:moveTo>
                  <a:cubicBezTo>
                    <a:pt x="77" y="0"/>
                    <a:pt x="1" y="93"/>
                    <a:pt x="1" y="247"/>
                  </a:cubicBezTo>
                  <a:cubicBezTo>
                    <a:pt x="1" y="469"/>
                    <a:pt x="159" y="722"/>
                    <a:pt x="317" y="817"/>
                  </a:cubicBezTo>
                  <a:cubicBezTo>
                    <a:pt x="376" y="856"/>
                    <a:pt x="431" y="874"/>
                    <a:pt x="479" y="874"/>
                  </a:cubicBezTo>
                  <a:cubicBezTo>
                    <a:pt x="589" y="874"/>
                    <a:pt x="666" y="781"/>
                    <a:pt x="666" y="627"/>
                  </a:cubicBezTo>
                  <a:cubicBezTo>
                    <a:pt x="666" y="405"/>
                    <a:pt x="507" y="152"/>
                    <a:pt x="317" y="57"/>
                  </a:cubicBezTo>
                  <a:cubicBezTo>
                    <a:pt x="269" y="18"/>
                    <a:pt x="221" y="0"/>
                    <a:pt x="17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38"/>
            <p:cNvSpPr/>
            <p:nvPr/>
          </p:nvSpPr>
          <p:spPr>
            <a:xfrm>
              <a:off x="2064107" y="3485657"/>
              <a:ext cx="23851" cy="28523"/>
            </a:xfrm>
            <a:custGeom>
              <a:avLst/>
              <a:gdLst/>
              <a:ahLst/>
              <a:cxnLst/>
              <a:rect l="l" t="t" r="r" b="b"/>
              <a:pathLst>
                <a:path w="730" h="873" extrusionOk="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38"/>
            <p:cNvSpPr/>
            <p:nvPr/>
          </p:nvSpPr>
          <p:spPr>
            <a:xfrm>
              <a:off x="1636783" y="3330266"/>
              <a:ext cx="487376" cy="387953"/>
            </a:xfrm>
            <a:custGeom>
              <a:avLst/>
              <a:gdLst/>
              <a:ahLst/>
              <a:cxnLst/>
              <a:rect l="l" t="t" r="r" b="b"/>
              <a:pathLst>
                <a:path w="14917" h="11874" extrusionOk="0">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7"/>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38"/>
            <p:cNvSpPr/>
            <p:nvPr/>
          </p:nvSpPr>
          <p:spPr>
            <a:xfrm>
              <a:off x="1660569" y="3367709"/>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38"/>
            <p:cNvSpPr/>
            <p:nvPr/>
          </p:nvSpPr>
          <p:spPr>
            <a:xfrm>
              <a:off x="1660569" y="3393585"/>
              <a:ext cx="164571" cy="102461"/>
            </a:xfrm>
            <a:custGeom>
              <a:avLst/>
              <a:gdLst/>
              <a:ahLst/>
              <a:cxnLst/>
              <a:rect l="l" t="t" r="r" b="b"/>
              <a:pathLst>
                <a:path w="5037" h="3136" extrusionOk="0">
                  <a:moveTo>
                    <a:pt x="1" y="0"/>
                  </a:moveTo>
                  <a:lnTo>
                    <a:pt x="1" y="222"/>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38"/>
            <p:cNvSpPr/>
            <p:nvPr/>
          </p:nvSpPr>
          <p:spPr>
            <a:xfrm>
              <a:off x="1660569" y="3420475"/>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38"/>
            <p:cNvSpPr/>
            <p:nvPr/>
          </p:nvSpPr>
          <p:spPr>
            <a:xfrm>
              <a:off x="1967886" y="3568841"/>
              <a:ext cx="23818" cy="28098"/>
            </a:xfrm>
            <a:custGeom>
              <a:avLst/>
              <a:gdLst/>
              <a:ahLst/>
              <a:cxnLst/>
              <a:rect l="l" t="t" r="r" b="b"/>
              <a:pathLst>
                <a:path w="729" h="860" extrusionOk="0">
                  <a:moveTo>
                    <a:pt x="213" y="1"/>
                  </a:moveTo>
                  <a:cubicBezTo>
                    <a:pt x="182" y="1"/>
                    <a:pt x="153" y="7"/>
                    <a:pt x="127" y="20"/>
                  </a:cubicBezTo>
                  <a:cubicBezTo>
                    <a:pt x="1" y="83"/>
                    <a:pt x="1" y="337"/>
                    <a:pt x="127" y="558"/>
                  </a:cubicBezTo>
                  <a:cubicBezTo>
                    <a:pt x="232" y="741"/>
                    <a:pt x="401" y="860"/>
                    <a:pt x="528" y="860"/>
                  </a:cubicBezTo>
                  <a:cubicBezTo>
                    <a:pt x="555" y="860"/>
                    <a:pt x="580" y="854"/>
                    <a:pt x="602" y="843"/>
                  </a:cubicBezTo>
                  <a:cubicBezTo>
                    <a:pt x="729" y="780"/>
                    <a:pt x="729" y="527"/>
                    <a:pt x="602" y="305"/>
                  </a:cubicBezTo>
                  <a:cubicBezTo>
                    <a:pt x="501" y="102"/>
                    <a:pt x="339" y="1"/>
                    <a:pt x="2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38"/>
            <p:cNvSpPr/>
            <p:nvPr/>
          </p:nvSpPr>
          <p:spPr>
            <a:xfrm>
              <a:off x="2016536" y="3596384"/>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8" y="760"/>
                    <a:pt x="728" y="539"/>
                    <a:pt x="602" y="285"/>
                  </a:cubicBezTo>
                  <a:cubicBezTo>
                    <a:pt x="504" y="114"/>
                    <a:pt x="350" y="0"/>
                    <a:pt x="2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38"/>
            <p:cNvSpPr/>
            <p:nvPr/>
          </p:nvSpPr>
          <p:spPr>
            <a:xfrm>
              <a:off x="2065152" y="3624123"/>
              <a:ext cx="21760" cy="28523"/>
            </a:xfrm>
            <a:custGeom>
              <a:avLst/>
              <a:gdLst/>
              <a:ahLst/>
              <a:cxnLst/>
              <a:rect l="l" t="t" r="r" b="b"/>
              <a:pathLst>
                <a:path w="666" h="873" extrusionOk="0">
                  <a:moveTo>
                    <a:pt x="205" y="1"/>
                  </a:moveTo>
                  <a:cubicBezTo>
                    <a:pt x="85" y="1"/>
                    <a:pt x="1" y="89"/>
                    <a:pt x="1" y="228"/>
                  </a:cubicBezTo>
                  <a:cubicBezTo>
                    <a:pt x="1" y="450"/>
                    <a:pt x="159" y="735"/>
                    <a:pt x="349" y="830"/>
                  </a:cubicBezTo>
                  <a:cubicBezTo>
                    <a:pt x="406" y="858"/>
                    <a:pt x="457" y="873"/>
                    <a:pt x="501" y="873"/>
                  </a:cubicBezTo>
                  <a:cubicBezTo>
                    <a:pt x="603" y="873"/>
                    <a:pt x="666" y="795"/>
                    <a:pt x="666" y="640"/>
                  </a:cubicBezTo>
                  <a:cubicBezTo>
                    <a:pt x="666" y="418"/>
                    <a:pt x="539" y="165"/>
                    <a:pt x="349" y="38"/>
                  </a:cubicBezTo>
                  <a:cubicBezTo>
                    <a:pt x="298" y="13"/>
                    <a:pt x="249" y="1"/>
                    <a:pt x="20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38"/>
            <p:cNvSpPr/>
            <p:nvPr/>
          </p:nvSpPr>
          <p:spPr>
            <a:xfrm>
              <a:off x="1636783" y="3468896"/>
              <a:ext cx="487376" cy="387823"/>
            </a:xfrm>
            <a:custGeom>
              <a:avLst/>
              <a:gdLst/>
              <a:ahLst/>
              <a:cxnLst/>
              <a:rect l="l" t="t" r="r" b="b"/>
              <a:pathLst>
                <a:path w="14917" h="11870" extrusionOk="0">
                  <a:moveTo>
                    <a:pt x="224" y="1"/>
                  </a:moveTo>
                  <a:cubicBezTo>
                    <a:pt x="93" y="1"/>
                    <a:pt x="1" y="116"/>
                    <a:pt x="1" y="292"/>
                  </a:cubicBezTo>
                  <a:lnTo>
                    <a:pt x="1" y="2921"/>
                  </a:lnTo>
                  <a:cubicBezTo>
                    <a:pt x="1" y="3206"/>
                    <a:pt x="191" y="3522"/>
                    <a:pt x="412" y="3681"/>
                  </a:cubicBezTo>
                  <a:lnTo>
                    <a:pt x="14505" y="11820"/>
                  </a:lnTo>
                  <a:cubicBezTo>
                    <a:pt x="14564" y="11853"/>
                    <a:pt x="14621" y="11869"/>
                    <a:pt x="14673" y="11869"/>
                  </a:cubicBezTo>
                  <a:cubicBezTo>
                    <a:pt x="14815" y="11869"/>
                    <a:pt x="14917" y="11752"/>
                    <a:pt x="14917" y="11566"/>
                  </a:cubicBezTo>
                  <a:lnTo>
                    <a:pt x="14917" y="8938"/>
                  </a:lnTo>
                  <a:cubicBezTo>
                    <a:pt x="14917" y="8653"/>
                    <a:pt x="14727" y="8336"/>
                    <a:pt x="14505" y="8178"/>
                  </a:cubicBezTo>
                  <a:lnTo>
                    <a:pt x="412" y="70"/>
                  </a:lnTo>
                  <a:cubicBezTo>
                    <a:pt x="345" y="22"/>
                    <a:pt x="281" y="1"/>
                    <a:pt x="22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38"/>
            <p:cNvSpPr/>
            <p:nvPr/>
          </p:nvSpPr>
          <p:spPr>
            <a:xfrm>
              <a:off x="1660569" y="3505325"/>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38"/>
            <p:cNvSpPr/>
            <p:nvPr/>
          </p:nvSpPr>
          <p:spPr>
            <a:xfrm>
              <a:off x="1660569" y="3532215"/>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38"/>
            <p:cNvSpPr/>
            <p:nvPr/>
          </p:nvSpPr>
          <p:spPr>
            <a:xfrm>
              <a:off x="1660569" y="3558091"/>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38"/>
            <p:cNvSpPr/>
            <p:nvPr/>
          </p:nvSpPr>
          <p:spPr>
            <a:xfrm>
              <a:off x="1968932" y="3706915"/>
              <a:ext cx="22773" cy="28523"/>
            </a:xfrm>
            <a:custGeom>
              <a:avLst/>
              <a:gdLst/>
              <a:ahLst/>
              <a:cxnLst/>
              <a:rect l="l" t="t" r="r" b="b"/>
              <a:pathLst>
                <a:path w="697" h="873" extrusionOk="0">
                  <a:moveTo>
                    <a:pt x="208" y="1"/>
                  </a:moveTo>
                  <a:cubicBezTo>
                    <a:pt x="87" y="1"/>
                    <a:pt x="0" y="95"/>
                    <a:pt x="0" y="259"/>
                  </a:cubicBezTo>
                  <a:cubicBezTo>
                    <a:pt x="0" y="449"/>
                    <a:pt x="159" y="734"/>
                    <a:pt x="349" y="829"/>
                  </a:cubicBezTo>
                  <a:cubicBezTo>
                    <a:pt x="406" y="858"/>
                    <a:pt x="460" y="872"/>
                    <a:pt x="508" y="872"/>
                  </a:cubicBezTo>
                  <a:cubicBezTo>
                    <a:pt x="619" y="872"/>
                    <a:pt x="697" y="794"/>
                    <a:pt x="697" y="639"/>
                  </a:cubicBezTo>
                  <a:cubicBezTo>
                    <a:pt x="697" y="418"/>
                    <a:pt x="539" y="164"/>
                    <a:pt x="349" y="38"/>
                  </a:cubicBezTo>
                  <a:cubicBezTo>
                    <a:pt x="299" y="13"/>
                    <a:pt x="251"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38"/>
            <p:cNvSpPr/>
            <p:nvPr/>
          </p:nvSpPr>
          <p:spPr>
            <a:xfrm>
              <a:off x="2016536" y="3734490"/>
              <a:ext cx="23818" cy="28523"/>
            </a:xfrm>
            <a:custGeom>
              <a:avLst/>
              <a:gdLst/>
              <a:ahLst/>
              <a:cxnLst/>
              <a:rect l="l" t="t" r="r" b="b"/>
              <a:pathLst>
                <a:path w="729" h="873" extrusionOk="0">
                  <a:moveTo>
                    <a:pt x="201" y="1"/>
                  </a:moveTo>
                  <a:cubicBezTo>
                    <a:pt x="174" y="1"/>
                    <a:pt x="149" y="6"/>
                    <a:pt x="127" y="17"/>
                  </a:cubicBezTo>
                  <a:cubicBezTo>
                    <a:pt x="0" y="112"/>
                    <a:pt x="0" y="365"/>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38"/>
            <p:cNvSpPr/>
            <p:nvPr/>
          </p:nvSpPr>
          <p:spPr>
            <a:xfrm>
              <a:off x="2065152" y="3762785"/>
              <a:ext cx="21760" cy="28327"/>
            </a:xfrm>
            <a:custGeom>
              <a:avLst/>
              <a:gdLst/>
              <a:ahLst/>
              <a:cxnLst/>
              <a:rect l="l" t="t" r="r" b="b"/>
              <a:pathLst>
                <a:path w="666" h="867" extrusionOk="0">
                  <a:moveTo>
                    <a:pt x="205" y="0"/>
                  </a:moveTo>
                  <a:cubicBezTo>
                    <a:pt x="85" y="0"/>
                    <a:pt x="1" y="89"/>
                    <a:pt x="1" y="228"/>
                  </a:cubicBezTo>
                  <a:cubicBezTo>
                    <a:pt x="1" y="449"/>
                    <a:pt x="159" y="703"/>
                    <a:pt x="349" y="829"/>
                  </a:cubicBezTo>
                  <a:cubicBezTo>
                    <a:pt x="400" y="855"/>
                    <a:pt x="446" y="867"/>
                    <a:pt x="487" y="867"/>
                  </a:cubicBezTo>
                  <a:cubicBezTo>
                    <a:pt x="598" y="867"/>
                    <a:pt x="666" y="778"/>
                    <a:pt x="666" y="639"/>
                  </a:cubicBezTo>
                  <a:cubicBezTo>
                    <a:pt x="666" y="418"/>
                    <a:pt x="539" y="133"/>
                    <a:pt x="349" y="38"/>
                  </a:cubicBezTo>
                  <a:cubicBezTo>
                    <a:pt x="298" y="12"/>
                    <a:pt x="249" y="0"/>
                    <a:pt x="20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38"/>
            <p:cNvSpPr/>
            <p:nvPr/>
          </p:nvSpPr>
          <p:spPr>
            <a:xfrm>
              <a:off x="2192412" y="1943384"/>
              <a:ext cx="472902" cy="2077252"/>
            </a:xfrm>
            <a:custGeom>
              <a:avLst/>
              <a:gdLst/>
              <a:ahLst/>
              <a:cxnLst/>
              <a:rect l="l" t="t" r="r" b="b"/>
              <a:pathLst>
                <a:path w="14474" h="63578" extrusionOk="0">
                  <a:moveTo>
                    <a:pt x="14185" y="0"/>
                  </a:moveTo>
                  <a:cubicBezTo>
                    <a:pt x="14112" y="0"/>
                    <a:pt x="14028" y="26"/>
                    <a:pt x="13935" y="81"/>
                  </a:cubicBezTo>
                  <a:lnTo>
                    <a:pt x="539" y="7809"/>
                  </a:lnTo>
                  <a:cubicBezTo>
                    <a:pt x="254" y="7967"/>
                    <a:pt x="1" y="8410"/>
                    <a:pt x="1" y="8759"/>
                  </a:cubicBezTo>
                  <a:lnTo>
                    <a:pt x="1" y="63578"/>
                  </a:lnTo>
                  <a:lnTo>
                    <a:pt x="14474" y="55217"/>
                  </a:lnTo>
                  <a:lnTo>
                    <a:pt x="14474" y="398"/>
                  </a:lnTo>
                  <a:cubicBezTo>
                    <a:pt x="14474" y="152"/>
                    <a:pt x="14362" y="0"/>
                    <a:pt x="1418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38"/>
            <p:cNvSpPr/>
            <p:nvPr/>
          </p:nvSpPr>
          <p:spPr>
            <a:xfrm>
              <a:off x="2207931" y="1970273"/>
              <a:ext cx="441863" cy="360900"/>
            </a:xfrm>
            <a:custGeom>
              <a:avLst/>
              <a:gdLst/>
              <a:ahLst/>
              <a:cxnLst/>
              <a:rect l="l" t="t" r="r" b="b"/>
              <a:pathLst>
                <a:path w="13524" h="11046" extrusionOk="0">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38"/>
            <p:cNvSpPr/>
            <p:nvPr/>
          </p:nvSpPr>
          <p:spPr>
            <a:xfrm>
              <a:off x="2207931" y="2108739"/>
              <a:ext cx="441863" cy="361064"/>
            </a:xfrm>
            <a:custGeom>
              <a:avLst/>
              <a:gdLst/>
              <a:ahLst/>
              <a:cxnLst/>
              <a:rect l="l" t="t" r="r" b="b"/>
              <a:pathLst>
                <a:path w="13524" h="11051" extrusionOk="0">
                  <a:moveTo>
                    <a:pt x="13294" y="1"/>
                  </a:moveTo>
                  <a:cubicBezTo>
                    <a:pt x="13239" y="1"/>
                    <a:pt x="13177" y="19"/>
                    <a:pt x="13112" y="56"/>
                  </a:cubicBezTo>
                  <a:lnTo>
                    <a:pt x="444" y="7371"/>
                  </a:lnTo>
                  <a:cubicBezTo>
                    <a:pt x="191" y="7498"/>
                    <a:pt x="1" y="7846"/>
                    <a:pt x="1" y="8100"/>
                  </a:cubicBezTo>
                  <a:lnTo>
                    <a:pt x="1" y="10728"/>
                  </a:lnTo>
                  <a:cubicBezTo>
                    <a:pt x="1" y="10928"/>
                    <a:pt x="95" y="11051"/>
                    <a:pt x="238" y="11051"/>
                  </a:cubicBezTo>
                  <a:cubicBezTo>
                    <a:pt x="299" y="11051"/>
                    <a:pt x="369" y="11029"/>
                    <a:pt x="444" y="10982"/>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38"/>
            <p:cNvSpPr/>
            <p:nvPr/>
          </p:nvSpPr>
          <p:spPr>
            <a:xfrm>
              <a:off x="2207931" y="2246944"/>
              <a:ext cx="441863" cy="361064"/>
            </a:xfrm>
            <a:custGeom>
              <a:avLst/>
              <a:gdLst/>
              <a:ahLst/>
              <a:cxnLst/>
              <a:rect l="l" t="t" r="r" b="b"/>
              <a:pathLst>
                <a:path w="13524" h="11051" extrusionOk="0">
                  <a:moveTo>
                    <a:pt x="13297" y="0"/>
                  </a:moveTo>
                  <a:cubicBezTo>
                    <a:pt x="13241" y="0"/>
                    <a:pt x="13178" y="22"/>
                    <a:pt x="13112" y="69"/>
                  </a:cubicBezTo>
                  <a:lnTo>
                    <a:pt x="444" y="7385"/>
                  </a:lnTo>
                  <a:cubicBezTo>
                    <a:pt x="191" y="7512"/>
                    <a:pt x="1" y="7860"/>
                    <a:pt x="1" y="8113"/>
                  </a:cubicBezTo>
                  <a:lnTo>
                    <a:pt x="1" y="10742"/>
                  </a:lnTo>
                  <a:cubicBezTo>
                    <a:pt x="1" y="10944"/>
                    <a:pt x="96" y="11050"/>
                    <a:pt x="242" y="11050"/>
                  </a:cubicBezTo>
                  <a:cubicBezTo>
                    <a:pt x="302" y="11050"/>
                    <a:pt x="370" y="11032"/>
                    <a:pt x="444" y="10995"/>
                  </a:cubicBezTo>
                  <a:lnTo>
                    <a:pt x="13112" y="3680"/>
                  </a:lnTo>
                  <a:cubicBezTo>
                    <a:pt x="13334" y="3553"/>
                    <a:pt x="13524" y="3205"/>
                    <a:pt x="13524" y="2951"/>
                  </a:cubicBezTo>
                  <a:lnTo>
                    <a:pt x="13524" y="323"/>
                  </a:lnTo>
                  <a:cubicBezTo>
                    <a:pt x="13524" y="123"/>
                    <a:pt x="13430" y="0"/>
                    <a:pt x="1329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8"/>
            <p:cNvSpPr/>
            <p:nvPr/>
          </p:nvSpPr>
          <p:spPr>
            <a:xfrm>
              <a:off x="2207931" y="2385573"/>
              <a:ext cx="441863" cy="360900"/>
            </a:xfrm>
            <a:custGeom>
              <a:avLst/>
              <a:gdLst/>
              <a:ahLst/>
              <a:cxnLst/>
              <a:rect l="l" t="t" r="r" b="b"/>
              <a:pathLst>
                <a:path w="13524" h="11046" extrusionOk="0">
                  <a:moveTo>
                    <a:pt x="13300" y="0"/>
                  </a:moveTo>
                  <a:cubicBezTo>
                    <a:pt x="13243" y="0"/>
                    <a:pt x="13179" y="22"/>
                    <a:pt x="13112" y="70"/>
                  </a:cubicBezTo>
                  <a:lnTo>
                    <a:pt x="444" y="7354"/>
                  </a:lnTo>
                  <a:cubicBezTo>
                    <a:pt x="191" y="7512"/>
                    <a:pt x="1" y="7829"/>
                    <a:pt x="1" y="8114"/>
                  </a:cubicBezTo>
                  <a:lnTo>
                    <a:pt x="1" y="10742"/>
                  </a:lnTo>
                  <a:cubicBezTo>
                    <a:pt x="1" y="10928"/>
                    <a:pt x="103" y="11046"/>
                    <a:pt x="257" y="11046"/>
                  </a:cubicBezTo>
                  <a:cubicBezTo>
                    <a:pt x="313" y="11046"/>
                    <a:pt x="376" y="11030"/>
                    <a:pt x="444" y="10996"/>
                  </a:cubicBezTo>
                  <a:lnTo>
                    <a:pt x="13112" y="3680"/>
                  </a:lnTo>
                  <a:cubicBezTo>
                    <a:pt x="13334" y="3554"/>
                    <a:pt x="13524" y="3205"/>
                    <a:pt x="13524" y="2920"/>
                  </a:cubicBezTo>
                  <a:lnTo>
                    <a:pt x="13524" y="292"/>
                  </a:lnTo>
                  <a:cubicBezTo>
                    <a:pt x="13524" y="115"/>
                    <a:pt x="13431" y="0"/>
                    <a:pt x="1330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8"/>
            <p:cNvSpPr/>
            <p:nvPr/>
          </p:nvSpPr>
          <p:spPr>
            <a:xfrm>
              <a:off x="2207931" y="2523843"/>
              <a:ext cx="441863" cy="360900"/>
            </a:xfrm>
            <a:custGeom>
              <a:avLst/>
              <a:gdLst/>
              <a:ahLst/>
              <a:cxnLst/>
              <a:rect l="l" t="t" r="r" b="b"/>
              <a:pathLst>
                <a:path w="13524" h="11046" extrusionOk="0">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8"/>
            <p:cNvSpPr/>
            <p:nvPr/>
          </p:nvSpPr>
          <p:spPr>
            <a:xfrm>
              <a:off x="2207931" y="2662310"/>
              <a:ext cx="441863" cy="361064"/>
            </a:xfrm>
            <a:custGeom>
              <a:avLst/>
              <a:gdLst/>
              <a:ahLst/>
              <a:cxnLst/>
              <a:rect l="l" t="t" r="r" b="b"/>
              <a:pathLst>
                <a:path w="13524" h="11051" extrusionOk="0">
                  <a:moveTo>
                    <a:pt x="13294" y="1"/>
                  </a:moveTo>
                  <a:cubicBezTo>
                    <a:pt x="13239" y="1"/>
                    <a:pt x="13177" y="19"/>
                    <a:pt x="13112" y="56"/>
                  </a:cubicBezTo>
                  <a:lnTo>
                    <a:pt x="444" y="7371"/>
                  </a:lnTo>
                  <a:cubicBezTo>
                    <a:pt x="191" y="7498"/>
                    <a:pt x="1" y="7846"/>
                    <a:pt x="1" y="8100"/>
                  </a:cubicBezTo>
                  <a:lnTo>
                    <a:pt x="1" y="10728"/>
                  </a:lnTo>
                  <a:cubicBezTo>
                    <a:pt x="1" y="10928"/>
                    <a:pt x="95" y="11050"/>
                    <a:pt x="238" y="11050"/>
                  </a:cubicBezTo>
                  <a:cubicBezTo>
                    <a:pt x="299" y="11050"/>
                    <a:pt x="369" y="11028"/>
                    <a:pt x="444" y="10981"/>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8"/>
            <p:cNvSpPr/>
            <p:nvPr/>
          </p:nvSpPr>
          <p:spPr>
            <a:xfrm>
              <a:off x="2207931" y="2800514"/>
              <a:ext cx="441863" cy="361064"/>
            </a:xfrm>
            <a:custGeom>
              <a:avLst/>
              <a:gdLst/>
              <a:ahLst/>
              <a:cxnLst/>
              <a:rect l="l" t="t" r="r" b="b"/>
              <a:pathLst>
                <a:path w="13524" h="11051" extrusionOk="0">
                  <a:moveTo>
                    <a:pt x="13297" y="0"/>
                  </a:moveTo>
                  <a:cubicBezTo>
                    <a:pt x="13241" y="0"/>
                    <a:pt x="13178" y="22"/>
                    <a:pt x="13112" y="69"/>
                  </a:cubicBezTo>
                  <a:lnTo>
                    <a:pt x="444" y="7385"/>
                  </a:lnTo>
                  <a:cubicBezTo>
                    <a:pt x="191" y="7511"/>
                    <a:pt x="1" y="7860"/>
                    <a:pt x="1" y="8113"/>
                  </a:cubicBezTo>
                  <a:lnTo>
                    <a:pt x="1" y="10742"/>
                  </a:lnTo>
                  <a:cubicBezTo>
                    <a:pt x="1" y="10944"/>
                    <a:pt x="96" y="11050"/>
                    <a:pt x="242" y="11050"/>
                  </a:cubicBezTo>
                  <a:cubicBezTo>
                    <a:pt x="302" y="11050"/>
                    <a:pt x="370" y="11032"/>
                    <a:pt x="444" y="10995"/>
                  </a:cubicBezTo>
                  <a:lnTo>
                    <a:pt x="13112" y="3680"/>
                  </a:lnTo>
                  <a:cubicBezTo>
                    <a:pt x="13334" y="3553"/>
                    <a:pt x="13524" y="3204"/>
                    <a:pt x="13524" y="2951"/>
                  </a:cubicBezTo>
                  <a:lnTo>
                    <a:pt x="13524" y="323"/>
                  </a:lnTo>
                  <a:cubicBezTo>
                    <a:pt x="13524" y="122"/>
                    <a:pt x="13430" y="0"/>
                    <a:pt x="1329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38"/>
            <p:cNvSpPr/>
            <p:nvPr/>
          </p:nvSpPr>
          <p:spPr>
            <a:xfrm>
              <a:off x="2207931" y="2939144"/>
              <a:ext cx="441863" cy="360900"/>
            </a:xfrm>
            <a:custGeom>
              <a:avLst/>
              <a:gdLst/>
              <a:ahLst/>
              <a:cxnLst/>
              <a:rect l="l" t="t" r="r" b="b"/>
              <a:pathLst>
                <a:path w="13524" h="11046" extrusionOk="0">
                  <a:moveTo>
                    <a:pt x="13300" y="0"/>
                  </a:moveTo>
                  <a:cubicBezTo>
                    <a:pt x="13243" y="0"/>
                    <a:pt x="13179" y="22"/>
                    <a:pt x="13112" y="70"/>
                  </a:cubicBezTo>
                  <a:lnTo>
                    <a:pt x="444" y="7354"/>
                  </a:lnTo>
                  <a:cubicBezTo>
                    <a:pt x="191" y="7512"/>
                    <a:pt x="1" y="7829"/>
                    <a:pt x="1" y="8114"/>
                  </a:cubicBezTo>
                  <a:lnTo>
                    <a:pt x="1" y="10742"/>
                  </a:lnTo>
                  <a:cubicBezTo>
                    <a:pt x="1" y="10928"/>
                    <a:pt x="103" y="11045"/>
                    <a:pt x="257" y="11045"/>
                  </a:cubicBezTo>
                  <a:cubicBezTo>
                    <a:pt x="313" y="11045"/>
                    <a:pt x="376" y="11030"/>
                    <a:pt x="444" y="10996"/>
                  </a:cubicBezTo>
                  <a:lnTo>
                    <a:pt x="13112" y="3680"/>
                  </a:lnTo>
                  <a:cubicBezTo>
                    <a:pt x="13334" y="3522"/>
                    <a:pt x="13524" y="3205"/>
                    <a:pt x="13524" y="2920"/>
                  </a:cubicBezTo>
                  <a:lnTo>
                    <a:pt x="13524" y="292"/>
                  </a:lnTo>
                  <a:cubicBezTo>
                    <a:pt x="13524" y="115"/>
                    <a:pt x="13431" y="0"/>
                    <a:pt x="1330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38"/>
            <p:cNvSpPr/>
            <p:nvPr/>
          </p:nvSpPr>
          <p:spPr>
            <a:xfrm>
              <a:off x="2207931" y="3077414"/>
              <a:ext cx="441863" cy="360900"/>
            </a:xfrm>
            <a:custGeom>
              <a:avLst/>
              <a:gdLst/>
              <a:ahLst/>
              <a:cxnLst/>
              <a:rect l="l" t="t" r="r" b="b"/>
              <a:pathLst>
                <a:path w="13524" h="11046" extrusionOk="0">
                  <a:moveTo>
                    <a:pt x="13280" y="0"/>
                  </a:moveTo>
                  <a:cubicBezTo>
                    <a:pt x="13228" y="0"/>
                    <a:pt x="13171" y="16"/>
                    <a:pt x="13112" y="50"/>
                  </a:cubicBezTo>
                  <a:lnTo>
                    <a:pt x="444" y="7365"/>
                  </a:lnTo>
                  <a:cubicBezTo>
                    <a:pt x="191" y="7492"/>
                    <a:pt x="1" y="7840"/>
                    <a:pt x="1" y="8125"/>
                  </a:cubicBezTo>
                  <a:lnTo>
                    <a:pt x="1" y="10754"/>
                  </a:lnTo>
                  <a:cubicBezTo>
                    <a:pt x="1" y="10930"/>
                    <a:pt x="93" y="11045"/>
                    <a:pt x="235" y="11045"/>
                  </a:cubicBezTo>
                  <a:cubicBezTo>
                    <a:pt x="296" y="11045"/>
                    <a:pt x="367" y="11024"/>
                    <a:pt x="444" y="10976"/>
                  </a:cubicBezTo>
                  <a:lnTo>
                    <a:pt x="13112" y="3692"/>
                  </a:lnTo>
                  <a:cubicBezTo>
                    <a:pt x="13334" y="3533"/>
                    <a:pt x="13524" y="3217"/>
                    <a:pt x="13524" y="2932"/>
                  </a:cubicBezTo>
                  <a:lnTo>
                    <a:pt x="13524" y="303"/>
                  </a:lnTo>
                  <a:cubicBezTo>
                    <a:pt x="13524" y="118"/>
                    <a:pt x="13422" y="0"/>
                    <a:pt x="1328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8"/>
            <p:cNvSpPr/>
            <p:nvPr/>
          </p:nvSpPr>
          <p:spPr>
            <a:xfrm>
              <a:off x="2207931" y="3215880"/>
              <a:ext cx="441863" cy="360606"/>
            </a:xfrm>
            <a:custGeom>
              <a:avLst/>
              <a:gdLst/>
              <a:ahLst/>
              <a:cxnLst/>
              <a:rect l="l" t="t" r="r" b="b"/>
              <a:pathLst>
                <a:path w="13524" h="11037" extrusionOk="0">
                  <a:moveTo>
                    <a:pt x="13294" y="0"/>
                  </a:moveTo>
                  <a:cubicBezTo>
                    <a:pt x="13239" y="0"/>
                    <a:pt x="13177" y="19"/>
                    <a:pt x="13112" y="55"/>
                  </a:cubicBezTo>
                  <a:lnTo>
                    <a:pt x="444" y="7371"/>
                  </a:lnTo>
                  <a:cubicBezTo>
                    <a:pt x="191" y="7498"/>
                    <a:pt x="1" y="7846"/>
                    <a:pt x="1" y="8099"/>
                  </a:cubicBezTo>
                  <a:lnTo>
                    <a:pt x="1" y="10728"/>
                  </a:lnTo>
                  <a:cubicBezTo>
                    <a:pt x="1" y="10930"/>
                    <a:pt x="96" y="11036"/>
                    <a:pt x="242" y="11036"/>
                  </a:cubicBezTo>
                  <a:cubicBezTo>
                    <a:pt x="302" y="11036"/>
                    <a:pt x="370" y="11018"/>
                    <a:pt x="444" y="10981"/>
                  </a:cubicBezTo>
                  <a:lnTo>
                    <a:pt x="13112" y="3666"/>
                  </a:lnTo>
                  <a:cubicBezTo>
                    <a:pt x="13334" y="3539"/>
                    <a:pt x="13524" y="3191"/>
                    <a:pt x="13524" y="2937"/>
                  </a:cubicBezTo>
                  <a:lnTo>
                    <a:pt x="13524" y="309"/>
                  </a:lnTo>
                  <a:cubicBezTo>
                    <a:pt x="13524"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8"/>
            <p:cNvSpPr/>
            <p:nvPr/>
          </p:nvSpPr>
          <p:spPr>
            <a:xfrm>
              <a:off x="2207931" y="3354084"/>
              <a:ext cx="441863" cy="361031"/>
            </a:xfrm>
            <a:custGeom>
              <a:avLst/>
              <a:gdLst/>
              <a:ahLst/>
              <a:cxnLst/>
              <a:rect l="l" t="t" r="r" b="b"/>
              <a:pathLst>
                <a:path w="13524" h="11050" extrusionOk="0">
                  <a:moveTo>
                    <a:pt x="13297" y="0"/>
                  </a:moveTo>
                  <a:cubicBezTo>
                    <a:pt x="13241" y="0"/>
                    <a:pt x="13178" y="22"/>
                    <a:pt x="13112" y="69"/>
                  </a:cubicBezTo>
                  <a:lnTo>
                    <a:pt x="444" y="7385"/>
                  </a:lnTo>
                  <a:cubicBezTo>
                    <a:pt x="191" y="7511"/>
                    <a:pt x="1" y="7860"/>
                    <a:pt x="1" y="8113"/>
                  </a:cubicBezTo>
                  <a:lnTo>
                    <a:pt x="1" y="10742"/>
                  </a:lnTo>
                  <a:cubicBezTo>
                    <a:pt x="1" y="10943"/>
                    <a:pt x="96" y="11050"/>
                    <a:pt x="242" y="11050"/>
                  </a:cubicBezTo>
                  <a:cubicBezTo>
                    <a:pt x="302" y="11050"/>
                    <a:pt x="370" y="11032"/>
                    <a:pt x="444" y="10995"/>
                  </a:cubicBezTo>
                  <a:lnTo>
                    <a:pt x="13112" y="3679"/>
                  </a:lnTo>
                  <a:cubicBezTo>
                    <a:pt x="13334" y="3553"/>
                    <a:pt x="13524" y="3204"/>
                    <a:pt x="13524" y="2951"/>
                  </a:cubicBezTo>
                  <a:lnTo>
                    <a:pt x="13524" y="322"/>
                  </a:lnTo>
                  <a:cubicBezTo>
                    <a:pt x="13524" y="122"/>
                    <a:pt x="13430" y="0"/>
                    <a:pt x="1329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8"/>
            <p:cNvSpPr/>
            <p:nvPr/>
          </p:nvSpPr>
          <p:spPr>
            <a:xfrm>
              <a:off x="2207931" y="3492681"/>
              <a:ext cx="441863" cy="360933"/>
            </a:xfrm>
            <a:custGeom>
              <a:avLst/>
              <a:gdLst/>
              <a:ahLst/>
              <a:cxnLst/>
              <a:rect l="l" t="t" r="r" b="b"/>
              <a:pathLst>
                <a:path w="13524" h="11047" extrusionOk="0">
                  <a:moveTo>
                    <a:pt x="13300" y="1"/>
                  </a:moveTo>
                  <a:cubicBezTo>
                    <a:pt x="13243" y="1"/>
                    <a:pt x="13179" y="23"/>
                    <a:pt x="13112" y="71"/>
                  </a:cubicBezTo>
                  <a:lnTo>
                    <a:pt x="444" y="7355"/>
                  </a:lnTo>
                  <a:cubicBezTo>
                    <a:pt x="191" y="7513"/>
                    <a:pt x="1" y="7830"/>
                    <a:pt x="1" y="8115"/>
                  </a:cubicBezTo>
                  <a:lnTo>
                    <a:pt x="1" y="10743"/>
                  </a:lnTo>
                  <a:cubicBezTo>
                    <a:pt x="1" y="10929"/>
                    <a:pt x="103" y="11046"/>
                    <a:pt x="257" y="11046"/>
                  </a:cubicBezTo>
                  <a:cubicBezTo>
                    <a:pt x="313" y="11046"/>
                    <a:pt x="376" y="11030"/>
                    <a:pt x="444" y="10997"/>
                  </a:cubicBezTo>
                  <a:lnTo>
                    <a:pt x="13112" y="3681"/>
                  </a:lnTo>
                  <a:cubicBezTo>
                    <a:pt x="13334" y="3554"/>
                    <a:pt x="13524" y="3206"/>
                    <a:pt x="13524" y="2921"/>
                  </a:cubicBezTo>
                  <a:lnTo>
                    <a:pt x="13524" y="292"/>
                  </a:lnTo>
                  <a:cubicBezTo>
                    <a:pt x="13524" y="116"/>
                    <a:pt x="13431" y="1"/>
                    <a:pt x="133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8"/>
            <p:cNvSpPr/>
            <p:nvPr/>
          </p:nvSpPr>
          <p:spPr>
            <a:xfrm>
              <a:off x="1596433" y="1509395"/>
              <a:ext cx="1091654" cy="634304"/>
            </a:xfrm>
            <a:custGeom>
              <a:avLst/>
              <a:gdLst/>
              <a:ahLst/>
              <a:cxnLst/>
              <a:rect l="l" t="t" r="r" b="b"/>
              <a:pathLst>
                <a:path w="33412" h="19414" extrusionOk="0">
                  <a:moveTo>
                    <a:pt x="16152" y="0"/>
                  </a:moveTo>
                  <a:lnTo>
                    <a:pt x="0" y="9374"/>
                  </a:lnTo>
                  <a:lnTo>
                    <a:pt x="17387" y="19413"/>
                  </a:lnTo>
                  <a:lnTo>
                    <a:pt x="33411" y="10134"/>
                  </a:lnTo>
                  <a:lnTo>
                    <a:pt x="1615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38"/>
            <p:cNvSpPr/>
            <p:nvPr/>
          </p:nvSpPr>
          <p:spPr>
            <a:xfrm>
              <a:off x="1770250" y="1630447"/>
              <a:ext cx="533967" cy="430460"/>
            </a:xfrm>
            <a:custGeom>
              <a:avLst/>
              <a:gdLst/>
              <a:ahLst/>
              <a:cxnLst/>
              <a:rect l="l" t="t" r="r" b="b"/>
              <a:pathLst>
                <a:path w="16343" h="13175" extrusionOk="0">
                  <a:moveTo>
                    <a:pt x="10230" y="0"/>
                  </a:moveTo>
                  <a:lnTo>
                    <a:pt x="1" y="5891"/>
                  </a:lnTo>
                  <a:lnTo>
                    <a:pt x="12510" y="13175"/>
                  </a:lnTo>
                  <a:lnTo>
                    <a:pt x="12510" y="11845"/>
                  </a:lnTo>
                  <a:lnTo>
                    <a:pt x="16342" y="3547"/>
                  </a:lnTo>
                  <a:lnTo>
                    <a:pt x="1023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38"/>
            <p:cNvSpPr/>
            <p:nvPr/>
          </p:nvSpPr>
          <p:spPr>
            <a:xfrm>
              <a:off x="1770250" y="1780479"/>
              <a:ext cx="74526" cy="65214"/>
            </a:xfrm>
            <a:custGeom>
              <a:avLst/>
              <a:gdLst/>
              <a:ahLst/>
              <a:cxnLst/>
              <a:rect l="l" t="t" r="r" b="b"/>
              <a:pathLst>
                <a:path w="2281" h="1996" extrusionOk="0">
                  <a:moveTo>
                    <a:pt x="1" y="0"/>
                  </a:moveTo>
                  <a:lnTo>
                    <a:pt x="1" y="1299"/>
                  </a:lnTo>
                  <a:lnTo>
                    <a:pt x="2091" y="1996"/>
                  </a:lnTo>
                  <a:lnTo>
                    <a:pt x="2281" y="855"/>
                  </a:lnTo>
                  <a:lnTo>
                    <a:pt x="1711" y="6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8"/>
            <p:cNvSpPr/>
            <p:nvPr/>
          </p:nvSpPr>
          <p:spPr>
            <a:xfrm>
              <a:off x="2178983" y="1746336"/>
              <a:ext cx="335253" cy="314571"/>
            </a:xfrm>
            <a:custGeom>
              <a:avLst/>
              <a:gdLst/>
              <a:ahLst/>
              <a:cxnLst/>
              <a:rect l="l" t="t" r="r" b="b"/>
              <a:pathLst>
                <a:path w="10261" h="9628" extrusionOk="0">
                  <a:moveTo>
                    <a:pt x="3832" y="0"/>
                  </a:moveTo>
                  <a:lnTo>
                    <a:pt x="0" y="8298"/>
                  </a:lnTo>
                  <a:lnTo>
                    <a:pt x="0" y="9628"/>
                  </a:lnTo>
                  <a:lnTo>
                    <a:pt x="10261" y="3737"/>
                  </a:lnTo>
                  <a:lnTo>
                    <a:pt x="8677" y="2819"/>
                  </a:lnTo>
                  <a:lnTo>
                    <a:pt x="3832"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8"/>
            <p:cNvSpPr/>
            <p:nvPr/>
          </p:nvSpPr>
          <p:spPr>
            <a:xfrm>
              <a:off x="2352801" y="1821875"/>
              <a:ext cx="161435" cy="111773"/>
            </a:xfrm>
            <a:custGeom>
              <a:avLst/>
              <a:gdLst/>
              <a:ahLst/>
              <a:cxnLst/>
              <a:rect l="l" t="t" r="r" b="b"/>
              <a:pathLst>
                <a:path w="4941" h="3421" extrusionOk="0">
                  <a:moveTo>
                    <a:pt x="1172" y="0"/>
                  </a:moveTo>
                  <a:lnTo>
                    <a:pt x="1" y="3420"/>
                  </a:lnTo>
                  <a:lnTo>
                    <a:pt x="4941" y="1425"/>
                  </a:lnTo>
                  <a:lnTo>
                    <a:pt x="4941" y="95"/>
                  </a:lnTo>
                  <a:lnTo>
                    <a:pt x="1172"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38"/>
            <p:cNvSpPr/>
            <p:nvPr/>
          </p:nvSpPr>
          <p:spPr>
            <a:xfrm>
              <a:off x="1770250" y="1586992"/>
              <a:ext cx="743985" cy="430460"/>
            </a:xfrm>
            <a:custGeom>
              <a:avLst/>
              <a:gdLst/>
              <a:ahLst/>
              <a:cxnLst/>
              <a:rect l="l" t="t" r="r" b="b"/>
              <a:pathLst>
                <a:path w="22771" h="13175" extrusionOk="0">
                  <a:moveTo>
                    <a:pt x="10230" y="0"/>
                  </a:moveTo>
                  <a:lnTo>
                    <a:pt x="1" y="5922"/>
                  </a:lnTo>
                  <a:lnTo>
                    <a:pt x="12510" y="13175"/>
                  </a:lnTo>
                  <a:lnTo>
                    <a:pt x="22771" y="7284"/>
                  </a:lnTo>
                  <a:lnTo>
                    <a:pt x="1023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38"/>
            <p:cNvSpPr/>
            <p:nvPr/>
          </p:nvSpPr>
          <p:spPr>
            <a:xfrm>
              <a:off x="1959620" y="1695628"/>
              <a:ext cx="183162" cy="56948"/>
            </a:xfrm>
            <a:custGeom>
              <a:avLst/>
              <a:gdLst/>
              <a:ahLst/>
              <a:cxnLst/>
              <a:rect l="l" t="t" r="r" b="b"/>
              <a:pathLst>
                <a:path w="5606" h="1743" extrusionOk="0">
                  <a:moveTo>
                    <a:pt x="2803" y="1"/>
                  </a:moveTo>
                  <a:cubicBezTo>
                    <a:pt x="2106" y="1"/>
                    <a:pt x="1410" y="159"/>
                    <a:pt x="887" y="476"/>
                  </a:cubicBezTo>
                  <a:cubicBezTo>
                    <a:pt x="285" y="824"/>
                    <a:pt x="0" y="1299"/>
                    <a:pt x="95" y="1742"/>
                  </a:cubicBezTo>
                  <a:cubicBezTo>
                    <a:pt x="159" y="1394"/>
                    <a:pt x="412" y="1077"/>
                    <a:pt x="887" y="792"/>
                  </a:cubicBezTo>
                  <a:cubicBezTo>
                    <a:pt x="1410" y="491"/>
                    <a:pt x="2106" y="341"/>
                    <a:pt x="2803" y="341"/>
                  </a:cubicBezTo>
                  <a:cubicBezTo>
                    <a:pt x="3500" y="341"/>
                    <a:pt x="4196" y="491"/>
                    <a:pt x="4719" y="792"/>
                  </a:cubicBezTo>
                  <a:cubicBezTo>
                    <a:pt x="5194" y="1077"/>
                    <a:pt x="5447" y="1394"/>
                    <a:pt x="5511" y="1742"/>
                  </a:cubicBezTo>
                  <a:cubicBezTo>
                    <a:pt x="5606" y="1299"/>
                    <a:pt x="5321" y="824"/>
                    <a:pt x="4719" y="476"/>
                  </a:cubicBezTo>
                  <a:cubicBezTo>
                    <a:pt x="4196" y="159"/>
                    <a:pt x="3500" y="1"/>
                    <a:pt x="2803"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8"/>
            <p:cNvSpPr/>
            <p:nvPr/>
          </p:nvSpPr>
          <p:spPr>
            <a:xfrm>
              <a:off x="1962724" y="1706737"/>
              <a:ext cx="176954" cy="91614"/>
            </a:xfrm>
            <a:custGeom>
              <a:avLst/>
              <a:gdLst/>
              <a:ahLst/>
              <a:cxnLst/>
              <a:rect l="l" t="t" r="r" b="b"/>
              <a:pathLst>
                <a:path w="5416" h="2804" extrusionOk="0">
                  <a:moveTo>
                    <a:pt x="2708" y="1"/>
                  </a:moveTo>
                  <a:cubicBezTo>
                    <a:pt x="2011" y="1"/>
                    <a:pt x="1315" y="151"/>
                    <a:pt x="792" y="452"/>
                  </a:cubicBezTo>
                  <a:cubicBezTo>
                    <a:pt x="317" y="737"/>
                    <a:pt x="64" y="1054"/>
                    <a:pt x="0" y="1402"/>
                  </a:cubicBezTo>
                  <a:cubicBezTo>
                    <a:pt x="64" y="1751"/>
                    <a:pt x="317" y="2099"/>
                    <a:pt x="792" y="2352"/>
                  </a:cubicBezTo>
                  <a:cubicBezTo>
                    <a:pt x="1315" y="2653"/>
                    <a:pt x="2011" y="2804"/>
                    <a:pt x="2708" y="2804"/>
                  </a:cubicBezTo>
                  <a:cubicBezTo>
                    <a:pt x="3405" y="2804"/>
                    <a:pt x="4101" y="2653"/>
                    <a:pt x="4624" y="2352"/>
                  </a:cubicBezTo>
                  <a:cubicBezTo>
                    <a:pt x="5099" y="2099"/>
                    <a:pt x="5352" y="1751"/>
                    <a:pt x="5416" y="1402"/>
                  </a:cubicBezTo>
                  <a:cubicBezTo>
                    <a:pt x="5352" y="1054"/>
                    <a:pt x="5099" y="737"/>
                    <a:pt x="4624" y="452"/>
                  </a:cubicBezTo>
                  <a:cubicBezTo>
                    <a:pt x="4101" y="151"/>
                    <a:pt x="3405" y="1"/>
                    <a:pt x="270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38"/>
            <p:cNvSpPr/>
            <p:nvPr/>
          </p:nvSpPr>
          <p:spPr>
            <a:xfrm>
              <a:off x="1897543" y="1755648"/>
              <a:ext cx="141766" cy="82792"/>
            </a:xfrm>
            <a:custGeom>
              <a:avLst/>
              <a:gdLst/>
              <a:ahLst/>
              <a:cxnLst/>
              <a:rect l="l" t="t" r="r" b="b"/>
              <a:pathLst>
                <a:path w="4339" h="2534" extrusionOk="0">
                  <a:moveTo>
                    <a:pt x="348" y="0"/>
                  </a:moveTo>
                  <a:lnTo>
                    <a:pt x="0" y="222"/>
                  </a:lnTo>
                  <a:lnTo>
                    <a:pt x="3990" y="2534"/>
                  </a:lnTo>
                  <a:lnTo>
                    <a:pt x="4339" y="2312"/>
                  </a:lnTo>
                  <a:lnTo>
                    <a:pt x="348"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38"/>
            <p:cNvSpPr/>
            <p:nvPr/>
          </p:nvSpPr>
          <p:spPr>
            <a:xfrm>
              <a:off x="1874770" y="1769109"/>
              <a:ext cx="141799" cy="81747"/>
            </a:xfrm>
            <a:custGeom>
              <a:avLst/>
              <a:gdLst/>
              <a:ahLst/>
              <a:cxnLst/>
              <a:rect l="l" t="t" r="r" b="b"/>
              <a:pathLst>
                <a:path w="4340" h="2502" extrusionOk="0">
                  <a:moveTo>
                    <a:pt x="349" y="0"/>
                  </a:moveTo>
                  <a:lnTo>
                    <a:pt x="0" y="222"/>
                  </a:lnTo>
                  <a:lnTo>
                    <a:pt x="3991" y="2502"/>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38"/>
            <p:cNvSpPr/>
            <p:nvPr/>
          </p:nvSpPr>
          <p:spPr>
            <a:xfrm>
              <a:off x="1851997" y="1782537"/>
              <a:ext cx="141799" cy="81779"/>
            </a:xfrm>
            <a:custGeom>
              <a:avLst/>
              <a:gdLst/>
              <a:ahLst/>
              <a:cxnLst/>
              <a:rect l="l" t="t" r="r" b="b"/>
              <a:pathLst>
                <a:path w="4340" h="2503" extrusionOk="0">
                  <a:moveTo>
                    <a:pt x="349" y="1"/>
                  </a:moveTo>
                  <a:lnTo>
                    <a:pt x="1" y="191"/>
                  </a:lnTo>
                  <a:lnTo>
                    <a:pt x="3991" y="2503"/>
                  </a:lnTo>
                  <a:lnTo>
                    <a:pt x="4339" y="2281"/>
                  </a:lnTo>
                  <a:lnTo>
                    <a:pt x="349"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38"/>
            <p:cNvSpPr/>
            <p:nvPr/>
          </p:nvSpPr>
          <p:spPr>
            <a:xfrm>
              <a:off x="2105503" y="1630447"/>
              <a:ext cx="142811" cy="81779"/>
            </a:xfrm>
            <a:custGeom>
              <a:avLst/>
              <a:gdLst/>
              <a:ahLst/>
              <a:cxnLst/>
              <a:rect l="l" t="t" r="r" b="b"/>
              <a:pathLst>
                <a:path w="4371" h="2503" extrusionOk="0">
                  <a:moveTo>
                    <a:pt x="381" y="0"/>
                  </a:moveTo>
                  <a:lnTo>
                    <a:pt x="1" y="222"/>
                  </a:lnTo>
                  <a:lnTo>
                    <a:pt x="3991" y="2502"/>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38"/>
            <p:cNvSpPr/>
            <p:nvPr/>
          </p:nvSpPr>
          <p:spPr>
            <a:xfrm>
              <a:off x="2082730" y="1643908"/>
              <a:ext cx="142844" cy="81747"/>
            </a:xfrm>
            <a:custGeom>
              <a:avLst/>
              <a:gdLst/>
              <a:ahLst/>
              <a:cxnLst/>
              <a:rect l="l" t="t" r="r" b="b"/>
              <a:pathLst>
                <a:path w="4372" h="2502" extrusionOk="0">
                  <a:moveTo>
                    <a:pt x="381" y="0"/>
                  </a:moveTo>
                  <a:lnTo>
                    <a:pt x="1" y="190"/>
                  </a:lnTo>
                  <a:lnTo>
                    <a:pt x="3991" y="2502"/>
                  </a:lnTo>
                  <a:lnTo>
                    <a:pt x="4371" y="2280"/>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38"/>
            <p:cNvSpPr/>
            <p:nvPr/>
          </p:nvSpPr>
          <p:spPr>
            <a:xfrm>
              <a:off x="2059990" y="1656323"/>
              <a:ext cx="142811" cy="82792"/>
            </a:xfrm>
            <a:custGeom>
              <a:avLst/>
              <a:gdLst/>
              <a:ahLst/>
              <a:cxnLst/>
              <a:rect l="l" t="t" r="r" b="b"/>
              <a:pathLst>
                <a:path w="4371" h="2534" extrusionOk="0">
                  <a:moveTo>
                    <a:pt x="380" y="0"/>
                  </a:moveTo>
                  <a:lnTo>
                    <a:pt x="0" y="222"/>
                  </a:lnTo>
                  <a:lnTo>
                    <a:pt x="3990" y="2534"/>
                  </a:lnTo>
                  <a:lnTo>
                    <a:pt x="4370" y="2312"/>
                  </a:lnTo>
                  <a:lnTo>
                    <a:pt x="380"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38"/>
            <p:cNvSpPr/>
            <p:nvPr/>
          </p:nvSpPr>
          <p:spPr>
            <a:xfrm>
              <a:off x="2147945" y="1804264"/>
              <a:ext cx="182117" cy="56948"/>
            </a:xfrm>
            <a:custGeom>
              <a:avLst/>
              <a:gdLst/>
              <a:ahLst/>
              <a:cxnLst/>
              <a:rect l="l" t="t" r="r" b="b"/>
              <a:pathLst>
                <a:path w="5574" h="1743" extrusionOk="0">
                  <a:moveTo>
                    <a:pt x="2787" y="1"/>
                  </a:moveTo>
                  <a:cubicBezTo>
                    <a:pt x="2090" y="1"/>
                    <a:pt x="1393" y="159"/>
                    <a:pt x="855" y="476"/>
                  </a:cubicBezTo>
                  <a:cubicBezTo>
                    <a:pt x="253" y="824"/>
                    <a:pt x="0" y="1299"/>
                    <a:pt x="95" y="1743"/>
                  </a:cubicBezTo>
                  <a:cubicBezTo>
                    <a:pt x="158" y="1394"/>
                    <a:pt x="412" y="1078"/>
                    <a:pt x="855" y="793"/>
                  </a:cubicBezTo>
                  <a:cubicBezTo>
                    <a:pt x="1393" y="492"/>
                    <a:pt x="2090" y="341"/>
                    <a:pt x="2787" y="341"/>
                  </a:cubicBezTo>
                  <a:cubicBezTo>
                    <a:pt x="3484" y="341"/>
                    <a:pt x="4180" y="492"/>
                    <a:pt x="4719" y="793"/>
                  </a:cubicBezTo>
                  <a:cubicBezTo>
                    <a:pt x="5162" y="1078"/>
                    <a:pt x="5447" y="1394"/>
                    <a:pt x="5510" y="1743"/>
                  </a:cubicBezTo>
                  <a:cubicBezTo>
                    <a:pt x="5574" y="1299"/>
                    <a:pt x="5320" y="824"/>
                    <a:pt x="4719" y="476"/>
                  </a:cubicBezTo>
                  <a:cubicBezTo>
                    <a:pt x="4180" y="159"/>
                    <a:pt x="3484" y="1"/>
                    <a:pt x="278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38"/>
            <p:cNvSpPr/>
            <p:nvPr/>
          </p:nvSpPr>
          <p:spPr>
            <a:xfrm>
              <a:off x="2151048" y="1815406"/>
              <a:ext cx="176954" cy="91581"/>
            </a:xfrm>
            <a:custGeom>
              <a:avLst/>
              <a:gdLst/>
              <a:ahLst/>
              <a:cxnLst/>
              <a:rect l="l" t="t" r="r" b="b"/>
              <a:pathLst>
                <a:path w="5416" h="2803" extrusionOk="0">
                  <a:moveTo>
                    <a:pt x="2692" y="0"/>
                  </a:moveTo>
                  <a:cubicBezTo>
                    <a:pt x="1995" y="0"/>
                    <a:pt x="1298" y="151"/>
                    <a:pt x="760" y="452"/>
                  </a:cubicBezTo>
                  <a:cubicBezTo>
                    <a:pt x="317" y="737"/>
                    <a:pt x="63" y="1053"/>
                    <a:pt x="0" y="1402"/>
                  </a:cubicBezTo>
                  <a:cubicBezTo>
                    <a:pt x="63" y="1750"/>
                    <a:pt x="317" y="2098"/>
                    <a:pt x="760" y="2352"/>
                  </a:cubicBezTo>
                  <a:cubicBezTo>
                    <a:pt x="1298" y="2652"/>
                    <a:pt x="1995" y="2803"/>
                    <a:pt x="2692" y="2803"/>
                  </a:cubicBezTo>
                  <a:cubicBezTo>
                    <a:pt x="3389" y="2803"/>
                    <a:pt x="4085" y="2652"/>
                    <a:pt x="4624" y="2352"/>
                  </a:cubicBezTo>
                  <a:cubicBezTo>
                    <a:pt x="5067" y="2098"/>
                    <a:pt x="5352" y="1750"/>
                    <a:pt x="5415" y="1402"/>
                  </a:cubicBezTo>
                  <a:cubicBezTo>
                    <a:pt x="5352" y="1053"/>
                    <a:pt x="5067" y="737"/>
                    <a:pt x="4624" y="452"/>
                  </a:cubicBezTo>
                  <a:cubicBezTo>
                    <a:pt x="4085" y="151"/>
                    <a:pt x="3389" y="0"/>
                    <a:pt x="269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38"/>
            <p:cNvSpPr/>
            <p:nvPr/>
          </p:nvSpPr>
          <p:spPr>
            <a:xfrm>
              <a:off x="2084821" y="1864284"/>
              <a:ext cx="142811" cy="82825"/>
            </a:xfrm>
            <a:custGeom>
              <a:avLst/>
              <a:gdLst/>
              <a:ahLst/>
              <a:cxnLst/>
              <a:rect l="l" t="t" r="r" b="b"/>
              <a:pathLst>
                <a:path w="4371" h="2535" extrusionOk="0">
                  <a:moveTo>
                    <a:pt x="380" y="1"/>
                  </a:moveTo>
                  <a:lnTo>
                    <a:pt x="0" y="222"/>
                  </a:lnTo>
                  <a:lnTo>
                    <a:pt x="3991" y="2534"/>
                  </a:lnTo>
                  <a:lnTo>
                    <a:pt x="4371" y="2312"/>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38"/>
            <p:cNvSpPr/>
            <p:nvPr/>
          </p:nvSpPr>
          <p:spPr>
            <a:xfrm>
              <a:off x="2062049" y="1877745"/>
              <a:ext cx="142811" cy="81779"/>
            </a:xfrm>
            <a:custGeom>
              <a:avLst/>
              <a:gdLst/>
              <a:ahLst/>
              <a:cxnLst/>
              <a:rect l="l" t="t" r="r" b="b"/>
              <a:pathLst>
                <a:path w="4371" h="2503" extrusionOk="0">
                  <a:moveTo>
                    <a:pt x="381" y="0"/>
                  </a:moveTo>
                  <a:lnTo>
                    <a:pt x="0" y="222"/>
                  </a:lnTo>
                  <a:lnTo>
                    <a:pt x="3991" y="2502"/>
                  </a:lnTo>
                  <a:lnTo>
                    <a:pt x="4371" y="2280"/>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38"/>
            <p:cNvSpPr/>
            <p:nvPr/>
          </p:nvSpPr>
          <p:spPr>
            <a:xfrm>
              <a:off x="2039276" y="1891173"/>
              <a:ext cx="142844" cy="81779"/>
            </a:xfrm>
            <a:custGeom>
              <a:avLst/>
              <a:gdLst/>
              <a:ahLst/>
              <a:cxnLst/>
              <a:rect l="l" t="t" r="r" b="b"/>
              <a:pathLst>
                <a:path w="4372" h="2503" extrusionOk="0">
                  <a:moveTo>
                    <a:pt x="381" y="1"/>
                  </a:moveTo>
                  <a:lnTo>
                    <a:pt x="1" y="191"/>
                  </a:lnTo>
                  <a:lnTo>
                    <a:pt x="3991" y="2503"/>
                  </a:lnTo>
                  <a:lnTo>
                    <a:pt x="4371" y="2281"/>
                  </a:lnTo>
                  <a:lnTo>
                    <a:pt x="381"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38"/>
            <p:cNvSpPr/>
            <p:nvPr/>
          </p:nvSpPr>
          <p:spPr>
            <a:xfrm>
              <a:off x="2293827" y="1739083"/>
              <a:ext cx="142811" cy="81779"/>
            </a:xfrm>
            <a:custGeom>
              <a:avLst/>
              <a:gdLst/>
              <a:ahLst/>
              <a:cxnLst/>
              <a:rect l="l" t="t" r="r" b="b"/>
              <a:pathLst>
                <a:path w="4371" h="2503" extrusionOk="0">
                  <a:moveTo>
                    <a:pt x="380" y="1"/>
                  </a:moveTo>
                  <a:lnTo>
                    <a:pt x="0" y="191"/>
                  </a:lnTo>
                  <a:lnTo>
                    <a:pt x="3991" y="2502"/>
                  </a:lnTo>
                  <a:lnTo>
                    <a:pt x="4371" y="2281"/>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38"/>
            <p:cNvSpPr/>
            <p:nvPr/>
          </p:nvSpPr>
          <p:spPr>
            <a:xfrm>
              <a:off x="2271055" y="1752544"/>
              <a:ext cx="142811" cy="81779"/>
            </a:xfrm>
            <a:custGeom>
              <a:avLst/>
              <a:gdLst/>
              <a:ahLst/>
              <a:cxnLst/>
              <a:rect l="l" t="t" r="r" b="b"/>
              <a:pathLst>
                <a:path w="4371" h="2503" extrusionOk="0">
                  <a:moveTo>
                    <a:pt x="381" y="0"/>
                  </a:moveTo>
                  <a:lnTo>
                    <a:pt x="1" y="190"/>
                  </a:lnTo>
                  <a:lnTo>
                    <a:pt x="3991" y="2502"/>
                  </a:lnTo>
                  <a:lnTo>
                    <a:pt x="4371" y="2281"/>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38"/>
            <p:cNvSpPr/>
            <p:nvPr/>
          </p:nvSpPr>
          <p:spPr>
            <a:xfrm>
              <a:off x="2248282" y="1764959"/>
              <a:ext cx="142844" cy="82792"/>
            </a:xfrm>
            <a:custGeom>
              <a:avLst/>
              <a:gdLst/>
              <a:ahLst/>
              <a:cxnLst/>
              <a:rect l="l" t="t" r="r" b="b"/>
              <a:pathLst>
                <a:path w="4372"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38"/>
            <p:cNvSpPr/>
            <p:nvPr/>
          </p:nvSpPr>
          <p:spPr>
            <a:xfrm>
              <a:off x="1025285" y="1818771"/>
              <a:ext cx="523577" cy="2196703"/>
            </a:xfrm>
            <a:custGeom>
              <a:avLst/>
              <a:gdLst/>
              <a:ahLst/>
              <a:cxnLst/>
              <a:rect l="l" t="t" r="r" b="b"/>
              <a:pathLst>
                <a:path w="16025" h="67234" extrusionOk="0">
                  <a:moveTo>
                    <a:pt x="16025" y="0"/>
                  </a:moveTo>
                  <a:lnTo>
                    <a:pt x="0" y="9247"/>
                  </a:lnTo>
                  <a:lnTo>
                    <a:pt x="0" y="67233"/>
                  </a:lnTo>
                  <a:lnTo>
                    <a:pt x="16025" y="57954"/>
                  </a:lnTo>
                  <a:lnTo>
                    <a:pt x="16025"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38"/>
            <p:cNvSpPr/>
            <p:nvPr/>
          </p:nvSpPr>
          <p:spPr>
            <a:xfrm>
              <a:off x="457208" y="1792894"/>
              <a:ext cx="568109" cy="2222579"/>
            </a:xfrm>
            <a:custGeom>
              <a:avLst/>
              <a:gdLst/>
              <a:ahLst/>
              <a:cxnLst/>
              <a:rect l="l" t="t" r="r" b="b"/>
              <a:pathLst>
                <a:path w="17388" h="68026" extrusionOk="0">
                  <a:moveTo>
                    <a:pt x="1" y="0"/>
                  </a:moveTo>
                  <a:lnTo>
                    <a:pt x="1" y="57986"/>
                  </a:lnTo>
                  <a:lnTo>
                    <a:pt x="17387" y="68025"/>
                  </a:lnTo>
                  <a:lnTo>
                    <a:pt x="17387" y="10039"/>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38"/>
            <p:cNvSpPr/>
            <p:nvPr/>
          </p:nvSpPr>
          <p:spPr>
            <a:xfrm>
              <a:off x="482039" y="1897838"/>
              <a:ext cx="519460" cy="2103129"/>
            </a:xfrm>
            <a:custGeom>
              <a:avLst/>
              <a:gdLst/>
              <a:ahLst/>
              <a:cxnLst/>
              <a:rect l="l" t="t" r="r" b="b"/>
              <a:pathLst>
                <a:path w="15899" h="64370" extrusionOk="0">
                  <a:moveTo>
                    <a:pt x="303" y="1"/>
                  </a:moveTo>
                  <a:cubicBezTo>
                    <a:pt x="128" y="1"/>
                    <a:pt x="1" y="152"/>
                    <a:pt x="1" y="399"/>
                  </a:cubicBezTo>
                  <a:lnTo>
                    <a:pt x="1" y="55186"/>
                  </a:lnTo>
                  <a:lnTo>
                    <a:pt x="15899" y="64370"/>
                  </a:lnTo>
                  <a:lnTo>
                    <a:pt x="15899" y="9551"/>
                  </a:lnTo>
                  <a:cubicBezTo>
                    <a:pt x="15899" y="9203"/>
                    <a:pt x="15645" y="8791"/>
                    <a:pt x="15329" y="8601"/>
                  </a:cubicBezTo>
                  <a:lnTo>
                    <a:pt x="539" y="82"/>
                  </a:lnTo>
                  <a:cubicBezTo>
                    <a:pt x="456" y="26"/>
                    <a:pt x="375" y="1"/>
                    <a:pt x="30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38"/>
            <p:cNvSpPr/>
            <p:nvPr/>
          </p:nvSpPr>
          <p:spPr>
            <a:xfrm>
              <a:off x="497559" y="1924564"/>
              <a:ext cx="488421" cy="387496"/>
            </a:xfrm>
            <a:custGeom>
              <a:avLst/>
              <a:gdLst/>
              <a:ahLst/>
              <a:cxnLst/>
              <a:rect l="l" t="t" r="r" b="b"/>
              <a:pathLst>
                <a:path w="14949" h="11860" extrusionOk="0">
                  <a:moveTo>
                    <a:pt x="242" y="1"/>
                  </a:moveTo>
                  <a:cubicBezTo>
                    <a:pt x="96" y="1"/>
                    <a:pt x="1" y="107"/>
                    <a:pt x="1" y="309"/>
                  </a:cubicBezTo>
                  <a:lnTo>
                    <a:pt x="1" y="2938"/>
                  </a:lnTo>
                  <a:cubicBezTo>
                    <a:pt x="1" y="3223"/>
                    <a:pt x="191" y="3539"/>
                    <a:pt x="444" y="3698"/>
                  </a:cubicBezTo>
                  <a:lnTo>
                    <a:pt x="14505" y="11805"/>
                  </a:lnTo>
                  <a:cubicBezTo>
                    <a:pt x="14579" y="11842"/>
                    <a:pt x="14648" y="11860"/>
                    <a:pt x="14708" y="11860"/>
                  </a:cubicBezTo>
                  <a:cubicBezTo>
                    <a:pt x="14853" y="11860"/>
                    <a:pt x="14949" y="11753"/>
                    <a:pt x="14949" y="11552"/>
                  </a:cubicBezTo>
                  <a:lnTo>
                    <a:pt x="14949" y="8923"/>
                  </a:lnTo>
                  <a:cubicBezTo>
                    <a:pt x="14949" y="8670"/>
                    <a:pt x="14759" y="8321"/>
                    <a:pt x="14505" y="8195"/>
                  </a:cubicBezTo>
                  <a:lnTo>
                    <a:pt x="444" y="56"/>
                  </a:lnTo>
                  <a:cubicBezTo>
                    <a:pt x="370" y="19"/>
                    <a:pt x="302" y="1"/>
                    <a:pt x="24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38"/>
            <p:cNvSpPr/>
            <p:nvPr/>
          </p:nvSpPr>
          <p:spPr>
            <a:xfrm>
              <a:off x="521377" y="1961550"/>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38"/>
            <p:cNvSpPr/>
            <p:nvPr/>
          </p:nvSpPr>
          <p:spPr>
            <a:xfrm>
              <a:off x="521377" y="1987426"/>
              <a:ext cx="164539" cy="102461"/>
            </a:xfrm>
            <a:custGeom>
              <a:avLst/>
              <a:gdLst/>
              <a:ahLst/>
              <a:cxnLst/>
              <a:rect l="l" t="t" r="r" b="b"/>
              <a:pathLst>
                <a:path w="5036" h="3136" extrusionOk="0">
                  <a:moveTo>
                    <a:pt x="0" y="0"/>
                  </a:moveTo>
                  <a:lnTo>
                    <a:pt x="0" y="254"/>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38"/>
            <p:cNvSpPr/>
            <p:nvPr/>
          </p:nvSpPr>
          <p:spPr>
            <a:xfrm>
              <a:off x="521377" y="2014316"/>
              <a:ext cx="164539" cy="102461"/>
            </a:xfrm>
            <a:custGeom>
              <a:avLst/>
              <a:gdLst/>
              <a:ahLst/>
              <a:cxnLst/>
              <a:rect l="l" t="t" r="r" b="b"/>
              <a:pathLst>
                <a:path w="5036" h="3136" extrusionOk="0">
                  <a:moveTo>
                    <a:pt x="0" y="1"/>
                  </a:moveTo>
                  <a:lnTo>
                    <a:pt x="0" y="222"/>
                  </a:lnTo>
                  <a:lnTo>
                    <a:pt x="5036" y="3136"/>
                  </a:lnTo>
                  <a:lnTo>
                    <a:pt x="5036" y="2882"/>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38"/>
            <p:cNvSpPr/>
            <p:nvPr/>
          </p:nvSpPr>
          <p:spPr>
            <a:xfrm>
              <a:off x="829707" y="2162780"/>
              <a:ext cx="23851" cy="28490"/>
            </a:xfrm>
            <a:custGeom>
              <a:avLst/>
              <a:gdLst/>
              <a:ahLst/>
              <a:cxnLst/>
              <a:rect l="l" t="t" r="r" b="b"/>
              <a:pathLst>
                <a:path w="730" h="872" extrusionOk="0">
                  <a:moveTo>
                    <a:pt x="201" y="1"/>
                  </a:moveTo>
                  <a:cubicBezTo>
                    <a:pt x="174" y="1"/>
                    <a:pt x="149" y="6"/>
                    <a:pt x="127" y="17"/>
                  </a:cubicBezTo>
                  <a:cubicBezTo>
                    <a:pt x="1" y="112"/>
                    <a:pt x="1" y="334"/>
                    <a:pt x="127" y="555"/>
                  </a:cubicBezTo>
                  <a:cubicBezTo>
                    <a:pt x="225" y="752"/>
                    <a:pt x="381" y="872"/>
                    <a:pt x="505" y="872"/>
                  </a:cubicBezTo>
                  <a:cubicBezTo>
                    <a:pt x="540" y="872"/>
                    <a:pt x="574" y="862"/>
                    <a:pt x="602" y="840"/>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38"/>
            <p:cNvSpPr/>
            <p:nvPr/>
          </p:nvSpPr>
          <p:spPr>
            <a:xfrm>
              <a:off x="877311" y="2190715"/>
              <a:ext cx="23818" cy="28098"/>
            </a:xfrm>
            <a:custGeom>
              <a:avLst/>
              <a:gdLst/>
              <a:ahLst/>
              <a:cxnLst/>
              <a:rect l="l" t="t" r="r" b="b"/>
              <a:pathLst>
                <a:path w="729" h="860" extrusionOk="0">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38"/>
            <p:cNvSpPr/>
            <p:nvPr/>
          </p:nvSpPr>
          <p:spPr>
            <a:xfrm>
              <a:off x="926973" y="2218356"/>
              <a:ext cx="21760" cy="28588"/>
            </a:xfrm>
            <a:custGeom>
              <a:avLst/>
              <a:gdLst/>
              <a:ahLst/>
              <a:cxnLst/>
              <a:rect l="l" t="t" r="r" b="b"/>
              <a:pathLst>
                <a:path w="666" h="875" extrusionOk="0">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38"/>
            <p:cNvSpPr/>
            <p:nvPr/>
          </p:nvSpPr>
          <p:spPr>
            <a:xfrm>
              <a:off x="497559" y="2063227"/>
              <a:ext cx="488421" cy="387496"/>
            </a:xfrm>
            <a:custGeom>
              <a:avLst/>
              <a:gdLst/>
              <a:ahLst/>
              <a:cxnLst/>
              <a:rect l="l" t="t" r="r" b="b"/>
              <a:pathLst>
                <a:path w="14949" h="11860" extrusionOk="0">
                  <a:moveTo>
                    <a:pt x="242" y="0"/>
                  </a:moveTo>
                  <a:cubicBezTo>
                    <a:pt x="96" y="0"/>
                    <a:pt x="1" y="107"/>
                    <a:pt x="1" y="309"/>
                  </a:cubicBezTo>
                  <a:lnTo>
                    <a:pt x="1" y="2937"/>
                  </a:lnTo>
                  <a:cubicBezTo>
                    <a:pt x="1" y="3191"/>
                    <a:pt x="191" y="3539"/>
                    <a:pt x="444" y="3666"/>
                  </a:cubicBezTo>
                  <a:lnTo>
                    <a:pt x="14505" y="11805"/>
                  </a:lnTo>
                  <a:cubicBezTo>
                    <a:pt x="14579" y="11841"/>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38"/>
            <p:cNvSpPr/>
            <p:nvPr/>
          </p:nvSpPr>
          <p:spPr>
            <a:xfrm>
              <a:off x="521377" y="2100212"/>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38"/>
            <p:cNvSpPr/>
            <p:nvPr/>
          </p:nvSpPr>
          <p:spPr>
            <a:xfrm>
              <a:off x="521377" y="2126056"/>
              <a:ext cx="164539" cy="102494"/>
            </a:xfrm>
            <a:custGeom>
              <a:avLst/>
              <a:gdLst/>
              <a:ahLst/>
              <a:cxnLst/>
              <a:rect l="l" t="t" r="r" b="b"/>
              <a:pathLst>
                <a:path w="5036" h="3137"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38"/>
            <p:cNvSpPr/>
            <p:nvPr/>
          </p:nvSpPr>
          <p:spPr>
            <a:xfrm>
              <a:off x="521377" y="2152978"/>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38"/>
            <p:cNvSpPr/>
            <p:nvPr/>
          </p:nvSpPr>
          <p:spPr>
            <a:xfrm>
              <a:off x="830753" y="2301148"/>
              <a:ext cx="21760" cy="28556"/>
            </a:xfrm>
            <a:custGeom>
              <a:avLst/>
              <a:gdLst/>
              <a:ahLst/>
              <a:cxnLst/>
              <a:rect l="l" t="t" r="r" b="b"/>
              <a:pathLst>
                <a:path w="666" h="874" extrusionOk="0">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6"/>
                    <a:pt x="507" y="152"/>
                    <a:pt x="317" y="57"/>
                  </a:cubicBezTo>
                  <a:cubicBezTo>
                    <a:pt x="259" y="18"/>
                    <a:pt x="207"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38"/>
            <p:cNvSpPr/>
            <p:nvPr/>
          </p:nvSpPr>
          <p:spPr>
            <a:xfrm>
              <a:off x="878357" y="2329083"/>
              <a:ext cx="21760" cy="28588"/>
            </a:xfrm>
            <a:custGeom>
              <a:avLst/>
              <a:gdLst/>
              <a:ahLst/>
              <a:cxnLst/>
              <a:rect l="l" t="t" r="r" b="b"/>
              <a:pathLst>
                <a:path w="666" h="875" extrusionOk="0">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38"/>
            <p:cNvSpPr/>
            <p:nvPr/>
          </p:nvSpPr>
          <p:spPr>
            <a:xfrm>
              <a:off x="924915" y="2356789"/>
              <a:ext cx="24864" cy="28523"/>
            </a:xfrm>
            <a:custGeom>
              <a:avLst/>
              <a:gdLst/>
              <a:ahLst/>
              <a:cxnLst/>
              <a:rect l="l" t="t" r="r" b="b"/>
              <a:pathLst>
                <a:path w="761" h="873" extrusionOk="0">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38"/>
            <p:cNvSpPr/>
            <p:nvPr/>
          </p:nvSpPr>
          <p:spPr>
            <a:xfrm>
              <a:off x="497559" y="2201399"/>
              <a:ext cx="488421" cy="387790"/>
            </a:xfrm>
            <a:custGeom>
              <a:avLst/>
              <a:gdLst/>
              <a:ahLst/>
              <a:cxnLst/>
              <a:rect l="l" t="t" r="r" b="b"/>
              <a:pathLst>
                <a:path w="14949" h="11869" extrusionOk="0">
                  <a:moveTo>
                    <a:pt x="235" y="0"/>
                  </a:moveTo>
                  <a:cubicBezTo>
                    <a:pt x="93" y="0"/>
                    <a:pt x="1" y="115"/>
                    <a:pt x="1" y="292"/>
                  </a:cubicBezTo>
                  <a:lnTo>
                    <a:pt x="1" y="2920"/>
                  </a:lnTo>
                  <a:cubicBezTo>
                    <a:pt x="1" y="3205"/>
                    <a:pt x="191" y="3554"/>
                    <a:pt x="444" y="3680"/>
                  </a:cubicBezTo>
                  <a:lnTo>
                    <a:pt x="14505" y="11819"/>
                  </a:lnTo>
                  <a:cubicBezTo>
                    <a:pt x="14573" y="11853"/>
                    <a:pt x="14637" y="11869"/>
                    <a:pt x="14693" y="11869"/>
                  </a:cubicBezTo>
                  <a:cubicBezTo>
                    <a:pt x="14847" y="11869"/>
                    <a:pt x="14949" y="11751"/>
                    <a:pt x="14949" y="11566"/>
                  </a:cubicBezTo>
                  <a:lnTo>
                    <a:pt x="14949" y="8937"/>
                  </a:lnTo>
                  <a:cubicBezTo>
                    <a:pt x="14949" y="8652"/>
                    <a:pt x="14759" y="8336"/>
                    <a:pt x="14505" y="8177"/>
                  </a:cubicBezTo>
                  <a:lnTo>
                    <a:pt x="444" y="70"/>
                  </a:lnTo>
                  <a:cubicBezTo>
                    <a:pt x="367" y="22"/>
                    <a:pt x="296" y="0"/>
                    <a:pt x="235"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38"/>
            <p:cNvSpPr/>
            <p:nvPr/>
          </p:nvSpPr>
          <p:spPr>
            <a:xfrm>
              <a:off x="521377" y="2237828"/>
              <a:ext cx="164539" cy="102461"/>
            </a:xfrm>
            <a:custGeom>
              <a:avLst/>
              <a:gdLst/>
              <a:ahLst/>
              <a:cxnLst/>
              <a:rect l="l" t="t" r="r" b="b"/>
              <a:pathLst>
                <a:path w="5036" h="3136" extrusionOk="0">
                  <a:moveTo>
                    <a:pt x="0" y="0"/>
                  </a:moveTo>
                  <a:lnTo>
                    <a:pt x="0" y="253"/>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38"/>
            <p:cNvSpPr/>
            <p:nvPr/>
          </p:nvSpPr>
          <p:spPr>
            <a:xfrm>
              <a:off x="521377" y="2264718"/>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38"/>
            <p:cNvSpPr/>
            <p:nvPr/>
          </p:nvSpPr>
          <p:spPr>
            <a:xfrm>
              <a:off x="521377" y="2290594"/>
              <a:ext cx="164539" cy="102461"/>
            </a:xfrm>
            <a:custGeom>
              <a:avLst/>
              <a:gdLst/>
              <a:ahLst/>
              <a:cxnLst/>
              <a:rect l="l" t="t" r="r" b="b"/>
              <a:pathLst>
                <a:path w="5036" h="3136" extrusionOk="0">
                  <a:moveTo>
                    <a:pt x="0" y="0"/>
                  </a:moveTo>
                  <a:lnTo>
                    <a:pt x="0" y="254"/>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38"/>
            <p:cNvSpPr/>
            <p:nvPr/>
          </p:nvSpPr>
          <p:spPr>
            <a:xfrm>
              <a:off x="830753" y="2439810"/>
              <a:ext cx="21760" cy="28098"/>
            </a:xfrm>
            <a:custGeom>
              <a:avLst/>
              <a:gdLst/>
              <a:ahLst/>
              <a:cxnLst/>
              <a:rect l="l" t="t" r="r" b="b"/>
              <a:pathLst>
                <a:path w="666" h="860" extrusionOk="0">
                  <a:moveTo>
                    <a:pt x="162" y="0"/>
                  </a:moveTo>
                  <a:cubicBezTo>
                    <a:pt x="61" y="0"/>
                    <a:pt x="0" y="93"/>
                    <a:pt x="0" y="247"/>
                  </a:cubicBezTo>
                  <a:cubicBezTo>
                    <a:pt x="0" y="437"/>
                    <a:pt x="127" y="722"/>
                    <a:pt x="317" y="817"/>
                  </a:cubicBezTo>
                  <a:cubicBezTo>
                    <a:pt x="374" y="845"/>
                    <a:pt x="428" y="860"/>
                    <a:pt x="476" y="860"/>
                  </a:cubicBezTo>
                  <a:cubicBezTo>
                    <a:pt x="588" y="860"/>
                    <a:pt x="665" y="782"/>
                    <a:pt x="665" y="627"/>
                  </a:cubicBezTo>
                  <a:cubicBezTo>
                    <a:pt x="665" y="405"/>
                    <a:pt x="507" y="152"/>
                    <a:pt x="317" y="57"/>
                  </a:cubicBezTo>
                  <a:cubicBezTo>
                    <a:pt x="259" y="18"/>
                    <a:pt x="207"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38"/>
            <p:cNvSpPr/>
            <p:nvPr/>
          </p:nvSpPr>
          <p:spPr>
            <a:xfrm>
              <a:off x="877311" y="2467516"/>
              <a:ext cx="23818" cy="28490"/>
            </a:xfrm>
            <a:custGeom>
              <a:avLst/>
              <a:gdLst/>
              <a:ahLst/>
              <a:cxnLst/>
              <a:rect l="l" t="t" r="r" b="b"/>
              <a:pathLst>
                <a:path w="729" h="872" extrusionOk="0">
                  <a:moveTo>
                    <a:pt x="227" y="0"/>
                  </a:moveTo>
                  <a:cubicBezTo>
                    <a:pt x="190" y="0"/>
                    <a:pt x="156" y="10"/>
                    <a:pt x="127" y="32"/>
                  </a:cubicBezTo>
                  <a:cubicBezTo>
                    <a:pt x="0" y="96"/>
                    <a:pt x="0" y="349"/>
                    <a:pt x="127" y="571"/>
                  </a:cubicBezTo>
                  <a:cubicBezTo>
                    <a:pt x="232" y="754"/>
                    <a:pt x="401" y="872"/>
                    <a:pt x="528" y="872"/>
                  </a:cubicBezTo>
                  <a:cubicBezTo>
                    <a:pt x="555" y="872"/>
                    <a:pt x="580" y="867"/>
                    <a:pt x="602" y="856"/>
                  </a:cubicBezTo>
                  <a:cubicBezTo>
                    <a:pt x="729" y="761"/>
                    <a:pt x="729" y="507"/>
                    <a:pt x="602" y="286"/>
                  </a:cubicBezTo>
                  <a:cubicBezTo>
                    <a:pt x="504" y="115"/>
                    <a:pt x="350" y="0"/>
                    <a:pt x="2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38"/>
            <p:cNvSpPr/>
            <p:nvPr/>
          </p:nvSpPr>
          <p:spPr>
            <a:xfrm>
              <a:off x="924915" y="2494928"/>
              <a:ext cx="24864" cy="28490"/>
            </a:xfrm>
            <a:custGeom>
              <a:avLst/>
              <a:gdLst/>
              <a:ahLst/>
              <a:cxnLst/>
              <a:rect l="l" t="t" r="r" b="b"/>
              <a:pathLst>
                <a:path w="761" h="872" extrusionOk="0">
                  <a:moveTo>
                    <a:pt x="230" y="0"/>
                  </a:moveTo>
                  <a:cubicBezTo>
                    <a:pt x="205" y="0"/>
                    <a:pt x="181" y="6"/>
                    <a:pt x="159" y="17"/>
                  </a:cubicBezTo>
                  <a:cubicBezTo>
                    <a:pt x="0" y="112"/>
                    <a:pt x="0" y="333"/>
                    <a:pt x="159" y="587"/>
                  </a:cubicBezTo>
                  <a:cubicBezTo>
                    <a:pt x="256" y="757"/>
                    <a:pt x="391" y="872"/>
                    <a:pt x="521" y="872"/>
                  </a:cubicBezTo>
                  <a:cubicBezTo>
                    <a:pt x="559" y="872"/>
                    <a:pt x="597" y="862"/>
                    <a:pt x="634" y="840"/>
                  </a:cubicBezTo>
                  <a:cubicBezTo>
                    <a:pt x="760" y="777"/>
                    <a:pt x="760" y="523"/>
                    <a:pt x="634" y="302"/>
                  </a:cubicBezTo>
                  <a:cubicBezTo>
                    <a:pt x="503" y="119"/>
                    <a:pt x="350" y="0"/>
                    <a:pt x="23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38"/>
            <p:cNvSpPr/>
            <p:nvPr/>
          </p:nvSpPr>
          <p:spPr>
            <a:xfrm>
              <a:off x="497559" y="2339669"/>
              <a:ext cx="488421" cy="387790"/>
            </a:xfrm>
            <a:custGeom>
              <a:avLst/>
              <a:gdLst/>
              <a:ahLst/>
              <a:cxnLst/>
              <a:rect l="l" t="t" r="r" b="b"/>
              <a:pathLst>
                <a:path w="14949" h="11869" extrusionOk="0">
                  <a:moveTo>
                    <a:pt x="257" y="0"/>
                  </a:moveTo>
                  <a:cubicBezTo>
                    <a:pt x="103" y="0"/>
                    <a:pt x="1" y="118"/>
                    <a:pt x="1" y="303"/>
                  </a:cubicBezTo>
                  <a:lnTo>
                    <a:pt x="1" y="2932"/>
                  </a:lnTo>
                  <a:cubicBezTo>
                    <a:pt x="1" y="3217"/>
                    <a:pt x="191" y="3534"/>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6"/>
                    <a:pt x="14505" y="8189"/>
                  </a:cubicBezTo>
                  <a:lnTo>
                    <a:pt x="444" y="50"/>
                  </a:lnTo>
                  <a:cubicBezTo>
                    <a:pt x="376" y="16"/>
                    <a:pt x="313" y="0"/>
                    <a:pt x="25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38"/>
            <p:cNvSpPr/>
            <p:nvPr/>
          </p:nvSpPr>
          <p:spPr>
            <a:xfrm>
              <a:off x="521377" y="2376458"/>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38"/>
            <p:cNvSpPr/>
            <p:nvPr/>
          </p:nvSpPr>
          <p:spPr>
            <a:xfrm>
              <a:off x="521377" y="2403380"/>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38"/>
            <p:cNvSpPr/>
            <p:nvPr/>
          </p:nvSpPr>
          <p:spPr>
            <a:xfrm>
              <a:off x="521377" y="2429224"/>
              <a:ext cx="164539" cy="102494"/>
            </a:xfrm>
            <a:custGeom>
              <a:avLst/>
              <a:gdLst/>
              <a:ahLst/>
              <a:cxnLst/>
              <a:rect l="l" t="t" r="r" b="b"/>
              <a:pathLst>
                <a:path w="5036" h="3137"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38"/>
            <p:cNvSpPr/>
            <p:nvPr/>
          </p:nvSpPr>
          <p:spPr>
            <a:xfrm>
              <a:off x="830753" y="2578047"/>
              <a:ext cx="21760" cy="28327"/>
            </a:xfrm>
            <a:custGeom>
              <a:avLst/>
              <a:gdLst/>
              <a:ahLst/>
              <a:cxnLst/>
              <a:rect l="l" t="t" r="r" b="b"/>
              <a:pathLst>
                <a:path w="666" h="867" extrusionOk="0">
                  <a:moveTo>
                    <a:pt x="179" y="1"/>
                  </a:moveTo>
                  <a:cubicBezTo>
                    <a:pt x="68" y="1"/>
                    <a:pt x="0" y="89"/>
                    <a:pt x="0" y="228"/>
                  </a:cubicBezTo>
                  <a:cubicBezTo>
                    <a:pt x="0" y="449"/>
                    <a:pt x="127" y="703"/>
                    <a:pt x="317" y="830"/>
                  </a:cubicBezTo>
                  <a:cubicBezTo>
                    <a:pt x="368" y="855"/>
                    <a:pt x="417" y="867"/>
                    <a:pt x="460" y="867"/>
                  </a:cubicBezTo>
                  <a:cubicBezTo>
                    <a:pt x="581" y="867"/>
                    <a:pt x="665" y="779"/>
                    <a:pt x="665" y="639"/>
                  </a:cubicBezTo>
                  <a:cubicBezTo>
                    <a:pt x="665" y="418"/>
                    <a:pt x="507" y="164"/>
                    <a:pt x="317" y="38"/>
                  </a:cubicBezTo>
                  <a:cubicBezTo>
                    <a:pt x="266" y="12"/>
                    <a:pt x="220"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38"/>
            <p:cNvSpPr/>
            <p:nvPr/>
          </p:nvSpPr>
          <p:spPr>
            <a:xfrm>
              <a:off x="877311" y="260562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38"/>
            <p:cNvSpPr/>
            <p:nvPr/>
          </p:nvSpPr>
          <p:spPr>
            <a:xfrm>
              <a:off x="926973" y="2633754"/>
              <a:ext cx="21760" cy="28098"/>
            </a:xfrm>
            <a:custGeom>
              <a:avLst/>
              <a:gdLst/>
              <a:ahLst/>
              <a:cxnLst/>
              <a:rect l="l" t="t" r="r" b="b"/>
              <a:pathLst>
                <a:path w="666" h="860" extrusionOk="0">
                  <a:moveTo>
                    <a:pt x="165" y="0"/>
                  </a:moveTo>
                  <a:cubicBezTo>
                    <a:pt x="63" y="0"/>
                    <a:pt x="1" y="78"/>
                    <a:pt x="1" y="233"/>
                  </a:cubicBezTo>
                  <a:cubicBezTo>
                    <a:pt x="1" y="455"/>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38"/>
            <p:cNvSpPr/>
            <p:nvPr/>
          </p:nvSpPr>
          <p:spPr>
            <a:xfrm>
              <a:off x="497559" y="2478135"/>
              <a:ext cx="488421" cy="387496"/>
            </a:xfrm>
            <a:custGeom>
              <a:avLst/>
              <a:gdLst/>
              <a:ahLst/>
              <a:cxnLst/>
              <a:rect l="l" t="t" r="r" b="b"/>
              <a:pathLst>
                <a:path w="14949" h="11860" extrusionOk="0">
                  <a:moveTo>
                    <a:pt x="242" y="1"/>
                  </a:moveTo>
                  <a:cubicBezTo>
                    <a:pt x="96" y="1"/>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70"/>
                    <a:pt x="14759" y="8321"/>
                    <a:pt x="14505" y="8194"/>
                  </a:cubicBezTo>
                  <a:lnTo>
                    <a:pt x="444" y="56"/>
                  </a:lnTo>
                  <a:cubicBezTo>
                    <a:pt x="370" y="19"/>
                    <a:pt x="302" y="1"/>
                    <a:pt x="24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38"/>
            <p:cNvSpPr/>
            <p:nvPr/>
          </p:nvSpPr>
          <p:spPr>
            <a:xfrm>
              <a:off x="521377" y="2515120"/>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38"/>
            <p:cNvSpPr/>
            <p:nvPr/>
          </p:nvSpPr>
          <p:spPr>
            <a:xfrm>
              <a:off x="521377" y="2540997"/>
              <a:ext cx="164539" cy="102461"/>
            </a:xfrm>
            <a:custGeom>
              <a:avLst/>
              <a:gdLst/>
              <a:ahLst/>
              <a:cxnLst/>
              <a:rect l="l" t="t" r="r" b="b"/>
              <a:pathLst>
                <a:path w="5036" h="3136" extrusionOk="0">
                  <a:moveTo>
                    <a:pt x="0" y="0"/>
                  </a:moveTo>
                  <a:lnTo>
                    <a:pt x="0" y="253"/>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38"/>
            <p:cNvSpPr/>
            <p:nvPr/>
          </p:nvSpPr>
          <p:spPr>
            <a:xfrm>
              <a:off x="521377" y="2567886"/>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38"/>
            <p:cNvSpPr/>
            <p:nvPr/>
          </p:nvSpPr>
          <p:spPr>
            <a:xfrm>
              <a:off x="830753" y="2716513"/>
              <a:ext cx="21760" cy="28490"/>
            </a:xfrm>
            <a:custGeom>
              <a:avLst/>
              <a:gdLst/>
              <a:ahLst/>
              <a:cxnLst/>
              <a:rect l="l" t="t" r="r" b="b"/>
              <a:pathLst>
                <a:path w="666" h="872" extrusionOk="0">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38"/>
            <p:cNvSpPr/>
            <p:nvPr/>
          </p:nvSpPr>
          <p:spPr>
            <a:xfrm>
              <a:off x="878357" y="2744448"/>
              <a:ext cx="21760" cy="28131"/>
            </a:xfrm>
            <a:custGeom>
              <a:avLst/>
              <a:gdLst/>
              <a:ahLst/>
              <a:cxnLst/>
              <a:rect l="l" t="t" r="r" b="b"/>
              <a:pathLst>
                <a:path w="666" h="861" extrusionOk="0">
                  <a:moveTo>
                    <a:pt x="189" y="1"/>
                  </a:moveTo>
                  <a:cubicBezTo>
                    <a:pt x="78" y="1"/>
                    <a:pt x="0" y="78"/>
                    <a:pt x="0" y="233"/>
                  </a:cubicBezTo>
                  <a:cubicBezTo>
                    <a:pt x="0" y="455"/>
                    <a:pt x="158" y="709"/>
                    <a:pt x="348" y="804"/>
                  </a:cubicBezTo>
                  <a:cubicBezTo>
                    <a:pt x="407" y="842"/>
                    <a:pt x="459" y="860"/>
                    <a:pt x="503" y="860"/>
                  </a:cubicBezTo>
                  <a:cubicBezTo>
                    <a:pt x="604" y="860"/>
                    <a:pt x="665" y="767"/>
                    <a:pt x="665" y="614"/>
                  </a:cubicBezTo>
                  <a:cubicBezTo>
                    <a:pt x="665" y="392"/>
                    <a:pt x="538" y="138"/>
                    <a:pt x="348" y="43"/>
                  </a:cubicBezTo>
                  <a:cubicBezTo>
                    <a:pt x="291" y="15"/>
                    <a:pt x="237" y="1"/>
                    <a:pt x="18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38"/>
            <p:cNvSpPr/>
            <p:nvPr/>
          </p:nvSpPr>
          <p:spPr>
            <a:xfrm>
              <a:off x="924915" y="2771730"/>
              <a:ext cx="24864" cy="28490"/>
            </a:xfrm>
            <a:custGeom>
              <a:avLst/>
              <a:gdLst/>
              <a:ahLst/>
              <a:cxnLst/>
              <a:rect l="l" t="t" r="r" b="b"/>
              <a:pathLst>
                <a:path w="761" h="872" extrusionOk="0">
                  <a:moveTo>
                    <a:pt x="253" y="0"/>
                  </a:moveTo>
                  <a:cubicBezTo>
                    <a:pt x="219" y="0"/>
                    <a:pt x="187" y="10"/>
                    <a:pt x="159" y="32"/>
                  </a:cubicBezTo>
                  <a:cubicBezTo>
                    <a:pt x="0" y="95"/>
                    <a:pt x="0" y="349"/>
                    <a:pt x="159" y="570"/>
                  </a:cubicBezTo>
                  <a:cubicBezTo>
                    <a:pt x="263" y="753"/>
                    <a:pt x="411" y="872"/>
                    <a:pt x="548" y="872"/>
                  </a:cubicBezTo>
                  <a:cubicBezTo>
                    <a:pt x="577" y="872"/>
                    <a:pt x="606" y="866"/>
                    <a:pt x="634" y="855"/>
                  </a:cubicBezTo>
                  <a:cubicBezTo>
                    <a:pt x="760" y="760"/>
                    <a:pt x="760" y="539"/>
                    <a:pt x="634" y="317"/>
                  </a:cubicBezTo>
                  <a:cubicBezTo>
                    <a:pt x="511" y="121"/>
                    <a:pt x="369" y="0"/>
                    <a:pt x="25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38"/>
            <p:cNvSpPr/>
            <p:nvPr/>
          </p:nvSpPr>
          <p:spPr>
            <a:xfrm>
              <a:off x="497559" y="2616339"/>
              <a:ext cx="488421" cy="387953"/>
            </a:xfrm>
            <a:custGeom>
              <a:avLst/>
              <a:gdLst/>
              <a:ahLst/>
              <a:cxnLst/>
              <a:rect l="l" t="t" r="r" b="b"/>
              <a:pathLst>
                <a:path w="14949" h="11874" extrusionOk="0">
                  <a:moveTo>
                    <a:pt x="238" y="0"/>
                  </a:moveTo>
                  <a:cubicBezTo>
                    <a:pt x="95" y="0"/>
                    <a:pt x="1" y="122"/>
                    <a:pt x="1" y="323"/>
                  </a:cubicBezTo>
                  <a:lnTo>
                    <a:pt x="1" y="2951"/>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38"/>
            <p:cNvSpPr/>
            <p:nvPr/>
          </p:nvSpPr>
          <p:spPr>
            <a:xfrm>
              <a:off x="521377" y="2653749"/>
              <a:ext cx="164539" cy="102494"/>
            </a:xfrm>
            <a:custGeom>
              <a:avLst/>
              <a:gdLst/>
              <a:ahLst/>
              <a:cxnLst/>
              <a:rect l="l" t="t" r="r" b="b"/>
              <a:pathLst>
                <a:path w="5036" h="3137" extrusionOk="0">
                  <a:moveTo>
                    <a:pt x="0" y="1"/>
                  </a:moveTo>
                  <a:lnTo>
                    <a:pt x="0" y="223"/>
                  </a:lnTo>
                  <a:lnTo>
                    <a:pt x="5036" y="3136"/>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38"/>
            <p:cNvSpPr/>
            <p:nvPr/>
          </p:nvSpPr>
          <p:spPr>
            <a:xfrm>
              <a:off x="521377" y="2679626"/>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38"/>
            <p:cNvSpPr/>
            <p:nvPr/>
          </p:nvSpPr>
          <p:spPr>
            <a:xfrm>
              <a:off x="521377" y="2706548"/>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38"/>
            <p:cNvSpPr/>
            <p:nvPr/>
          </p:nvSpPr>
          <p:spPr>
            <a:xfrm>
              <a:off x="830753" y="2854718"/>
              <a:ext cx="21760" cy="28556"/>
            </a:xfrm>
            <a:custGeom>
              <a:avLst/>
              <a:gdLst/>
              <a:ahLst/>
              <a:cxnLst/>
              <a:rect l="l" t="t" r="r" b="b"/>
              <a:pathLst>
                <a:path w="666" h="874" extrusionOk="0">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38"/>
            <p:cNvSpPr/>
            <p:nvPr/>
          </p:nvSpPr>
          <p:spPr>
            <a:xfrm>
              <a:off x="878357" y="2882653"/>
              <a:ext cx="21760" cy="28098"/>
            </a:xfrm>
            <a:custGeom>
              <a:avLst/>
              <a:gdLst/>
              <a:ahLst/>
              <a:cxnLst/>
              <a:rect l="l" t="t" r="r" b="b"/>
              <a:pathLst>
                <a:path w="666" h="860" extrusionOk="0">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38"/>
            <p:cNvSpPr/>
            <p:nvPr/>
          </p:nvSpPr>
          <p:spPr>
            <a:xfrm>
              <a:off x="924915" y="2910359"/>
              <a:ext cx="24864" cy="28523"/>
            </a:xfrm>
            <a:custGeom>
              <a:avLst/>
              <a:gdLst/>
              <a:ahLst/>
              <a:cxnLst/>
              <a:rect l="l" t="t" r="r" b="b"/>
              <a:pathLst>
                <a:path w="761" h="873" extrusionOk="0">
                  <a:moveTo>
                    <a:pt x="255" y="1"/>
                  </a:moveTo>
                  <a:cubicBezTo>
                    <a:pt x="220" y="1"/>
                    <a:pt x="188" y="11"/>
                    <a:pt x="159" y="32"/>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38"/>
            <p:cNvSpPr/>
            <p:nvPr/>
          </p:nvSpPr>
          <p:spPr>
            <a:xfrm>
              <a:off x="497559" y="2754936"/>
              <a:ext cx="488421" cy="387823"/>
            </a:xfrm>
            <a:custGeom>
              <a:avLst/>
              <a:gdLst/>
              <a:ahLst/>
              <a:cxnLst/>
              <a:rect l="l" t="t" r="r" b="b"/>
              <a:pathLst>
                <a:path w="14949" h="11870" extrusionOk="0">
                  <a:moveTo>
                    <a:pt x="235" y="1"/>
                  </a:moveTo>
                  <a:cubicBezTo>
                    <a:pt x="93" y="1"/>
                    <a:pt x="1" y="116"/>
                    <a:pt x="1" y="293"/>
                  </a:cubicBezTo>
                  <a:lnTo>
                    <a:pt x="1" y="2921"/>
                  </a:lnTo>
                  <a:cubicBezTo>
                    <a:pt x="1" y="3206"/>
                    <a:pt x="191" y="3554"/>
                    <a:pt x="444" y="3681"/>
                  </a:cubicBezTo>
                  <a:lnTo>
                    <a:pt x="14505" y="11820"/>
                  </a:lnTo>
                  <a:cubicBezTo>
                    <a:pt x="14573" y="11854"/>
                    <a:pt x="14637" y="11870"/>
                    <a:pt x="14693" y="11870"/>
                  </a:cubicBezTo>
                  <a:cubicBezTo>
                    <a:pt x="14847" y="11870"/>
                    <a:pt x="14949" y="11752"/>
                    <a:pt x="14949" y="11567"/>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38"/>
            <p:cNvSpPr/>
            <p:nvPr/>
          </p:nvSpPr>
          <p:spPr>
            <a:xfrm>
              <a:off x="521377" y="2791366"/>
              <a:ext cx="164539" cy="102494"/>
            </a:xfrm>
            <a:custGeom>
              <a:avLst/>
              <a:gdLst/>
              <a:ahLst/>
              <a:cxnLst/>
              <a:rect l="l" t="t" r="r" b="b"/>
              <a:pathLst>
                <a:path w="5036" h="3137"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38"/>
            <p:cNvSpPr/>
            <p:nvPr/>
          </p:nvSpPr>
          <p:spPr>
            <a:xfrm>
              <a:off x="521377" y="2818288"/>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38"/>
            <p:cNvSpPr/>
            <p:nvPr/>
          </p:nvSpPr>
          <p:spPr>
            <a:xfrm>
              <a:off x="521377" y="2844165"/>
              <a:ext cx="164539" cy="102461"/>
            </a:xfrm>
            <a:custGeom>
              <a:avLst/>
              <a:gdLst/>
              <a:ahLst/>
              <a:cxnLst/>
              <a:rect l="l" t="t" r="r" b="b"/>
              <a:pathLst>
                <a:path w="5036" h="3136" extrusionOk="0">
                  <a:moveTo>
                    <a:pt x="0" y="0"/>
                  </a:moveTo>
                  <a:lnTo>
                    <a:pt x="0" y="253"/>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38"/>
            <p:cNvSpPr/>
            <p:nvPr/>
          </p:nvSpPr>
          <p:spPr>
            <a:xfrm>
              <a:off x="830753" y="2993347"/>
              <a:ext cx="21760" cy="28131"/>
            </a:xfrm>
            <a:custGeom>
              <a:avLst/>
              <a:gdLst/>
              <a:ahLst/>
              <a:cxnLst/>
              <a:rect l="l" t="t" r="r" b="b"/>
              <a:pathLst>
                <a:path w="666" h="861" extrusionOk="0">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38"/>
            <p:cNvSpPr/>
            <p:nvPr/>
          </p:nvSpPr>
          <p:spPr>
            <a:xfrm>
              <a:off x="877311" y="3020563"/>
              <a:ext cx="23818" cy="28490"/>
            </a:xfrm>
            <a:custGeom>
              <a:avLst/>
              <a:gdLst/>
              <a:ahLst/>
              <a:cxnLst/>
              <a:rect l="l" t="t" r="r" b="b"/>
              <a:pathLst>
                <a:path w="729" h="872" extrusionOk="0">
                  <a:moveTo>
                    <a:pt x="201" y="0"/>
                  </a:moveTo>
                  <a:cubicBezTo>
                    <a:pt x="174" y="0"/>
                    <a:pt x="149" y="5"/>
                    <a:pt x="127" y="16"/>
                  </a:cubicBezTo>
                  <a:cubicBezTo>
                    <a:pt x="0" y="111"/>
                    <a:pt x="0" y="365"/>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38"/>
            <p:cNvSpPr/>
            <p:nvPr/>
          </p:nvSpPr>
          <p:spPr>
            <a:xfrm>
              <a:off x="924915" y="3048498"/>
              <a:ext cx="24864" cy="28490"/>
            </a:xfrm>
            <a:custGeom>
              <a:avLst/>
              <a:gdLst/>
              <a:ahLst/>
              <a:cxnLst/>
              <a:rect l="l" t="t" r="r" b="b"/>
              <a:pathLst>
                <a:path w="761" h="872" extrusionOk="0">
                  <a:moveTo>
                    <a:pt x="230" y="0"/>
                  </a:moveTo>
                  <a:cubicBezTo>
                    <a:pt x="205" y="0"/>
                    <a:pt x="181" y="5"/>
                    <a:pt x="159" y="16"/>
                  </a:cubicBezTo>
                  <a:cubicBezTo>
                    <a:pt x="0" y="111"/>
                    <a:pt x="0" y="333"/>
                    <a:pt x="159" y="586"/>
                  </a:cubicBezTo>
                  <a:cubicBezTo>
                    <a:pt x="256" y="757"/>
                    <a:pt x="391" y="872"/>
                    <a:pt x="521" y="872"/>
                  </a:cubicBezTo>
                  <a:cubicBezTo>
                    <a:pt x="559" y="872"/>
                    <a:pt x="597" y="862"/>
                    <a:pt x="634" y="840"/>
                  </a:cubicBezTo>
                  <a:cubicBezTo>
                    <a:pt x="760" y="777"/>
                    <a:pt x="760" y="523"/>
                    <a:pt x="634" y="301"/>
                  </a:cubicBezTo>
                  <a:cubicBezTo>
                    <a:pt x="503" y="118"/>
                    <a:pt x="350" y="0"/>
                    <a:pt x="23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38"/>
            <p:cNvSpPr/>
            <p:nvPr/>
          </p:nvSpPr>
          <p:spPr>
            <a:xfrm>
              <a:off x="497559" y="2893239"/>
              <a:ext cx="488421" cy="387757"/>
            </a:xfrm>
            <a:custGeom>
              <a:avLst/>
              <a:gdLst/>
              <a:ahLst/>
              <a:cxnLst/>
              <a:rect l="l" t="t" r="r" b="b"/>
              <a:pathLst>
                <a:path w="14949" h="11868" extrusionOk="0">
                  <a:moveTo>
                    <a:pt x="257" y="0"/>
                  </a:moveTo>
                  <a:cubicBezTo>
                    <a:pt x="103" y="0"/>
                    <a:pt x="1" y="118"/>
                    <a:pt x="1" y="303"/>
                  </a:cubicBezTo>
                  <a:lnTo>
                    <a:pt x="1" y="2932"/>
                  </a:lnTo>
                  <a:cubicBezTo>
                    <a:pt x="1" y="3217"/>
                    <a:pt x="191" y="3533"/>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5"/>
                    <a:pt x="14505" y="8189"/>
                  </a:cubicBezTo>
                  <a:lnTo>
                    <a:pt x="444" y="50"/>
                  </a:lnTo>
                  <a:cubicBezTo>
                    <a:pt x="376" y="16"/>
                    <a:pt x="313" y="0"/>
                    <a:pt x="25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38"/>
            <p:cNvSpPr/>
            <p:nvPr/>
          </p:nvSpPr>
          <p:spPr>
            <a:xfrm>
              <a:off x="521377" y="2930028"/>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38"/>
            <p:cNvSpPr/>
            <p:nvPr/>
          </p:nvSpPr>
          <p:spPr>
            <a:xfrm>
              <a:off x="521377" y="2956917"/>
              <a:ext cx="164539" cy="102494"/>
            </a:xfrm>
            <a:custGeom>
              <a:avLst/>
              <a:gdLst/>
              <a:ahLst/>
              <a:cxnLst/>
              <a:rect l="l" t="t" r="r" b="b"/>
              <a:pathLst>
                <a:path w="5036" h="3137" extrusionOk="0">
                  <a:moveTo>
                    <a:pt x="0" y="1"/>
                  </a:moveTo>
                  <a:lnTo>
                    <a:pt x="0" y="223"/>
                  </a:lnTo>
                  <a:lnTo>
                    <a:pt x="5036" y="3136"/>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38"/>
            <p:cNvSpPr/>
            <p:nvPr/>
          </p:nvSpPr>
          <p:spPr>
            <a:xfrm>
              <a:off x="521377" y="2982794"/>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38"/>
            <p:cNvSpPr/>
            <p:nvPr/>
          </p:nvSpPr>
          <p:spPr>
            <a:xfrm>
              <a:off x="830753" y="3131617"/>
              <a:ext cx="21760" cy="28327"/>
            </a:xfrm>
            <a:custGeom>
              <a:avLst/>
              <a:gdLst/>
              <a:ahLst/>
              <a:cxnLst/>
              <a:rect l="l" t="t" r="r" b="b"/>
              <a:pathLst>
                <a:path w="666" h="867" extrusionOk="0">
                  <a:moveTo>
                    <a:pt x="179" y="0"/>
                  </a:moveTo>
                  <a:cubicBezTo>
                    <a:pt x="68" y="0"/>
                    <a:pt x="0" y="89"/>
                    <a:pt x="0" y="228"/>
                  </a:cubicBezTo>
                  <a:cubicBezTo>
                    <a:pt x="0" y="449"/>
                    <a:pt x="127" y="703"/>
                    <a:pt x="317" y="829"/>
                  </a:cubicBezTo>
                  <a:cubicBezTo>
                    <a:pt x="368" y="855"/>
                    <a:pt x="417" y="867"/>
                    <a:pt x="460" y="867"/>
                  </a:cubicBezTo>
                  <a:cubicBezTo>
                    <a:pt x="581" y="867"/>
                    <a:pt x="665" y="778"/>
                    <a:pt x="665" y="639"/>
                  </a:cubicBezTo>
                  <a:cubicBezTo>
                    <a:pt x="665" y="418"/>
                    <a:pt x="507" y="164"/>
                    <a:pt x="317" y="38"/>
                  </a:cubicBezTo>
                  <a:cubicBezTo>
                    <a:pt x="266" y="12"/>
                    <a:pt x="220" y="0"/>
                    <a:pt x="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38"/>
            <p:cNvSpPr/>
            <p:nvPr/>
          </p:nvSpPr>
          <p:spPr>
            <a:xfrm>
              <a:off x="877311" y="315919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38"/>
            <p:cNvSpPr/>
            <p:nvPr/>
          </p:nvSpPr>
          <p:spPr>
            <a:xfrm>
              <a:off x="926973" y="3187324"/>
              <a:ext cx="21760" cy="28098"/>
            </a:xfrm>
            <a:custGeom>
              <a:avLst/>
              <a:gdLst/>
              <a:ahLst/>
              <a:cxnLst/>
              <a:rect l="l" t="t" r="r" b="b"/>
              <a:pathLst>
                <a:path w="666" h="860" extrusionOk="0">
                  <a:moveTo>
                    <a:pt x="165" y="0"/>
                  </a:moveTo>
                  <a:cubicBezTo>
                    <a:pt x="63" y="0"/>
                    <a:pt x="1" y="78"/>
                    <a:pt x="1" y="233"/>
                  </a:cubicBezTo>
                  <a:cubicBezTo>
                    <a:pt x="1" y="454"/>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38"/>
            <p:cNvSpPr/>
            <p:nvPr/>
          </p:nvSpPr>
          <p:spPr>
            <a:xfrm>
              <a:off x="497559" y="3031705"/>
              <a:ext cx="488421" cy="387496"/>
            </a:xfrm>
            <a:custGeom>
              <a:avLst/>
              <a:gdLst/>
              <a:ahLst/>
              <a:cxnLst/>
              <a:rect l="l" t="t" r="r" b="b"/>
              <a:pathLst>
                <a:path w="14949" h="11860" extrusionOk="0">
                  <a:moveTo>
                    <a:pt x="242" y="0"/>
                  </a:moveTo>
                  <a:cubicBezTo>
                    <a:pt x="96" y="0"/>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38"/>
            <p:cNvSpPr/>
            <p:nvPr/>
          </p:nvSpPr>
          <p:spPr>
            <a:xfrm>
              <a:off x="521377" y="3068690"/>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38"/>
            <p:cNvSpPr/>
            <p:nvPr/>
          </p:nvSpPr>
          <p:spPr>
            <a:xfrm>
              <a:off x="521377" y="3094534"/>
              <a:ext cx="164539" cy="102494"/>
            </a:xfrm>
            <a:custGeom>
              <a:avLst/>
              <a:gdLst/>
              <a:ahLst/>
              <a:cxnLst/>
              <a:rect l="l" t="t" r="r" b="b"/>
              <a:pathLst>
                <a:path w="5036" h="3137"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38"/>
            <p:cNvSpPr/>
            <p:nvPr/>
          </p:nvSpPr>
          <p:spPr>
            <a:xfrm>
              <a:off x="521377" y="3121456"/>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38"/>
            <p:cNvSpPr/>
            <p:nvPr/>
          </p:nvSpPr>
          <p:spPr>
            <a:xfrm>
              <a:off x="830753" y="3270083"/>
              <a:ext cx="21760" cy="28490"/>
            </a:xfrm>
            <a:custGeom>
              <a:avLst/>
              <a:gdLst/>
              <a:ahLst/>
              <a:cxnLst/>
              <a:rect l="l" t="t" r="r" b="b"/>
              <a:pathLst>
                <a:path w="666" h="872" extrusionOk="0">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38"/>
            <p:cNvSpPr/>
            <p:nvPr/>
          </p:nvSpPr>
          <p:spPr>
            <a:xfrm>
              <a:off x="878357" y="3297561"/>
              <a:ext cx="21760" cy="28588"/>
            </a:xfrm>
            <a:custGeom>
              <a:avLst/>
              <a:gdLst/>
              <a:ahLst/>
              <a:cxnLst/>
              <a:rect l="l" t="t" r="r" b="b"/>
              <a:pathLst>
                <a:path w="666" h="875" extrusionOk="0">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38"/>
            <p:cNvSpPr/>
            <p:nvPr/>
          </p:nvSpPr>
          <p:spPr>
            <a:xfrm>
              <a:off x="924915" y="3325267"/>
              <a:ext cx="24864" cy="28523"/>
            </a:xfrm>
            <a:custGeom>
              <a:avLst/>
              <a:gdLst/>
              <a:ahLst/>
              <a:cxnLst/>
              <a:rect l="l" t="t" r="r" b="b"/>
              <a:pathLst>
                <a:path w="761" h="873" extrusionOk="0">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39"/>
                    <a:pt x="634" y="286"/>
                  </a:cubicBezTo>
                  <a:cubicBezTo>
                    <a:pt x="512" y="115"/>
                    <a:pt x="371" y="1"/>
                    <a:pt x="25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38"/>
            <p:cNvSpPr/>
            <p:nvPr/>
          </p:nvSpPr>
          <p:spPr>
            <a:xfrm>
              <a:off x="497559" y="3169909"/>
              <a:ext cx="488421" cy="387953"/>
            </a:xfrm>
            <a:custGeom>
              <a:avLst/>
              <a:gdLst/>
              <a:ahLst/>
              <a:cxnLst/>
              <a:rect l="l" t="t" r="r" b="b"/>
              <a:pathLst>
                <a:path w="14949" h="11874" extrusionOk="0">
                  <a:moveTo>
                    <a:pt x="238" y="0"/>
                  </a:moveTo>
                  <a:cubicBezTo>
                    <a:pt x="95" y="0"/>
                    <a:pt x="1" y="122"/>
                    <a:pt x="1" y="322"/>
                  </a:cubicBezTo>
                  <a:lnTo>
                    <a:pt x="1" y="2919"/>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38"/>
            <p:cNvSpPr/>
            <p:nvPr/>
          </p:nvSpPr>
          <p:spPr>
            <a:xfrm>
              <a:off x="521377" y="3207320"/>
              <a:ext cx="164539" cy="102494"/>
            </a:xfrm>
            <a:custGeom>
              <a:avLst/>
              <a:gdLst/>
              <a:ahLst/>
              <a:cxnLst/>
              <a:rect l="l" t="t" r="r" b="b"/>
              <a:pathLst>
                <a:path w="5036" h="3137" extrusionOk="0">
                  <a:moveTo>
                    <a:pt x="0" y="1"/>
                  </a:moveTo>
                  <a:lnTo>
                    <a:pt x="0" y="222"/>
                  </a:lnTo>
                  <a:lnTo>
                    <a:pt x="5036" y="3136"/>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38"/>
            <p:cNvSpPr/>
            <p:nvPr/>
          </p:nvSpPr>
          <p:spPr>
            <a:xfrm>
              <a:off x="521377" y="3233196"/>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38"/>
            <p:cNvSpPr/>
            <p:nvPr/>
          </p:nvSpPr>
          <p:spPr>
            <a:xfrm>
              <a:off x="521377" y="3260086"/>
              <a:ext cx="164539" cy="102494"/>
            </a:xfrm>
            <a:custGeom>
              <a:avLst/>
              <a:gdLst/>
              <a:ahLst/>
              <a:cxnLst/>
              <a:rect l="l" t="t" r="r" b="b"/>
              <a:pathLst>
                <a:path w="5036" h="3137" extrusionOk="0">
                  <a:moveTo>
                    <a:pt x="0" y="1"/>
                  </a:moveTo>
                  <a:lnTo>
                    <a:pt x="0" y="223"/>
                  </a:lnTo>
                  <a:lnTo>
                    <a:pt x="5036" y="3136"/>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38"/>
            <p:cNvSpPr/>
            <p:nvPr/>
          </p:nvSpPr>
          <p:spPr>
            <a:xfrm>
              <a:off x="830753" y="3408288"/>
              <a:ext cx="21760" cy="28556"/>
            </a:xfrm>
            <a:custGeom>
              <a:avLst/>
              <a:gdLst/>
              <a:ahLst/>
              <a:cxnLst/>
              <a:rect l="l" t="t" r="r" b="b"/>
              <a:pathLst>
                <a:path w="666" h="874" extrusionOk="0">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38"/>
            <p:cNvSpPr/>
            <p:nvPr/>
          </p:nvSpPr>
          <p:spPr>
            <a:xfrm>
              <a:off x="878357" y="3436223"/>
              <a:ext cx="21760" cy="28098"/>
            </a:xfrm>
            <a:custGeom>
              <a:avLst/>
              <a:gdLst/>
              <a:ahLst/>
              <a:cxnLst/>
              <a:rect l="l" t="t" r="r" b="b"/>
              <a:pathLst>
                <a:path w="666" h="860" extrusionOk="0">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38"/>
            <p:cNvSpPr/>
            <p:nvPr/>
          </p:nvSpPr>
          <p:spPr>
            <a:xfrm>
              <a:off x="924915" y="3463929"/>
              <a:ext cx="24864" cy="28523"/>
            </a:xfrm>
            <a:custGeom>
              <a:avLst/>
              <a:gdLst/>
              <a:ahLst/>
              <a:cxnLst/>
              <a:rect l="l" t="t" r="r" b="b"/>
              <a:pathLst>
                <a:path w="761" h="873" extrusionOk="0">
                  <a:moveTo>
                    <a:pt x="255" y="0"/>
                  </a:moveTo>
                  <a:cubicBezTo>
                    <a:pt x="220" y="0"/>
                    <a:pt x="188" y="11"/>
                    <a:pt x="159" y="32"/>
                  </a:cubicBezTo>
                  <a:cubicBezTo>
                    <a:pt x="0" y="96"/>
                    <a:pt x="0" y="349"/>
                    <a:pt x="159" y="571"/>
                  </a:cubicBezTo>
                  <a:cubicBezTo>
                    <a:pt x="263" y="754"/>
                    <a:pt x="411" y="872"/>
                    <a:pt x="548" y="872"/>
                  </a:cubicBezTo>
                  <a:cubicBezTo>
                    <a:pt x="577" y="872"/>
                    <a:pt x="606" y="867"/>
                    <a:pt x="634" y="856"/>
                  </a:cubicBezTo>
                  <a:cubicBezTo>
                    <a:pt x="760" y="761"/>
                    <a:pt x="760" y="507"/>
                    <a:pt x="634" y="286"/>
                  </a:cubicBezTo>
                  <a:cubicBezTo>
                    <a:pt x="512" y="115"/>
                    <a:pt x="371" y="0"/>
                    <a:pt x="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38"/>
            <p:cNvSpPr/>
            <p:nvPr/>
          </p:nvSpPr>
          <p:spPr>
            <a:xfrm>
              <a:off x="497559" y="3308506"/>
              <a:ext cx="488421" cy="387463"/>
            </a:xfrm>
            <a:custGeom>
              <a:avLst/>
              <a:gdLst/>
              <a:ahLst/>
              <a:cxnLst/>
              <a:rect l="l" t="t" r="r" b="b"/>
              <a:pathLst>
                <a:path w="14949" h="11859" extrusionOk="0">
                  <a:moveTo>
                    <a:pt x="235" y="1"/>
                  </a:moveTo>
                  <a:cubicBezTo>
                    <a:pt x="93" y="1"/>
                    <a:pt x="1" y="116"/>
                    <a:pt x="1" y="292"/>
                  </a:cubicBezTo>
                  <a:lnTo>
                    <a:pt x="1" y="2921"/>
                  </a:lnTo>
                  <a:cubicBezTo>
                    <a:pt x="1" y="3206"/>
                    <a:pt x="191" y="3523"/>
                    <a:pt x="444" y="3681"/>
                  </a:cubicBezTo>
                  <a:lnTo>
                    <a:pt x="14505" y="11788"/>
                  </a:lnTo>
                  <a:cubicBezTo>
                    <a:pt x="14582" y="11836"/>
                    <a:pt x="14653" y="11858"/>
                    <a:pt x="14715" y="11858"/>
                  </a:cubicBezTo>
                  <a:cubicBezTo>
                    <a:pt x="14856" y="11858"/>
                    <a:pt x="14949" y="11743"/>
                    <a:pt x="14949" y="11566"/>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38"/>
            <p:cNvSpPr/>
            <p:nvPr/>
          </p:nvSpPr>
          <p:spPr>
            <a:xfrm>
              <a:off x="521377" y="3344936"/>
              <a:ext cx="164539" cy="102461"/>
            </a:xfrm>
            <a:custGeom>
              <a:avLst/>
              <a:gdLst/>
              <a:ahLst/>
              <a:cxnLst/>
              <a:rect l="l" t="t" r="r" b="b"/>
              <a:pathLst>
                <a:path w="5036" h="3136"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38"/>
            <p:cNvSpPr/>
            <p:nvPr/>
          </p:nvSpPr>
          <p:spPr>
            <a:xfrm>
              <a:off x="521377" y="3371858"/>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38"/>
            <p:cNvSpPr/>
            <p:nvPr/>
          </p:nvSpPr>
          <p:spPr>
            <a:xfrm>
              <a:off x="521377" y="3397702"/>
              <a:ext cx="164539" cy="102494"/>
            </a:xfrm>
            <a:custGeom>
              <a:avLst/>
              <a:gdLst/>
              <a:ahLst/>
              <a:cxnLst/>
              <a:rect l="l" t="t" r="r" b="b"/>
              <a:pathLst>
                <a:path w="5036" h="3137"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38"/>
            <p:cNvSpPr/>
            <p:nvPr/>
          </p:nvSpPr>
          <p:spPr>
            <a:xfrm>
              <a:off x="830753" y="3546917"/>
              <a:ext cx="21760" cy="28131"/>
            </a:xfrm>
            <a:custGeom>
              <a:avLst/>
              <a:gdLst/>
              <a:ahLst/>
              <a:cxnLst/>
              <a:rect l="l" t="t" r="r" b="b"/>
              <a:pathLst>
                <a:path w="666" h="861" extrusionOk="0">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38"/>
            <p:cNvSpPr/>
            <p:nvPr/>
          </p:nvSpPr>
          <p:spPr>
            <a:xfrm>
              <a:off x="877311" y="3574101"/>
              <a:ext cx="23818" cy="28523"/>
            </a:xfrm>
            <a:custGeom>
              <a:avLst/>
              <a:gdLst/>
              <a:ahLst/>
              <a:cxnLst/>
              <a:rect l="l" t="t" r="r" b="b"/>
              <a:pathLst>
                <a:path w="729" h="873" extrusionOk="0">
                  <a:moveTo>
                    <a:pt x="201" y="1"/>
                  </a:moveTo>
                  <a:cubicBezTo>
                    <a:pt x="174" y="1"/>
                    <a:pt x="149" y="6"/>
                    <a:pt x="127" y="17"/>
                  </a:cubicBezTo>
                  <a:cubicBezTo>
                    <a:pt x="0" y="112"/>
                    <a:pt x="0" y="366"/>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38"/>
            <p:cNvSpPr/>
            <p:nvPr/>
          </p:nvSpPr>
          <p:spPr>
            <a:xfrm>
              <a:off x="926973" y="3602232"/>
              <a:ext cx="21760" cy="28490"/>
            </a:xfrm>
            <a:custGeom>
              <a:avLst/>
              <a:gdLst/>
              <a:ahLst/>
              <a:cxnLst/>
              <a:rect l="l" t="t" r="r" b="b"/>
              <a:pathLst>
                <a:path w="666" h="872" extrusionOk="0">
                  <a:moveTo>
                    <a:pt x="165" y="0"/>
                  </a:moveTo>
                  <a:cubicBezTo>
                    <a:pt x="63" y="0"/>
                    <a:pt x="1" y="78"/>
                    <a:pt x="1" y="233"/>
                  </a:cubicBezTo>
                  <a:cubicBezTo>
                    <a:pt x="1" y="455"/>
                    <a:pt x="127" y="708"/>
                    <a:pt x="317" y="835"/>
                  </a:cubicBezTo>
                  <a:cubicBezTo>
                    <a:pt x="368" y="860"/>
                    <a:pt x="417" y="872"/>
                    <a:pt x="461" y="872"/>
                  </a:cubicBezTo>
                  <a:cubicBezTo>
                    <a:pt x="581" y="872"/>
                    <a:pt x="666" y="784"/>
                    <a:pt x="666" y="645"/>
                  </a:cubicBezTo>
                  <a:cubicBezTo>
                    <a:pt x="666" y="423"/>
                    <a:pt x="507" y="170"/>
                    <a:pt x="317" y="43"/>
                  </a:cubicBezTo>
                  <a:cubicBezTo>
                    <a:pt x="260" y="14"/>
                    <a:pt x="209" y="0"/>
                    <a:pt x="16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38"/>
            <p:cNvSpPr/>
            <p:nvPr/>
          </p:nvSpPr>
          <p:spPr>
            <a:xfrm>
              <a:off x="497559" y="3446776"/>
              <a:ext cx="488421" cy="387790"/>
            </a:xfrm>
            <a:custGeom>
              <a:avLst/>
              <a:gdLst/>
              <a:ahLst/>
              <a:cxnLst/>
              <a:rect l="l" t="t" r="r" b="b"/>
              <a:pathLst>
                <a:path w="14949" h="11869" extrusionOk="0">
                  <a:moveTo>
                    <a:pt x="257" y="1"/>
                  </a:moveTo>
                  <a:cubicBezTo>
                    <a:pt x="103" y="1"/>
                    <a:pt x="1" y="119"/>
                    <a:pt x="1" y="304"/>
                  </a:cubicBezTo>
                  <a:lnTo>
                    <a:pt x="1" y="2933"/>
                  </a:lnTo>
                  <a:cubicBezTo>
                    <a:pt x="1" y="3218"/>
                    <a:pt x="191" y="3534"/>
                    <a:pt x="444" y="3693"/>
                  </a:cubicBezTo>
                  <a:lnTo>
                    <a:pt x="14505" y="11800"/>
                  </a:lnTo>
                  <a:cubicBezTo>
                    <a:pt x="14581" y="11847"/>
                    <a:pt x="14650" y="11869"/>
                    <a:pt x="14711" y="11869"/>
                  </a:cubicBezTo>
                  <a:cubicBezTo>
                    <a:pt x="14855" y="11869"/>
                    <a:pt x="14949" y="11747"/>
                    <a:pt x="14949" y="11546"/>
                  </a:cubicBezTo>
                  <a:lnTo>
                    <a:pt x="14949" y="8950"/>
                  </a:lnTo>
                  <a:cubicBezTo>
                    <a:pt x="14949" y="8665"/>
                    <a:pt x="14759" y="8316"/>
                    <a:pt x="14505" y="8190"/>
                  </a:cubicBezTo>
                  <a:lnTo>
                    <a:pt x="444" y="51"/>
                  </a:lnTo>
                  <a:cubicBezTo>
                    <a:pt x="376" y="17"/>
                    <a:pt x="313" y="1"/>
                    <a:pt x="25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38"/>
            <p:cNvSpPr/>
            <p:nvPr/>
          </p:nvSpPr>
          <p:spPr>
            <a:xfrm>
              <a:off x="521377" y="3483598"/>
              <a:ext cx="164539" cy="102461"/>
            </a:xfrm>
            <a:custGeom>
              <a:avLst/>
              <a:gdLst/>
              <a:ahLst/>
              <a:cxnLst/>
              <a:rect l="l" t="t" r="r" b="b"/>
              <a:pathLst>
                <a:path w="5036" h="3136" extrusionOk="0">
                  <a:moveTo>
                    <a:pt x="0" y="0"/>
                  </a:moveTo>
                  <a:lnTo>
                    <a:pt x="0" y="222"/>
                  </a:lnTo>
                  <a:lnTo>
                    <a:pt x="5036" y="3136"/>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38"/>
            <p:cNvSpPr/>
            <p:nvPr/>
          </p:nvSpPr>
          <p:spPr>
            <a:xfrm>
              <a:off x="521377" y="3510488"/>
              <a:ext cx="164539" cy="101448"/>
            </a:xfrm>
            <a:custGeom>
              <a:avLst/>
              <a:gdLst/>
              <a:ahLst/>
              <a:cxnLst/>
              <a:rect l="l" t="t" r="r" b="b"/>
              <a:pathLst>
                <a:path w="5036" h="3105" extrusionOk="0">
                  <a:moveTo>
                    <a:pt x="0" y="1"/>
                  </a:moveTo>
                  <a:lnTo>
                    <a:pt x="0" y="222"/>
                  </a:lnTo>
                  <a:lnTo>
                    <a:pt x="5036" y="3104"/>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38"/>
            <p:cNvSpPr/>
            <p:nvPr/>
          </p:nvSpPr>
          <p:spPr>
            <a:xfrm>
              <a:off x="521377" y="3536364"/>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38"/>
            <p:cNvSpPr/>
            <p:nvPr/>
          </p:nvSpPr>
          <p:spPr>
            <a:xfrm>
              <a:off x="829707" y="3684828"/>
              <a:ext cx="23851" cy="28523"/>
            </a:xfrm>
            <a:custGeom>
              <a:avLst/>
              <a:gdLst/>
              <a:ahLst/>
              <a:cxnLst/>
              <a:rect l="l" t="t" r="r" b="b"/>
              <a:pathLst>
                <a:path w="730" h="873" extrusionOk="0">
                  <a:moveTo>
                    <a:pt x="201" y="1"/>
                  </a:moveTo>
                  <a:cubicBezTo>
                    <a:pt x="174" y="1"/>
                    <a:pt x="149" y="6"/>
                    <a:pt x="127" y="17"/>
                  </a:cubicBezTo>
                  <a:cubicBezTo>
                    <a:pt x="1" y="112"/>
                    <a:pt x="1" y="365"/>
                    <a:pt x="127" y="587"/>
                  </a:cubicBezTo>
                  <a:cubicBezTo>
                    <a:pt x="225" y="758"/>
                    <a:pt x="379" y="872"/>
                    <a:pt x="503" y="872"/>
                  </a:cubicBezTo>
                  <a:cubicBezTo>
                    <a:pt x="539" y="872"/>
                    <a:pt x="573" y="862"/>
                    <a:pt x="602" y="840"/>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38"/>
            <p:cNvSpPr/>
            <p:nvPr/>
          </p:nvSpPr>
          <p:spPr>
            <a:xfrm>
              <a:off x="877311" y="3712763"/>
              <a:ext cx="23818" cy="28490"/>
            </a:xfrm>
            <a:custGeom>
              <a:avLst/>
              <a:gdLst/>
              <a:ahLst/>
              <a:cxnLst/>
              <a:rect l="l" t="t" r="r" b="b"/>
              <a:pathLst>
                <a:path w="729" h="872" extrusionOk="0">
                  <a:moveTo>
                    <a:pt x="201" y="1"/>
                  </a:moveTo>
                  <a:cubicBezTo>
                    <a:pt x="174" y="1"/>
                    <a:pt x="149" y="6"/>
                    <a:pt x="127" y="17"/>
                  </a:cubicBezTo>
                  <a:cubicBezTo>
                    <a:pt x="0" y="112"/>
                    <a:pt x="0" y="334"/>
                    <a:pt x="127" y="555"/>
                  </a:cubicBezTo>
                  <a:cubicBezTo>
                    <a:pt x="225" y="752"/>
                    <a:pt x="380" y="872"/>
                    <a:pt x="504" y="872"/>
                  </a:cubicBezTo>
                  <a:cubicBezTo>
                    <a:pt x="540" y="872"/>
                    <a:pt x="574" y="862"/>
                    <a:pt x="602" y="840"/>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38"/>
            <p:cNvSpPr/>
            <p:nvPr/>
          </p:nvSpPr>
          <p:spPr>
            <a:xfrm>
              <a:off x="926973" y="3740404"/>
              <a:ext cx="21760" cy="28588"/>
            </a:xfrm>
            <a:custGeom>
              <a:avLst/>
              <a:gdLst/>
              <a:ahLst/>
              <a:cxnLst/>
              <a:rect l="l" t="t" r="r" b="b"/>
              <a:pathLst>
                <a:path w="666" h="875" extrusionOk="0">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38"/>
                    <a:pt x="507" y="153"/>
                    <a:pt x="317" y="58"/>
                  </a:cubicBezTo>
                  <a:cubicBezTo>
                    <a:pt x="259" y="19"/>
                    <a:pt x="207" y="1"/>
                    <a:pt x="16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38"/>
            <p:cNvSpPr/>
            <p:nvPr/>
          </p:nvSpPr>
          <p:spPr>
            <a:xfrm>
              <a:off x="1053220" y="1921657"/>
              <a:ext cx="473915" cy="2076207"/>
            </a:xfrm>
            <a:custGeom>
              <a:avLst/>
              <a:gdLst/>
              <a:ahLst/>
              <a:cxnLst/>
              <a:rect l="l" t="t" r="r" b="b"/>
              <a:pathLst>
                <a:path w="14505" h="63546" extrusionOk="0">
                  <a:moveTo>
                    <a:pt x="14191" y="0"/>
                  </a:moveTo>
                  <a:cubicBezTo>
                    <a:pt x="14114" y="0"/>
                    <a:pt x="14027" y="26"/>
                    <a:pt x="13935" y="81"/>
                  </a:cubicBezTo>
                  <a:lnTo>
                    <a:pt x="539" y="7809"/>
                  </a:lnTo>
                  <a:cubicBezTo>
                    <a:pt x="254" y="7967"/>
                    <a:pt x="0" y="8379"/>
                    <a:pt x="0" y="8727"/>
                  </a:cubicBezTo>
                  <a:lnTo>
                    <a:pt x="0" y="63546"/>
                  </a:lnTo>
                  <a:lnTo>
                    <a:pt x="14505" y="55185"/>
                  </a:lnTo>
                  <a:lnTo>
                    <a:pt x="14505" y="398"/>
                  </a:lnTo>
                  <a:cubicBezTo>
                    <a:pt x="14505" y="151"/>
                    <a:pt x="14378" y="0"/>
                    <a:pt x="14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38"/>
            <p:cNvSpPr/>
            <p:nvPr/>
          </p:nvSpPr>
          <p:spPr>
            <a:xfrm>
              <a:off x="1068739" y="1948383"/>
              <a:ext cx="442876" cy="361031"/>
            </a:xfrm>
            <a:custGeom>
              <a:avLst/>
              <a:gdLst/>
              <a:ahLst/>
              <a:cxnLst/>
              <a:rect l="l" t="t" r="r" b="b"/>
              <a:pathLst>
                <a:path w="13555" h="11050" extrusionOk="0">
                  <a:moveTo>
                    <a:pt x="13300" y="0"/>
                  </a:moveTo>
                  <a:cubicBezTo>
                    <a:pt x="13241" y="0"/>
                    <a:pt x="13176" y="18"/>
                    <a:pt x="13111" y="55"/>
                  </a:cubicBezTo>
                  <a:lnTo>
                    <a:pt x="444" y="7371"/>
                  </a:lnTo>
                  <a:cubicBezTo>
                    <a:pt x="190" y="7497"/>
                    <a:pt x="0" y="7846"/>
                    <a:pt x="0" y="8099"/>
                  </a:cubicBezTo>
                  <a:lnTo>
                    <a:pt x="0" y="10728"/>
                  </a:lnTo>
                  <a:cubicBezTo>
                    <a:pt x="0" y="10928"/>
                    <a:pt x="94" y="11050"/>
                    <a:pt x="238" y="11050"/>
                  </a:cubicBezTo>
                  <a:cubicBezTo>
                    <a:pt x="298" y="11050"/>
                    <a:pt x="368" y="11028"/>
                    <a:pt x="444" y="10981"/>
                  </a:cubicBezTo>
                  <a:lnTo>
                    <a:pt x="13111" y="3665"/>
                  </a:lnTo>
                  <a:cubicBezTo>
                    <a:pt x="13333" y="3539"/>
                    <a:pt x="13555" y="3190"/>
                    <a:pt x="13555" y="2937"/>
                  </a:cubicBezTo>
                  <a:lnTo>
                    <a:pt x="13555" y="308"/>
                  </a:lnTo>
                  <a:cubicBezTo>
                    <a:pt x="13555" y="107"/>
                    <a:pt x="13443" y="0"/>
                    <a:pt x="1330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38"/>
            <p:cNvSpPr/>
            <p:nvPr/>
          </p:nvSpPr>
          <p:spPr>
            <a:xfrm>
              <a:off x="1068739" y="2086555"/>
              <a:ext cx="442876" cy="361064"/>
            </a:xfrm>
            <a:custGeom>
              <a:avLst/>
              <a:gdLst/>
              <a:ahLst/>
              <a:cxnLst/>
              <a:rect l="l" t="t" r="r" b="b"/>
              <a:pathLst>
                <a:path w="13555" h="11051" extrusionOk="0">
                  <a:moveTo>
                    <a:pt x="13303" y="1"/>
                  </a:moveTo>
                  <a:cubicBezTo>
                    <a:pt x="13243" y="1"/>
                    <a:pt x="13177" y="23"/>
                    <a:pt x="13111" y="70"/>
                  </a:cubicBezTo>
                  <a:lnTo>
                    <a:pt x="444" y="7385"/>
                  </a:lnTo>
                  <a:cubicBezTo>
                    <a:pt x="190" y="7512"/>
                    <a:pt x="0" y="7860"/>
                    <a:pt x="0" y="8114"/>
                  </a:cubicBezTo>
                  <a:lnTo>
                    <a:pt x="0" y="10742"/>
                  </a:lnTo>
                  <a:cubicBezTo>
                    <a:pt x="0" y="10944"/>
                    <a:pt x="95" y="11051"/>
                    <a:pt x="241" y="11051"/>
                  </a:cubicBezTo>
                  <a:cubicBezTo>
                    <a:pt x="301" y="11051"/>
                    <a:pt x="370" y="11032"/>
                    <a:pt x="444" y="10995"/>
                  </a:cubicBezTo>
                  <a:lnTo>
                    <a:pt x="13111" y="3680"/>
                  </a:lnTo>
                  <a:cubicBezTo>
                    <a:pt x="13333" y="3553"/>
                    <a:pt x="13555" y="3205"/>
                    <a:pt x="13555" y="2952"/>
                  </a:cubicBezTo>
                  <a:lnTo>
                    <a:pt x="13555" y="323"/>
                  </a:lnTo>
                  <a:cubicBezTo>
                    <a:pt x="13555" y="123"/>
                    <a:pt x="13445" y="1"/>
                    <a:pt x="13303"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38"/>
            <p:cNvSpPr/>
            <p:nvPr/>
          </p:nvSpPr>
          <p:spPr>
            <a:xfrm>
              <a:off x="1068739" y="2225184"/>
              <a:ext cx="442876" cy="360900"/>
            </a:xfrm>
            <a:custGeom>
              <a:avLst/>
              <a:gdLst/>
              <a:ahLst/>
              <a:cxnLst/>
              <a:rect l="l" t="t" r="r" b="b"/>
              <a:pathLst>
                <a:path w="13555" h="11046" extrusionOk="0">
                  <a:moveTo>
                    <a:pt x="13307" y="1"/>
                  </a:moveTo>
                  <a:cubicBezTo>
                    <a:pt x="13246" y="1"/>
                    <a:pt x="13178" y="22"/>
                    <a:pt x="13111" y="70"/>
                  </a:cubicBezTo>
                  <a:lnTo>
                    <a:pt x="444" y="7354"/>
                  </a:lnTo>
                  <a:cubicBezTo>
                    <a:pt x="190" y="7513"/>
                    <a:pt x="0" y="7829"/>
                    <a:pt x="0" y="8114"/>
                  </a:cubicBezTo>
                  <a:lnTo>
                    <a:pt x="0" y="10743"/>
                  </a:lnTo>
                  <a:cubicBezTo>
                    <a:pt x="0" y="10928"/>
                    <a:pt x="102" y="11046"/>
                    <a:pt x="256" y="11046"/>
                  </a:cubicBezTo>
                  <a:cubicBezTo>
                    <a:pt x="312" y="11046"/>
                    <a:pt x="376" y="11030"/>
                    <a:pt x="444" y="10996"/>
                  </a:cubicBezTo>
                  <a:lnTo>
                    <a:pt x="13111" y="3681"/>
                  </a:lnTo>
                  <a:cubicBezTo>
                    <a:pt x="13333" y="3554"/>
                    <a:pt x="13555" y="3206"/>
                    <a:pt x="13555" y="2921"/>
                  </a:cubicBezTo>
                  <a:lnTo>
                    <a:pt x="13555" y="292"/>
                  </a:lnTo>
                  <a:cubicBezTo>
                    <a:pt x="13555" y="116"/>
                    <a:pt x="13447" y="1"/>
                    <a:pt x="133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38"/>
            <p:cNvSpPr/>
            <p:nvPr/>
          </p:nvSpPr>
          <p:spPr>
            <a:xfrm>
              <a:off x="1068739" y="2363454"/>
              <a:ext cx="442876" cy="360900"/>
            </a:xfrm>
            <a:custGeom>
              <a:avLst/>
              <a:gdLst/>
              <a:ahLst/>
              <a:cxnLst/>
              <a:rect l="l" t="t" r="r" b="b"/>
              <a:pathLst>
                <a:path w="13555" h="11046" extrusionOk="0">
                  <a:moveTo>
                    <a:pt x="13285" y="1"/>
                  </a:moveTo>
                  <a:cubicBezTo>
                    <a:pt x="13230" y="1"/>
                    <a:pt x="13171" y="16"/>
                    <a:pt x="13111" y="50"/>
                  </a:cubicBezTo>
                  <a:lnTo>
                    <a:pt x="444" y="7366"/>
                  </a:lnTo>
                  <a:cubicBezTo>
                    <a:pt x="190" y="7493"/>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1"/>
                    <a:pt x="13285"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38"/>
            <p:cNvSpPr/>
            <p:nvPr/>
          </p:nvSpPr>
          <p:spPr>
            <a:xfrm>
              <a:off x="1068739" y="2501920"/>
              <a:ext cx="442876" cy="361064"/>
            </a:xfrm>
            <a:custGeom>
              <a:avLst/>
              <a:gdLst/>
              <a:ahLst/>
              <a:cxnLst/>
              <a:rect l="l" t="t" r="r" b="b"/>
              <a:pathLst>
                <a:path w="13555" h="11051" extrusionOk="0">
                  <a:moveTo>
                    <a:pt x="13300" y="1"/>
                  </a:moveTo>
                  <a:cubicBezTo>
                    <a:pt x="13241" y="1"/>
                    <a:pt x="13176" y="19"/>
                    <a:pt x="13111" y="56"/>
                  </a:cubicBezTo>
                  <a:lnTo>
                    <a:pt x="444" y="7371"/>
                  </a:lnTo>
                  <a:cubicBezTo>
                    <a:pt x="190" y="7498"/>
                    <a:pt x="0" y="7847"/>
                    <a:pt x="0" y="8100"/>
                  </a:cubicBezTo>
                  <a:lnTo>
                    <a:pt x="0" y="10728"/>
                  </a:lnTo>
                  <a:cubicBezTo>
                    <a:pt x="0" y="10929"/>
                    <a:pt x="94" y="11051"/>
                    <a:pt x="238" y="11051"/>
                  </a:cubicBezTo>
                  <a:cubicBezTo>
                    <a:pt x="298" y="11051"/>
                    <a:pt x="368" y="11029"/>
                    <a:pt x="444" y="10982"/>
                  </a:cubicBezTo>
                  <a:lnTo>
                    <a:pt x="13111" y="3666"/>
                  </a:lnTo>
                  <a:cubicBezTo>
                    <a:pt x="13333" y="3540"/>
                    <a:pt x="13555" y="3191"/>
                    <a:pt x="13555" y="2938"/>
                  </a:cubicBezTo>
                  <a:lnTo>
                    <a:pt x="13555" y="309"/>
                  </a:lnTo>
                  <a:cubicBezTo>
                    <a:pt x="13555" y="107"/>
                    <a:pt x="13443" y="1"/>
                    <a:pt x="133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38"/>
            <p:cNvSpPr/>
            <p:nvPr/>
          </p:nvSpPr>
          <p:spPr>
            <a:xfrm>
              <a:off x="1068739" y="2640125"/>
              <a:ext cx="442876" cy="361064"/>
            </a:xfrm>
            <a:custGeom>
              <a:avLst/>
              <a:gdLst/>
              <a:ahLst/>
              <a:cxnLst/>
              <a:rect l="l" t="t" r="r" b="b"/>
              <a:pathLst>
                <a:path w="13555" h="11051" extrusionOk="0">
                  <a:moveTo>
                    <a:pt x="13303" y="1"/>
                  </a:moveTo>
                  <a:cubicBezTo>
                    <a:pt x="13243" y="1"/>
                    <a:pt x="13177" y="22"/>
                    <a:pt x="13111" y="70"/>
                  </a:cubicBezTo>
                  <a:lnTo>
                    <a:pt x="444" y="7385"/>
                  </a:lnTo>
                  <a:cubicBezTo>
                    <a:pt x="190" y="7512"/>
                    <a:pt x="0" y="7860"/>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1"/>
                    <a:pt x="13303"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38"/>
            <p:cNvSpPr/>
            <p:nvPr/>
          </p:nvSpPr>
          <p:spPr>
            <a:xfrm>
              <a:off x="1068739" y="2778754"/>
              <a:ext cx="442876" cy="360900"/>
            </a:xfrm>
            <a:custGeom>
              <a:avLst/>
              <a:gdLst/>
              <a:ahLst/>
              <a:cxnLst/>
              <a:rect l="l" t="t" r="r" b="b"/>
              <a:pathLst>
                <a:path w="13555" h="11046" extrusionOk="0">
                  <a:moveTo>
                    <a:pt x="13307" y="0"/>
                  </a:moveTo>
                  <a:cubicBezTo>
                    <a:pt x="13246" y="0"/>
                    <a:pt x="13178" y="22"/>
                    <a:pt x="13111" y="70"/>
                  </a:cubicBezTo>
                  <a:lnTo>
                    <a:pt x="444" y="7354"/>
                  </a:lnTo>
                  <a:cubicBezTo>
                    <a:pt x="190" y="7512"/>
                    <a:pt x="0" y="7829"/>
                    <a:pt x="0" y="8114"/>
                  </a:cubicBezTo>
                  <a:lnTo>
                    <a:pt x="0" y="10743"/>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38"/>
            <p:cNvSpPr/>
            <p:nvPr/>
          </p:nvSpPr>
          <p:spPr>
            <a:xfrm>
              <a:off x="1068739" y="2917024"/>
              <a:ext cx="442876" cy="360900"/>
            </a:xfrm>
            <a:custGeom>
              <a:avLst/>
              <a:gdLst/>
              <a:ahLst/>
              <a:cxnLst/>
              <a:rect l="l" t="t" r="r" b="b"/>
              <a:pathLst>
                <a:path w="13555" h="11046" extrusionOk="0">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0"/>
                    <a:pt x="13285"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38"/>
            <p:cNvSpPr/>
            <p:nvPr/>
          </p:nvSpPr>
          <p:spPr>
            <a:xfrm>
              <a:off x="1068739" y="3055490"/>
              <a:ext cx="442876" cy="360606"/>
            </a:xfrm>
            <a:custGeom>
              <a:avLst/>
              <a:gdLst/>
              <a:ahLst/>
              <a:cxnLst/>
              <a:rect l="l" t="t" r="r" b="b"/>
              <a:pathLst>
                <a:path w="13555" h="11037" extrusionOk="0">
                  <a:moveTo>
                    <a:pt x="13300" y="1"/>
                  </a:moveTo>
                  <a:cubicBezTo>
                    <a:pt x="13241" y="1"/>
                    <a:pt x="13176" y="19"/>
                    <a:pt x="13111" y="56"/>
                  </a:cubicBezTo>
                  <a:lnTo>
                    <a:pt x="444" y="7371"/>
                  </a:lnTo>
                  <a:cubicBezTo>
                    <a:pt x="190" y="7498"/>
                    <a:pt x="0" y="7846"/>
                    <a:pt x="0" y="8100"/>
                  </a:cubicBezTo>
                  <a:lnTo>
                    <a:pt x="0" y="10728"/>
                  </a:lnTo>
                  <a:cubicBezTo>
                    <a:pt x="0" y="10930"/>
                    <a:pt x="95" y="11037"/>
                    <a:pt x="241" y="11037"/>
                  </a:cubicBezTo>
                  <a:cubicBezTo>
                    <a:pt x="301" y="11037"/>
                    <a:pt x="370" y="11019"/>
                    <a:pt x="444" y="10982"/>
                  </a:cubicBezTo>
                  <a:lnTo>
                    <a:pt x="13111" y="3666"/>
                  </a:lnTo>
                  <a:cubicBezTo>
                    <a:pt x="13333" y="3539"/>
                    <a:pt x="13555" y="3191"/>
                    <a:pt x="13555" y="2938"/>
                  </a:cubicBezTo>
                  <a:lnTo>
                    <a:pt x="13555" y="309"/>
                  </a:lnTo>
                  <a:cubicBezTo>
                    <a:pt x="13555" y="107"/>
                    <a:pt x="13443" y="1"/>
                    <a:pt x="133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38"/>
            <p:cNvSpPr/>
            <p:nvPr/>
          </p:nvSpPr>
          <p:spPr>
            <a:xfrm>
              <a:off x="1068739" y="3193695"/>
              <a:ext cx="442876" cy="361064"/>
            </a:xfrm>
            <a:custGeom>
              <a:avLst/>
              <a:gdLst/>
              <a:ahLst/>
              <a:cxnLst/>
              <a:rect l="l" t="t" r="r" b="b"/>
              <a:pathLst>
                <a:path w="13555" h="11051" extrusionOk="0">
                  <a:moveTo>
                    <a:pt x="13303" y="0"/>
                  </a:moveTo>
                  <a:cubicBezTo>
                    <a:pt x="13243" y="0"/>
                    <a:pt x="13177" y="22"/>
                    <a:pt x="13111" y="69"/>
                  </a:cubicBezTo>
                  <a:lnTo>
                    <a:pt x="444" y="7385"/>
                  </a:lnTo>
                  <a:cubicBezTo>
                    <a:pt x="190" y="7512"/>
                    <a:pt x="0" y="7828"/>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0"/>
                    <a:pt x="1330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38"/>
            <p:cNvSpPr/>
            <p:nvPr/>
          </p:nvSpPr>
          <p:spPr>
            <a:xfrm>
              <a:off x="1068739" y="3332324"/>
              <a:ext cx="442876" cy="360900"/>
            </a:xfrm>
            <a:custGeom>
              <a:avLst/>
              <a:gdLst/>
              <a:ahLst/>
              <a:cxnLst/>
              <a:rect l="l" t="t" r="r" b="b"/>
              <a:pathLst>
                <a:path w="13555" h="11046" extrusionOk="0">
                  <a:moveTo>
                    <a:pt x="13307" y="0"/>
                  </a:moveTo>
                  <a:cubicBezTo>
                    <a:pt x="13246" y="0"/>
                    <a:pt x="13178" y="22"/>
                    <a:pt x="13111" y="70"/>
                  </a:cubicBezTo>
                  <a:lnTo>
                    <a:pt x="444" y="7354"/>
                  </a:lnTo>
                  <a:cubicBezTo>
                    <a:pt x="190" y="7512"/>
                    <a:pt x="0" y="7829"/>
                    <a:pt x="0" y="8114"/>
                  </a:cubicBezTo>
                  <a:lnTo>
                    <a:pt x="0" y="10742"/>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38"/>
            <p:cNvSpPr/>
            <p:nvPr/>
          </p:nvSpPr>
          <p:spPr>
            <a:xfrm>
              <a:off x="1068739" y="3470595"/>
              <a:ext cx="442876" cy="360900"/>
            </a:xfrm>
            <a:custGeom>
              <a:avLst/>
              <a:gdLst/>
              <a:ahLst/>
              <a:cxnLst/>
              <a:rect l="l" t="t" r="r" b="b"/>
              <a:pathLst>
                <a:path w="13555" h="11046" extrusionOk="0">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3"/>
                  </a:lnTo>
                  <a:cubicBezTo>
                    <a:pt x="13555" y="118"/>
                    <a:pt x="13436" y="0"/>
                    <a:pt x="13285"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38"/>
            <p:cNvSpPr/>
            <p:nvPr/>
          </p:nvSpPr>
          <p:spPr>
            <a:xfrm>
              <a:off x="457208" y="1487668"/>
              <a:ext cx="1091654" cy="633258"/>
            </a:xfrm>
            <a:custGeom>
              <a:avLst/>
              <a:gdLst/>
              <a:ahLst/>
              <a:cxnLst/>
              <a:rect l="l" t="t" r="r" b="b"/>
              <a:pathLst>
                <a:path w="33412" h="19382" extrusionOk="0">
                  <a:moveTo>
                    <a:pt x="16184" y="0"/>
                  </a:moveTo>
                  <a:lnTo>
                    <a:pt x="1" y="9342"/>
                  </a:lnTo>
                  <a:lnTo>
                    <a:pt x="17387" y="19381"/>
                  </a:lnTo>
                  <a:lnTo>
                    <a:pt x="33412" y="10134"/>
                  </a:lnTo>
                  <a:lnTo>
                    <a:pt x="1618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38"/>
            <p:cNvSpPr/>
            <p:nvPr/>
          </p:nvSpPr>
          <p:spPr>
            <a:xfrm>
              <a:off x="631058" y="1608719"/>
              <a:ext cx="533934" cy="429415"/>
            </a:xfrm>
            <a:custGeom>
              <a:avLst/>
              <a:gdLst/>
              <a:ahLst/>
              <a:cxnLst/>
              <a:rect l="l" t="t" r="r" b="b"/>
              <a:pathLst>
                <a:path w="16342" h="13143" extrusionOk="0">
                  <a:moveTo>
                    <a:pt x="10229" y="0"/>
                  </a:moveTo>
                  <a:lnTo>
                    <a:pt x="0" y="5891"/>
                  </a:lnTo>
                  <a:lnTo>
                    <a:pt x="12509" y="13143"/>
                  </a:lnTo>
                  <a:lnTo>
                    <a:pt x="12509" y="11845"/>
                  </a:lnTo>
                  <a:lnTo>
                    <a:pt x="16341" y="3547"/>
                  </a:lnTo>
                  <a:lnTo>
                    <a:pt x="10229"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38"/>
            <p:cNvSpPr/>
            <p:nvPr/>
          </p:nvSpPr>
          <p:spPr>
            <a:xfrm>
              <a:off x="631058" y="1758752"/>
              <a:ext cx="74526" cy="64169"/>
            </a:xfrm>
            <a:custGeom>
              <a:avLst/>
              <a:gdLst/>
              <a:ahLst/>
              <a:cxnLst/>
              <a:rect l="l" t="t" r="r" b="b"/>
              <a:pathLst>
                <a:path w="2281" h="1964" extrusionOk="0">
                  <a:moveTo>
                    <a:pt x="0" y="0"/>
                  </a:moveTo>
                  <a:lnTo>
                    <a:pt x="0" y="1299"/>
                  </a:lnTo>
                  <a:lnTo>
                    <a:pt x="2090" y="1964"/>
                  </a:lnTo>
                  <a:lnTo>
                    <a:pt x="2280" y="855"/>
                  </a:lnTo>
                  <a:lnTo>
                    <a:pt x="1710" y="6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38"/>
            <p:cNvSpPr/>
            <p:nvPr/>
          </p:nvSpPr>
          <p:spPr>
            <a:xfrm>
              <a:off x="1039759" y="1724609"/>
              <a:ext cx="335285" cy="313525"/>
            </a:xfrm>
            <a:custGeom>
              <a:avLst/>
              <a:gdLst/>
              <a:ahLst/>
              <a:cxnLst/>
              <a:rect l="l" t="t" r="r" b="b"/>
              <a:pathLst>
                <a:path w="10262" h="9596" extrusionOk="0">
                  <a:moveTo>
                    <a:pt x="3832" y="0"/>
                  </a:moveTo>
                  <a:lnTo>
                    <a:pt x="0" y="8298"/>
                  </a:lnTo>
                  <a:lnTo>
                    <a:pt x="0" y="9596"/>
                  </a:lnTo>
                  <a:lnTo>
                    <a:pt x="10261" y="3706"/>
                  </a:lnTo>
                  <a:lnTo>
                    <a:pt x="8678" y="2819"/>
                  </a:lnTo>
                  <a:lnTo>
                    <a:pt x="3832"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38"/>
            <p:cNvSpPr/>
            <p:nvPr/>
          </p:nvSpPr>
          <p:spPr>
            <a:xfrm>
              <a:off x="1213576" y="1800148"/>
              <a:ext cx="161467" cy="111773"/>
            </a:xfrm>
            <a:custGeom>
              <a:avLst/>
              <a:gdLst/>
              <a:ahLst/>
              <a:cxnLst/>
              <a:rect l="l" t="t" r="r" b="b"/>
              <a:pathLst>
                <a:path w="4942" h="3421" extrusionOk="0">
                  <a:moveTo>
                    <a:pt x="1204" y="0"/>
                  </a:moveTo>
                  <a:lnTo>
                    <a:pt x="1" y="3420"/>
                  </a:lnTo>
                  <a:lnTo>
                    <a:pt x="4941" y="1394"/>
                  </a:lnTo>
                  <a:lnTo>
                    <a:pt x="4941" y="95"/>
                  </a:lnTo>
                  <a:lnTo>
                    <a:pt x="1204"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38"/>
            <p:cNvSpPr/>
            <p:nvPr/>
          </p:nvSpPr>
          <p:spPr>
            <a:xfrm>
              <a:off x="631058" y="1565265"/>
              <a:ext cx="743985" cy="430460"/>
            </a:xfrm>
            <a:custGeom>
              <a:avLst/>
              <a:gdLst/>
              <a:ahLst/>
              <a:cxnLst/>
              <a:rect l="l" t="t" r="r" b="b"/>
              <a:pathLst>
                <a:path w="22771" h="13175" extrusionOk="0">
                  <a:moveTo>
                    <a:pt x="10229" y="0"/>
                  </a:moveTo>
                  <a:lnTo>
                    <a:pt x="0" y="5922"/>
                  </a:lnTo>
                  <a:lnTo>
                    <a:pt x="12509" y="13175"/>
                  </a:lnTo>
                  <a:lnTo>
                    <a:pt x="22770" y="7284"/>
                  </a:lnTo>
                  <a:lnTo>
                    <a:pt x="10229"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38"/>
            <p:cNvSpPr/>
            <p:nvPr/>
          </p:nvSpPr>
          <p:spPr>
            <a:xfrm>
              <a:off x="821441" y="1673901"/>
              <a:ext cx="182149" cy="56948"/>
            </a:xfrm>
            <a:custGeom>
              <a:avLst/>
              <a:gdLst/>
              <a:ahLst/>
              <a:cxnLst/>
              <a:rect l="l" t="t" r="r" b="b"/>
              <a:pathLst>
                <a:path w="5575" h="1743" extrusionOk="0">
                  <a:moveTo>
                    <a:pt x="2771" y="1"/>
                  </a:moveTo>
                  <a:cubicBezTo>
                    <a:pt x="2075" y="1"/>
                    <a:pt x="1378" y="159"/>
                    <a:pt x="855" y="476"/>
                  </a:cubicBezTo>
                  <a:cubicBezTo>
                    <a:pt x="254" y="824"/>
                    <a:pt x="0" y="1299"/>
                    <a:pt x="64" y="1742"/>
                  </a:cubicBezTo>
                  <a:cubicBezTo>
                    <a:pt x="127" y="1394"/>
                    <a:pt x="380" y="1046"/>
                    <a:pt x="855" y="792"/>
                  </a:cubicBezTo>
                  <a:cubicBezTo>
                    <a:pt x="1394" y="491"/>
                    <a:pt x="2090" y="341"/>
                    <a:pt x="2783" y="341"/>
                  </a:cubicBezTo>
                  <a:cubicBezTo>
                    <a:pt x="3476" y="341"/>
                    <a:pt x="4165" y="491"/>
                    <a:pt x="4687" y="792"/>
                  </a:cubicBezTo>
                  <a:cubicBezTo>
                    <a:pt x="5162" y="1046"/>
                    <a:pt x="5416" y="1394"/>
                    <a:pt x="5479" y="1742"/>
                  </a:cubicBezTo>
                  <a:cubicBezTo>
                    <a:pt x="5574" y="1299"/>
                    <a:pt x="5321" y="824"/>
                    <a:pt x="4687" y="476"/>
                  </a:cubicBezTo>
                  <a:cubicBezTo>
                    <a:pt x="4165" y="159"/>
                    <a:pt x="3468" y="1"/>
                    <a:pt x="2771"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38"/>
            <p:cNvSpPr/>
            <p:nvPr/>
          </p:nvSpPr>
          <p:spPr>
            <a:xfrm>
              <a:off x="823499" y="1685010"/>
              <a:ext cx="176987" cy="91614"/>
            </a:xfrm>
            <a:custGeom>
              <a:avLst/>
              <a:gdLst/>
              <a:ahLst/>
              <a:cxnLst/>
              <a:rect l="l" t="t" r="r" b="b"/>
              <a:pathLst>
                <a:path w="5417" h="2804" extrusionOk="0">
                  <a:moveTo>
                    <a:pt x="2708" y="1"/>
                  </a:moveTo>
                  <a:cubicBezTo>
                    <a:pt x="2012" y="1"/>
                    <a:pt x="1315" y="151"/>
                    <a:pt x="792" y="452"/>
                  </a:cubicBezTo>
                  <a:cubicBezTo>
                    <a:pt x="317" y="706"/>
                    <a:pt x="64" y="1054"/>
                    <a:pt x="1" y="1402"/>
                  </a:cubicBezTo>
                  <a:cubicBezTo>
                    <a:pt x="64" y="1751"/>
                    <a:pt x="317" y="2067"/>
                    <a:pt x="792" y="2352"/>
                  </a:cubicBezTo>
                  <a:cubicBezTo>
                    <a:pt x="1331" y="2653"/>
                    <a:pt x="2027" y="2804"/>
                    <a:pt x="2720" y="2804"/>
                  </a:cubicBezTo>
                  <a:cubicBezTo>
                    <a:pt x="3413" y="2804"/>
                    <a:pt x="4102" y="2653"/>
                    <a:pt x="4624" y="2352"/>
                  </a:cubicBezTo>
                  <a:cubicBezTo>
                    <a:pt x="5099" y="2067"/>
                    <a:pt x="5353" y="1751"/>
                    <a:pt x="5416" y="1402"/>
                  </a:cubicBezTo>
                  <a:cubicBezTo>
                    <a:pt x="5353" y="1054"/>
                    <a:pt x="5099" y="706"/>
                    <a:pt x="4624" y="452"/>
                  </a:cubicBezTo>
                  <a:cubicBezTo>
                    <a:pt x="4102" y="151"/>
                    <a:pt x="3405" y="1"/>
                    <a:pt x="270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38"/>
            <p:cNvSpPr/>
            <p:nvPr/>
          </p:nvSpPr>
          <p:spPr>
            <a:xfrm>
              <a:off x="758318" y="1733920"/>
              <a:ext cx="142811" cy="81779"/>
            </a:xfrm>
            <a:custGeom>
              <a:avLst/>
              <a:gdLst/>
              <a:ahLst/>
              <a:cxnLst/>
              <a:rect l="l" t="t" r="r" b="b"/>
              <a:pathLst>
                <a:path w="4371" h="2503" extrusionOk="0">
                  <a:moveTo>
                    <a:pt x="381" y="0"/>
                  </a:moveTo>
                  <a:lnTo>
                    <a:pt x="0" y="222"/>
                  </a:lnTo>
                  <a:lnTo>
                    <a:pt x="3991" y="2502"/>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38"/>
            <p:cNvSpPr/>
            <p:nvPr/>
          </p:nvSpPr>
          <p:spPr>
            <a:xfrm>
              <a:off x="735545" y="1747349"/>
              <a:ext cx="142844" cy="81779"/>
            </a:xfrm>
            <a:custGeom>
              <a:avLst/>
              <a:gdLst/>
              <a:ahLst/>
              <a:cxnLst/>
              <a:rect l="l" t="t" r="r" b="b"/>
              <a:pathLst>
                <a:path w="4372" h="2503" extrusionOk="0">
                  <a:moveTo>
                    <a:pt x="381" y="1"/>
                  </a:moveTo>
                  <a:lnTo>
                    <a:pt x="1" y="191"/>
                  </a:lnTo>
                  <a:lnTo>
                    <a:pt x="3991" y="2503"/>
                  </a:lnTo>
                  <a:lnTo>
                    <a:pt x="4371" y="2281"/>
                  </a:lnTo>
                  <a:lnTo>
                    <a:pt x="381"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38"/>
            <p:cNvSpPr/>
            <p:nvPr/>
          </p:nvSpPr>
          <p:spPr>
            <a:xfrm>
              <a:off x="712805" y="1759797"/>
              <a:ext cx="142811" cy="82792"/>
            </a:xfrm>
            <a:custGeom>
              <a:avLst/>
              <a:gdLst/>
              <a:ahLst/>
              <a:cxnLst/>
              <a:rect l="l" t="t" r="r" b="b"/>
              <a:pathLst>
                <a:path w="4371" h="2534" extrusionOk="0">
                  <a:moveTo>
                    <a:pt x="380" y="0"/>
                  </a:moveTo>
                  <a:lnTo>
                    <a:pt x="0" y="222"/>
                  </a:lnTo>
                  <a:lnTo>
                    <a:pt x="3990" y="2534"/>
                  </a:lnTo>
                  <a:lnTo>
                    <a:pt x="4370" y="2312"/>
                  </a:lnTo>
                  <a:lnTo>
                    <a:pt x="380"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38"/>
            <p:cNvSpPr/>
            <p:nvPr/>
          </p:nvSpPr>
          <p:spPr>
            <a:xfrm>
              <a:off x="967324" y="1608719"/>
              <a:ext cx="141799" cy="81779"/>
            </a:xfrm>
            <a:custGeom>
              <a:avLst/>
              <a:gdLst/>
              <a:ahLst/>
              <a:cxnLst/>
              <a:rect l="l" t="t" r="r" b="b"/>
              <a:pathLst>
                <a:path w="4340" h="2503" extrusionOk="0">
                  <a:moveTo>
                    <a:pt x="349" y="0"/>
                  </a:moveTo>
                  <a:lnTo>
                    <a:pt x="1" y="190"/>
                  </a:lnTo>
                  <a:lnTo>
                    <a:pt x="3991" y="2502"/>
                  </a:lnTo>
                  <a:lnTo>
                    <a:pt x="4339" y="2281"/>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38"/>
            <p:cNvSpPr/>
            <p:nvPr/>
          </p:nvSpPr>
          <p:spPr>
            <a:xfrm>
              <a:off x="944551" y="1621135"/>
              <a:ext cx="141799" cy="82792"/>
            </a:xfrm>
            <a:custGeom>
              <a:avLst/>
              <a:gdLst/>
              <a:ahLst/>
              <a:cxnLst/>
              <a:rect l="l" t="t" r="r" b="b"/>
              <a:pathLst>
                <a:path w="4340" h="2534" extrusionOk="0">
                  <a:moveTo>
                    <a:pt x="349" y="0"/>
                  </a:moveTo>
                  <a:lnTo>
                    <a:pt x="1" y="222"/>
                  </a:lnTo>
                  <a:lnTo>
                    <a:pt x="3960" y="2534"/>
                  </a:lnTo>
                  <a:lnTo>
                    <a:pt x="4340"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38"/>
            <p:cNvSpPr/>
            <p:nvPr/>
          </p:nvSpPr>
          <p:spPr>
            <a:xfrm>
              <a:off x="921811" y="1634596"/>
              <a:ext cx="141766" cy="82792"/>
            </a:xfrm>
            <a:custGeom>
              <a:avLst/>
              <a:gdLst/>
              <a:ahLst/>
              <a:cxnLst/>
              <a:rect l="l" t="t" r="r" b="b"/>
              <a:pathLst>
                <a:path w="4339" h="2534" extrusionOk="0">
                  <a:moveTo>
                    <a:pt x="349" y="0"/>
                  </a:moveTo>
                  <a:lnTo>
                    <a:pt x="0" y="222"/>
                  </a:lnTo>
                  <a:lnTo>
                    <a:pt x="3959" y="2534"/>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38"/>
            <p:cNvSpPr/>
            <p:nvPr/>
          </p:nvSpPr>
          <p:spPr>
            <a:xfrm>
              <a:off x="1008720" y="1782537"/>
              <a:ext cx="182149" cy="56948"/>
            </a:xfrm>
            <a:custGeom>
              <a:avLst/>
              <a:gdLst/>
              <a:ahLst/>
              <a:cxnLst/>
              <a:rect l="l" t="t" r="r" b="b"/>
              <a:pathLst>
                <a:path w="5575" h="1743" extrusionOk="0">
                  <a:moveTo>
                    <a:pt x="2803" y="1"/>
                  </a:moveTo>
                  <a:cubicBezTo>
                    <a:pt x="2106" y="1"/>
                    <a:pt x="1410" y="159"/>
                    <a:pt x="887" y="476"/>
                  </a:cubicBezTo>
                  <a:cubicBezTo>
                    <a:pt x="285" y="824"/>
                    <a:pt x="0" y="1267"/>
                    <a:pt x="95" y="1743"/>
                  </a:cubicBezTo>
                  <a:cubicBezTo>
                    <a:pt x="159" y="1394"/>
                    <a:pt x="412" y="1046"/>
                    <a:pt x="887" y="792"/>
                  </a:cubicBezTo>
                  <a:cubicBezTo>
                    <a:pt x="1410" y="492"/>
                    <a:pt x="2106" y="341"/>
                    <a:pt x="2803" y="341"/>
                  </a:cubicBezTo>
                  <a:cubicBezTo>
                    <a:pt x="3500" y="341"/>
                    <a:pt x="4197" y="492"/>
                    <a:pt x="4719" y="792"/>
                  </a:cubicBezTo>
                  <a:cubicBezTo>
                    <a:pt x="5194" y="1046"/>
                    <a:pt x="5447" y="1394"/>
                    <a:pt x="5511" y="1743"/>
                  </a:cubicBezTo>
                  <a:cubicBezTo>
                    <a:pt x="5574" y="1267"/>
                    <a:pt x="5321" y="824"/>
                    <a:pt x="4719" y="476"/>
                  </a:cubicBezTo>
                  <a:cubicBezTo>
                    <a:pt x="4197" y="159"/>
                    <a:pt x="3500" y="1"/>
                    <a:pt x="2803"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38"/>
            <p:cNvSpPr/>
            <p:nvPr/>
          </p:nvSpPr>
          <p:spPr>
            <a:xfrm>
              <a:off x="1011824" y="1793678"/>
              <a:ext cx="176954" cy="91581"/>
            </a:xfrm>
            <a:custGeom>
              <a:avLst/>
              <a:gdLst/>
              <a:ahLst/>
              <a:cxnLst/>
              <a:rect l="l" t="t" r="r" b="b"/>
              <a:pathLst>
                <a:path w="5416" h="2803" extrusionOk="0">
                  <a:moveTo>
                    <a:pt x="2708" y="0"/>
                  </a:moveTo>
                  <a:cubicBezTo>
                    <a:pt x="2011" y="0"/>
                    <a:pt x="1315" y="151"/>
                    <a:pt x="792" y="451"/>
                  </a:cubicBezTo>
                  <a:cubicBezTo>
                    <a:pt x="317" y="705"/>
                    <a:pt x="64" y="1053"/>
                    <a:pt x="0" y="1402"/>
                  </a:cubicBezTo>
                  <a:cubicBezTo>
                    <a:pt x="64" y="1750"/>
                    <a:pt x="317" y="2067"/>
                    <a:pt x="792" y="2352"/>
                  </a:cubicBezTo>
                  <a:cubicBezTo>
                    <a:pt x="1315" y="2652"/>
                    <a:pt x="2011" y="2803"/>
                    <a:pt x="2708" y="2803"/>
                  </a:cubicBezTo>
                  <a:cubicBezTo>
                    <a:pt x="3405" y="2803"/>
                    <a:pt x="4102" y="2652"/>
                    <a:pt x="4624" y="2352"/>
                  </a:cubicBezTo>
                  <a:cubicBezTo>
                    <a:pt x="5099" y="2067"/>
                    <a:pt x="5352" y="1750"/>
                    <a:pt x="5416" y="1402"/>
                  </a:cubicBezTo>
                  <a:cubicBezTo>
                    <a:pt x="5352" y="1053"/>
                    <a:pt x="5099" y="705"/>
                    <a:pt x="4624" y="451"/>
                  </a:cubicBezTo>
                  <a:cubicBezTo>
                    <a:pt x="4102" y="151"/>
                    <a:pt x="3405" y="0"/>
                    <a:pt x="270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38"/>
            <p:cNvSpPr/>
            <p:nvPr/>
          </p:nvSpPr>
          <p:spPr>
            <a:xfrm>
              <a:off x="946642" y="1842557"/>
              <a:ext cx="141766" cy="81779"/>
            </a:xfrm>
            <a:custGeom>
              <a:avLst/>
              <a:gdLst/>
              <a:ahLst/>
              <a:cxnLst/>
              <a:rect l="l" t="t" r="r" b="b"/>
              <a:pathLst>
                <a:path w="4339" h="2503" extrusionOk="0">
                  <a:moveTo>
                    <a:pt x="349" y="1"/>
                  </a:moveTo>
                  <a:lnTo>
                    <a:pt x="0" y="191"/>
                  </a:lnTo>
                  <a:lnTo>
                    <a:pt x="3991" y="2502"/>
                  </a:lnTo>
                  <a:lnTo>
                    <a:pt x="4339" y="2281"/>
                  </a:lnTo>
                  <a:lnTo>
                    <a:pt x="349"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38"/>
            <p:cNvSpPr/>
            <p:nvPr/>
          </p:nvSpPr>
          <p:spPr>
            <a:xfrm>
              <a:off x="923869" y="1856018"/>
              <a:ext cx="141799" cy="81779"/>
            </a:xfrm>
            <a:custGeom>
              <a:avLst/>
              <a:gdLst/>
              <a:ahLst/>
              <a:cxnLst/>
              <a:rect l="l" t="t" r="r" b="b"/>
              <a:pathLst>
                <a:path w="4340" h="2503" extrusionOk="0">
                  <a:moveTo>
                    <a:pt x="349" y="0"/>
                  </a:moveTo>
                  <a:lnTo>
                    <a:pt x="1" y="190"/>
                  </a:lnTo>
                  <a:lnTo>
                    <a:pt x="3991" y="2502"/>
                  </a:lnTo>
                  <a:lnTo>
                    <a:pt x="4339" y="2280"/>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38"/>
            <p:cNvSpPr/>
            <p:nvPr/>
          </p:nvSpPr>
          <p:spPr>
            <a:xfrm>
              <a:off x="901097" y="1868433"/>
              <a:ext cx="141799" cy="82792"/>
            </a:xfrm>
            <a:custGeom>
              <a:avLst/>
              <a:gdLst/>
              <a:ahLst/>
              <a:cxnLst/>
              <a:rect l="l" t="t" r="r" b="b"/>
              <a:pathLst>
                <a:path w="4340" h="2534" extrusionOk="0">
                  <a:moveTo>
                    <a:pt x="349" y="0"/>
                  </a:moveTo>
                  <a:lnTo>
                    <a:pt x="1" y="222"/>
                  </a:lnTo>
                  <a:lnTo>
                    <a:pt x="3991" y="2534"/>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38"/>
            <p:cNvSpPr/>
            <p:nvPr/>
          </p:nvSpPr>
          <p:spPr>
            <a:xfrm>
              <a:off x="1154603" y="1717355"/>
              <a:ext cx="142844" cy="81779"/>
            </a:xfrm>
            <a:custGeom>
              <a:avLst/>
              <a:gdLst/>
              <a:ahLst/>
              <a:cxnLst/>
              <a:rect l="l" t="t" r="r" b="b"/>
              <a:pathLst>
                <a:path w="4372" h="2503" extrusionOk="0">
                  <a:moveTo>
                    <a:pt x="381" y="1"/>
                  </a:moveTo>
                  <a:lnTo>
                    <a:pt x="1" y="191"/>
                  </a:lnTo>
                  <a:lnTo>
                    <a:pt x="3991" y="2502"/>
                  </a:lnTo>
                  <a:lnTo>
                    <a:pt x="4371" y="2281"/>
                  </a:lnTo>
                  <a:lnTo>
                    <a:pt x="381"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38"/>
            <p:cNvSpPr/>
            <p:nvPr/>
          </p:nvSpPr>
          <p:spPr>
            <a:xfrm>
              <a:off x="1131862" y="1729771"/>
              <a:ext cx="142811" cy="82825"/>
            </a:xfrm>
            <a:custGeom>
              <a:avLst/>
              <a:gdLst/>
              <a:ahLst/>
              <a:cxnLst/>
              <a:rect l="l" t="t" r="r" b="b"/>
              <a:pathLst>
                <a:path w="4371" h="2535" extrusionOk="0">
                  <a:moveTo>
                    <a:pt x="380" y="1"/>
                  </a:moveTo>
                  <a:lnTo>
                    <a:pt x="0" y="222"/>
                  </a:lnTo>
                  <a:lnTo>
                    <a:pt x="3990" y="2534"/>
                  </a:lnTo>
                  <a:lnTo>
                    <a:pt x="4370" y="2312"/>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38"/>
            <p:cNvSpPr/>
            <p:nvPr/>
          </p:nvSpPr>
          <p:spPr>
            <a:xfrm>
              <a:off x="1109090" y="1743232"/>
              <a:ext cx="142811" cy="81779"/>
            </a:xfrm>
            <a:custGeom>
              <a:avLst/>
              <a:gdLst/>
              <a:ahLst/>
              <a:cxnLst/>
              <a:rect l="l" t="t" r="r" b="b"/>
              <a:pathLst>
                <a:path w="4371" h="2503" extrusionOk="0">
                  <a:moveTo>
                    <a:pt x="380" y="0"/>
                  </a:moveTo>
                  <a:lnTo>
                    <a:pt x="0" y="222"/>
                  </a:lnTo>
                  <a:lnTo>
                    <a:pt x="3991" y="2502"/>
                  </a:lnTo>
                  <a:lnTo>
                    <a:pt x="4371" y="2312"/>
                  </a:lnTo>
                  <a:lnTo>
                    <a:pt x="380"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38"/>
            <p:cNvSpPr/>
            <p:nvPr/>
          </p:nvSpPr>
          <p:spPr>
            <a:xfrm>
              <a:off x="1615056" y="2159186"/>
              <a:ext cx="522564" cy="2196703"/>
            </a:xfrm>
            <a:custGeom>
              <a:avLst/>
              <a:gdLst/>
              <a:ahLst/>
              <a:cxnLst/>
              <a:rect l="l" t="t" r="r" b="b"/>
              <a:pathLst>
                <a:path w="15994" h="67234" extrusionOk="0">
                  <a:moveTo>
                    <a:pt x="15993" y="0"/>
                  </a:moveTo>
                  <a:lnTo>
                    <a:pt x="0" y="9248"/>
                  </a:lnTo>
                  <a:lnTo>
                    <a:pt x="0" y="67233"/>
                  </a:lnTo>
                  <a:lnTo>
                    <a:pt x="15993" y="57954"/>
                  </a:lnTo>
                  <a:lnTo>
                    <a:pt x="15993"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38"/>
            <p:cNvSpPr/>
            <p:nvPr/>
          </p:nvSpPr>
          <p:spPr>
            <a:xfrm>
              <a:off x="1047012" y="2133309"/>
              <a:ext cx="568077" cy="2222579"/>
            </a:xfrm>
            <a:custGeom>
              <a:avLst/>
              <a:gdLst/>
              <a:ahLst/>
              <a:cxnLst/>
              <a:rect l="l" t="t" r="r" b="b"/>
              <a:pathLst>
                <a:path w="17387" h="68026" extrusionOk="0">
                  <a:moveTo>
                    <a:pt x="0" y="0"/>
                  </a:moveTo>
                  <a:lnTo>
                    <a:pt x="0" y="57986"/>
                  </a:lnTo>
                  <a:lnTo>
                    <a:pt x="17386" y="68025"/>
                  </a:lnTo>
                  <a:lnTo>
                    <a:pt x="17386" y="10040"/>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38"/>
            <p:cNvSpPr/>
            <p:nvPr/>
          </p:nvSpPr>
          <p:spPr>
            <a:xfrm>
              <a:off x="1071843" y="2238253"/>
              <a:ext cx="518415" cy="2103129"/>
            </a:xfrm>
            <a:custGeom>
              <a:avLst/>
              <a:gdLst/>
              <a:ahLst/>
              <a:cxnLst/>
              <a:rect l="l" t="t" r="r" b="b"/>
              <a:pathLst>
                <a:path w="15867" h="64370" extrusionOk="0">
                  <a:moveTo>
                    <a:pt x="289" y="1"/>
                  </a:moveTo>
                  <a:cubicBezTo>
                    <a:pt x="111" y="1"/>
                    <a:pt x="0" y="152"/>
                    <a:pt x="0" y="399"/>
                  </a:cubicBezTo>
                  <a:lnTo>
                    <a:pt x="0" y="55186"/>
                  </a:lnTo>
                  <a:lnTo>
                    <a:pt x="15866" y="64370"/>
                  </a:lnTo>
                  <a:lnTo>
                    <a:pt x="15866" y="9551"/>
                  </a:lnTo>
                  <a:cubicBezTo>
                    <a:pt x="15866" y="9203"/>
                    <a:pt x="15613" y="8791"/>
                    <a:pt x="15328" y="8601"/>
                  </a:cubicBezTo>
                  <a:lnTo>
                    <a:pt x="539" y="82"/>
                  </a:lnTo>
                  <a:cubicBezTo>
                    <a:pt x="446" y="27"/>
                    <a:pt x="362" y="1"/>
                    <a:pt x="28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38"/>
            <p:cNvSpPr/>
            <p:nvPr/>
          </p:nvSpPr>
          <p:spPr>
            <a:xfrm>
              <a:off x="1087363" y="2264979"/>
              <a:ext cx="487376" cy="387496"/>
            </a:xfrm>
            <a:custGeom>
              <a:avLst/>
              <a:gdLst/>
              <a:ahLst/>
              <a:cxnLst/>
              <a:rect l="l" t="t" r="r" b="b"/>
              <a:pathLst>
                <a:path w="14917" h="11860" extrusionOk="0">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38"/>
            <p:cNvSpPr/>
            <p:nvPr/>
          </p:nvSpPr>
          <p:spPr>
            <a:xfrm>
              <a:off x="1111148" y="2301965"/>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38"/>
            <p:cNvSpPr/>
            <p:nvPr/>
          </p:nvSpPr>
          <p:spPr>
            <a:xfrm>
              <a:off x="1111148" y="2327841"/>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38"/>
            <p:cNvSpPr/>
            <p:nvPr/>
          </p:nvSpPr>
          <p:spPr>
            <a:xfrm>
              <a:off x="1111148" y="2354731"/>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38"/>
            <p:cNvSpPr/>
            <p:nvPr/>
          </p:nvSpPr>
          <p:spPr>
            <a:xfrm>
              <a:off x="1418466" y="2503194"/>
              <a:ext cx="23818" cy="28098"/>
            </a:xfrm>
            <a:custGeom>
              <a:avLst/>
              <a:gdLst/>
              <a:ahLst/>
              <a:cxnLst/>
              <a:rect l="l" t="t" r="r" b="b"/>
              <a:pathLst>
                <a:path w="729" h="860" extrusionOk="0">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38"/>
            <p:cNvSpPr/>
            <p:nvPr/>
          </p:nvSpPr>
          <p:spPr>
            <a:xfrm>
              <a:off x="1468128" y="2530835"/>
              <a:ext cx="21760" cy="28588"/>
            </a:xfrm>
            <a:custGeom>
              <a:avLst/>
              <a:gdLst/>
              <a:ahLst/>
              <a:cxnLst/>
              <a:rect l="l" t="t" r="r" b="b"/>
              <a:pathLst>
                <a:path w="666" h="875" extrusionOk="0">
                  <a:moveTo>
                    <a:pt x="162" y="1"/>
                  </a:moveTo>
                  <a:cubicBezTo>
                    <a:pt x="62" y="1"/>
                    <a:pt x="0" y="94"/>
                    <a:pt x="0" y="248"/>
                  </a:cubicBezTo>
                  <a:cubicBezTo>
                    <a:pt x="0"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38"/>
            <p:cNvSpPr/>
            <p:nvPr/>
          </p:nvSpPr>
          <p:spPr>
            <a:xfrm>
              <a:off x="1514686" y="2558574"/>
              <a:ext cx="23818" cy="28490"/>
            </a:xfrm>
            <a:custGeom>
              <a:avLst/>
              <a:gdLst/>
              <a:ahLst/>
              <a:cxnLst/>
              <a:rect l="l" t="t" r="r" b="b"/>
              <a:pathLst>
                <a:path w="729" h="872" extrusionOk="0">
                  <a:moveTo>
                    <a:pt x="227" y="0"/>
                  </a:moveTo>
                  <a:cubicBezTo>
                    <a:pt x="190" y="0"/>
                    <a:pt x="156" y="10"/>
                    <a:pt x="127" y="32"/>
                  </a:cubicBezTo>
                  <a:cubicBezTo>
                    <a:pt x="1" y="95"/>
                    <a:pt x="1" y="349"/>
                    <a:pt x="127" y="570"/>
                  </a:cubicBezTo>
                  <a:cubicBezTo>
                    <a:pt x="232" y="753"/>
                    <a:pt x="401" y="872"/>
                    <a:pt x="528" y="872"/>
                  </a:cubicBezTo>
                  <a:cubicBezTo>
                    <a:pt x="555" y="872"/>
                    <a:pt x="580" y="867"/>
                    <a:pt x="602" y="855"/>
                  </a:cubicBezTo>
                  <a:cubicBezTo>
                    <a:pt x="729" y="760"/>
                    <a:pt x="729" y="539"/>
                    <a:pt x="602" y="285"/>
                  </a:cubicBezTo>
                  <a:cubicBezTo>
                    <a:pt x="505" y="115"/>
                    <a:pt x="351"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38"/>
            <p:cNvSpPr/>
            <p:nvPr/>
          </p:nvSpPr>
          <p:spPr>
            <a:xfrm>
              <a:off x="1087363" y="2403184"/>
              <a:ext cx="487376" cy="387953"/>
            </a:xfrm>
            <a:custGeom>
              <a:avLst/>
              <a:gdLst/>
              <a:ahLst/>
              <a:cxnLst/>
              <a:rect l="l" t="t" r="r" b="b"/>
              <a:pathLst>
                <a:path w="14917" h="11874" extrusionOk="0">
                  <a:moveTo>
                    <a:pt x="227" y="0"/>
                  </a:moveTo>
                  <a:cubicBezTo>
                    <a:pt x="94" y="0"/>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38"/>
            <p:cNvSpPr/>
            <p:nvPr/>
          </p:nvSpPr>
          <p:spPr>
            <a:xfrm>
              <a:off x="1111148" y="2439581"/>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8"/>
            <p:cNvSpPr/>
            <p:nvPr/>
          </p:nvSpPr>
          <p:spPr>
            <a:xfrm>
              <a:off x="1111148" y="2466471"/>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38"/>
            <p:cNvSpPr/>
            <p:nvPr/>
          </p:nvSpPr>
          <p:spPr>
            <a:xfrm>
              <a:off x="1111148" y="2492347"/>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38"/>
            <p:cNvSpPr/>
            <p:nvPr/>
          </p:nvSpPr>
          <p:spPr>
            <a:xfrm>
              <a:off x="1419511" y="2641562"/>
              <a:ext cx="21760" cy="28131"/>
            </a:xfrm>
            <a:custGeom>
              <a:avLst/>
              <a:gdLst/>
              <a:ahLst/>
              <a:cxnLst/>
              <a:rect l="l" t="t" r="r" b="b"/>
              <a:pathLst>
                <a:path w="666" h="861" extrusionOk="0">
                  <a:moveTo>
                    <a:pt x="187" y="1"/>
                  </a:moveTo>
                  <a:cubicBezTo>
                    <a:pt x="76" y="1"/>
                    <a:pt x="0" y="93"/>
                    <a:pt x="0" y="247"/>
                  </a:cubicBezTo>
                  <a:cubicBezTo>
                    <a:pt x="0" y="469"/>
                    <a:pt x="158" y="722"/>
                    <a:pt x="348" y="817"/>
                  </a:cubicBezTo>
                  <a:cubicBezTo>
                    <a:pt x="405" y="846"/>
                    <a:pt x="457" y="860"/>
                    <a:pt x="501" y="860"/>
                  </a:cubicBezTo>
                  <a:cubicBezTo>
                    <a:pt x="603" y="860"/>
                    <a:pt x="665" y="782"/>
                    <a:pt x="665" y="627"/>
                  </a:cubicBezTo>
                  <a:cubicBezTo>
                    <a:pt x="665" y="406"/>
                    <a:pt x="538" y="152"/>
                    <a:pt x="348" y="57"/>
                  </a:cubicBezTo>
                  <a:cubicBezTo>
                    <a:pt x="290" y="19"/>
                    <a:pt x="235" y="1"/>
                    <a:pt x="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38"/>
            <p:cNvSpPr/>
            <p:nvPr/>
          </p:nvSpPr>
          <p:spPr>
            <a:xfrm>
              <a:off x="1467082" y="2669269"/>
              <a:ext cx="23851" cy="28523"/>
            </a:xfrm>
            <a:custGeom>
              <a:avLst/>
              <a:gdLst/>
              <a:ahLst/>
              <a:cxnLst/>
              <a:rect l="l" t="t" r="r" b="b"/>
              <a:pathLst>
                <a:path w="730" h="873" extrusionOk="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38"/>
            <p:cNvSpPr/>
            <p:nvPr/>
          </p:nvSpPr>
          <p:spPr>
            <a:xfrm>
              <a:off x="1514686" y="2696681"/>
              <a:ext cx="23818" cy="28523"/>
            </a:xfrm>
            <a:custGeom>
              <a:avLst/>
              <a:gdLst/>
              <a:ahLst/>
              <a:cxnLst/>
              <a:rect l="l" t="t" r="r" b="b"/>
              <a:pathLst>
                <a:path w="729" h="873" extrusionOk="0">
                  <a:moveTo>
                    <a:pt x="201" y="1"/>
                  </a:moveTo>
                  <a:cubicBezTo>
                    <a:pt x="174" y="1"/>
                    <a:pt x="149" y="6"/>
                    <a:pt x="127" y="17"/>
                  </a:cubicBezTo>
                  <a:cubicBezTo>
                    <a:pt x="1" y="112"/>
                    <a:pt x="1" y="365"/>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38"/>
            <p:cNvSpPr/>
            <p:nvPr/>
          </p:nvSpPr>
          <p:spPr>
            <a:xfrm>
              <a:off x="1087363" y="2541813"/>
              <a:ext cx="487376" cy="387790"/>
            </a:xfrm>
            <a:custGeom>
              <a:avLst/>
              <a:gdLst/>
              <a:ahLst/>
              <a:cxnLst/>
              <a:rect l="l" t="t" r="r" b="b"/>
              <a:pathLst>
                <a:path w="14917" h="11869" extrusionOk="0">
                  <a:moveTo>
                    <a:pt x="223" y="0"/>
                  </a:moveTo>
                  <a:cubicBezTo>
                    <a:pt x="92" y="0"/>
                    <a:pt x="0" y="115"/>
                    <a:pt x="0" y="292"/>
                  </a:cubicBezTo>
                  <a:lnTo>
                    <a:pt x="0" y="2920"/>
                  </a:lnTo>
                  <a:cubicBezTo>
                    <a:pt x="0" y="3205"/>
                    <a:pt x="190" y="3554"/>
                    <a:pt x="412" y="3680"/>
                  </a:cubicBezTo>
                  <a:lnTo>
                    <a:pt x="14505" y="11819"/>
                  </a:lnTo>
                  <a:cubicBezTo>
                    <a:pt x="14564" y="11853"/>
                    <a:pt x="14621" y="11869"/>
                    <a:pt x="14673" y="11869"/>
                  </a:cubicBezTo>
                  <a:cubicBezTo>
                    <a:pt x="14815" y="11869"/>
                    <a:pt x="14916" y="11751"/>
                    <a:pt x="14916" y="11566"/>
                  </a:cubicBezTo>
                  <a:lnTo>
                    <a:pt x="14916" y="8937"/>
                  </a:lnTo>
                  <a:cubicBezTo>
                    <a:pt x="14916" y="8652"/>
                    <a:pt x="14726" y="8336"/>
                    <a:pt x="14505" y="8177"/>
                  </a:cubicBezTo>
                  <a:lnTo>
                    <a:pt x="412" y="70"/>
                  </a:lnTo>
                  <a:cubicBezTo>
                    <a:pt x="345" y="22"/>
                    <a:pt x="280" y="0"/>
                    <a:pt x="2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38"/>
            <p:cNvSpPr/>
            <p:nvPr/>
          </p:nvSpPr>
          <p:spPr>
            <a:xfrm>
              <a:off x="1111148" y="2578243"/>
              <a:ext cx="164571" cy="102461"/>
            </a:xfrm>
            <a:custGeom>
              <a:avLst/>
              <a:gdLst/>
              <a:ahLst/>
              <a:cxnLst/>
              <a:rect l="l" t="t" r="r" b="b"/>
              <a:pathLst>
                <a:path w="5037" h="3136" extrusionOk="0">
                  <a:moveTo>
                    <a:pt x="1" y="0"/>
                  </a:moveTo>
                  <a:lnTo>
                    <a:pt x="1" y="253"/>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38"/>
            <p:cNvSpPr/>
            <p:nvPr/>
          </p:nvSpPr>
          <p:spPr>
            <a:xfrm>
              <a:off x="1111148" y="2605133"/>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38"/>
            <p:cNvSpPr/>
            <p:nvPr/>
          </p:nvSpPr>
          <p:spPr>
            <a:xfrm>
              <a:off x="1111148" y="2631009"/>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38"/>
            <p:cNvSpPr/>
            <p:nvPr/>
          </p:nvSpPr>
          <p:spPr>
            <a:xfrm>
              <a:off x="1419511" y="2779833"/>
              <a:ext cx="21760" cy="28490"/>
            </a:xfrm>
            <a:custGeom>
              <a:avLst/>
              <a:gdLst/>
              <a:ahLst/>
              <a:cxnLst/>
              <a:rect l="l" t="t" r="r" b="b"/>
              <a:pathLst>
                <a:path w="666" h="872" extrusionOk="0">
                  <a:moveTo>
                    <a:pt x="208" y="1"/>
                  </a:moveTo>
                  <a:cubicBezTo>
                    <a:pt x="86" y="1"/>
                    <a:pt x="0" y="95"/>
                    <a:pt x="0" y="259"/>
                  </a:cubicBezTo>
                  <a:cubicBezTo>
                    <a:pt x="0" y="449"/>
                    <a:pt x="158" y="734"/>
                    <a:pt x="348" y="829"/>
                  </a:cubicBezTo>
                  <a:cubicBezTo>
                    <a:pt x="405" y="857"/>
                    <a:pt x="457" y="872"/>
                    <a:pt x="501" y="872"/>
                  </a:cubicBezTo>
                  <a:cubicBezTo>
                    <a:pt x="603" y="872"/>
                    <a:pt x="665" y="794"/>
                    <a:pt x="665" y="639"/>
                  </a:cubicBezTo>
                  <a:cubicBezTo>
                    <a:pt x="665" y="417"/>
                    <a:pt x="538" y="164"/>
                    <a:pt x="348" y="37"/>
                  </a:cubicBezTo>
                  <a:cubicBezTo>
                    <a:pt x="299" y="12"/>
                    <a:pt x="251"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38"/>
            <p:cNvSpPr/>
            <p:nvPr/>
          </p:nvSpPr>
          <p:spPr>
            <a:xfrm>
              <a:off x="1467082" y="2807408"/>
              <a:ext cx="23851" cy="28490"/>
            </a:xfrm>
            <a:custGeom>
              <a:avLst/>
              <a:gdLst/>
              <a:ahLst/>
              <a:cxnLst/>
              <a:rect l="l" t="t" r="r" b="b"/>
              <a:pathLst>
                <a:path w="730" h="872" extrusionOk="0">
                  <a:moveTo>
                    <a:pt x="201" y="0"/>
                  </a:moveTo>
                  <a:cubicBezTo>
                    <a:pt x="174" y="0"/>
                    <a:pt x="150" y="6"/>
                    <a:pt x="127" y="17"/>
                  </a:cubicBezTo>
                  <a:cubicBezTo>
                    <a:pt x="1" y="112"/>
                    <a:pt x="1" y="365"/>
                    <a:pt x="127" y="587"/>
                  </a:cubicBezTo>
                  <a:cubicBezTo>
                    <a:pt x="225" y="757"/>
                    <a:pt x="379" y="872"/>
                    <a:pt x="503" y="872"/>
                  </a:cubicBezTo>
                  <a:cubicBezTo>
                    <a:pt x="539" y="872"/>
                    <a:pt x="573" y="862"/>
                    <a:pt x="602" y="840"/>
                  </a:cubicBezTo>
                  <a:cubicBezTo>
                    <a:pt x="729" y="777"/>
                    <a:pt x="729" y="523"/>
                    <a:pt x="602" y="302"/>
                  </a:cubicBezTo>
                  <a:cubicBezTo>
                    <a:pt x="498" y="119"/>
                    <a:pt x="329" y="0"/>
                    <a:pt x="20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8"/>
            <p:cNvSpPr/>
            <p:nvPr/>
          </p:nvSpPr>
          <p:spPr>
            <a:xfrm>
              <a:off x="1515732" y="2835506"/>
              <a:ext cx="21760" cy="28490"/>
            </a:xfrm>
            <a:custGeom>
              <a:avLst/>
              <a:gdLst/>
              <a:ahLst/>
              <a:cxnLst/>
              <a:rect l="l" t="t" r="r" b="b"/>
              <a:pathLst>
                <a:path w="666" h="872" extrusionOk="0">
                  <a:moveTo>
                    <a:pt x="190" y="1"/>
                  </a:moveTo>
                  <a:cubicBezTo>
                    <a:pt x="78" y="1"/>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1"/>
                    <a:pt x="19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38"/>
            <p:cNvSpPr/>
            <p:nvPr/>
          </p:nvSpPr>
          <p:spPr>
            <a:xfrm>
              <a:off x="1087363" y="2679887"/>
              <a:ext cx="487376" cy="387986"/>
            </a:xfrm>
            <a:custGeom>
              <a:avLst/>
              <a:gdLst/>
              <a:ahLst/>
              <a:cxnLst/>
              <a:rect l="l" t="t" r="r" b="b"/>
              <a:pathLst>
                <a:path w="14917" h="11875" extrusionOk="0">
                  <a:moveTo>
                    <a:pt x="230" y="1"/>
                  </a:moveTo>
                  <a:cubicBezTo>
                    <a:pt x="96" y="1"/>
                    <a:pt x="0" y="108"/>
                    <a:pt x="0" y="309"/>
                  </a:cubicBezTo>
                  <a:lnTo>
                    <a:pt x="0" y="2938"/>
                  </a:lnTo>
                  <a:cubicBezTo>
                    <a:pt x="0" y="3223"/>
                    <a:pt x="190" y="3540"/>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2"/>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38"/>
            <p:cNvSpPr/>
            <p:nvPr/>
          </p:nvSpPr>
          <p:spPr>
            <a:xfrm>
              <a:off x="1111148" y="2716873"/>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38"/>
            <p:cNvSpPr/>
            <p:nvPr/>
          </p:nvSpPr>
          <p:spPr>
            <a:xfrm>
              <a:off x="1111148" y="2742749"/>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38"/>
            <p:cNvSpPr/>
            <p:nvPr/>
          </p:nvSpPr>
          <p:spPr>
            <a:xfrm>
              <a:off x="1111148" y="2769639"/>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38"/>
            <p:cNvSpPr/>
            <p:nvPr/>
          </p:nvSpPr>
          <p:spPr>
            <a:xfrm>
              <a:off x="1418466" y="291810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38"/>
            <p:cNvSpPr/>
            <p:nvPr/>
          </p:nvSpPr>
          <p:spPr>
            <a:xfrm>
              <a:off x="1468128" y="2946234"/>
              <a:ext cx="21760" cy="28490"/>
            </a:xfrm>
            <a:custGeom>
              <a:avLst/>
              <a:gdLst/>
              <a:ahLst/>
              <a:cxnLst/>
              <a:rect l="l" t="t" r="r" b="b"/>
              <a:pathLst>
                <a:path w="666" h="872" extrusionOk="0">
                  <a:moveTo>
                    <a:pt x="165" y="0"/>
                  </a:moveTo>
                  <a:cubicBezTo>
                    <a:pt x="63" y="0"/>
                    <a:pt x="0" y="78"/>
                    <a:pt x="0" y="233"/>
                  </a:cubicBezTo>
                  <a:cubicBezTo>
                    <a:pt x="0" y="455"/>
                    <a:pt x="127" y="708"/>
                    <a:pt x="317" y="835"/>
                  </a:cubicBezTo>
                  <a:cubicBezTo>
                    <a:pt x="367" y="859"/>
                    <a:pt x="414" y="871"/>
                    <a:pt x="457" y="871"/>
                  </a:cubicBezTo>
                  <a:cubicBezTo>
                    <a:pt x="579" y="871"/>
                    <a:pt x="666" y="777"/>
                    <a:pt x="666" y="613"/>
                  </a:cubicBezTo>
                  <a:cubicBezTo>
                    <a:pt x="666" y="423"/>
                    <a:pt x="507" y="138"/>
                    <a:pt x="317" y="43"/>
                  </a:cubicBezTo>
                  <a:cubicBezTo>
                    <a:pt x="260" y="14"/>
                    <a:pt x="209" y="0"/>
                    <a:pt x="16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38"/>
            <p:cNvSpPr/>
            <p:nvPr/>
          </p:nvSpPr>
          <p:spPr>
            <a:xfrm>
              <a:off x="1514686" y="2973907"/>
              <a:ext cx="23818" cy="28066"/>
            </a:xfrm>
            <a:custGeom>
              <a:avLst/>
              <a:gdLst/>
              <a:ahLst/>
              <a:cxnLst/>
              <a:rect l="l" t="t" r="r" b="b"/>
              <a:pathLst>
                <a:path w="729" h="859" extrusionOk="0">
                  <a:moveTo>
                    <a:pt x="213" y="0"/>
                  </a:moveTo>
                  <a:cubicBezTo>
                    <a:pt x="182" y="0"/>
                    <a:pt x="153" y="7"/>
                    <a:pt x="127" y="19"/>
                  </a:cubicBezTo>
                  <a:cubicBezTo>
                    <a:pt x="1" y="83"/>
                    <a:pt x="1" y="336"/>
                    <a:pt x="127" y="558"/>
                  </a:cubicBezTo>
                  <a:cubicBezTo>
                    <a:pt x="232" y="741"/>
                    <a:pt x="401" y="859"/>
                    <a:pt x="528" y="859"/>
                  </a:cubicBezTo>
                  <a:cubicBezTo>
                    <a:pt x="555" y="859"/>
                    <a:pt x="580" y="854"/>
                    <a:pt x="602" y="843"/>
                  </a:cubicBezTo>
                  <a:cubicBezTo>
                    <a:pt x="729" y="779"/>
                    <a:pt x="729" y="526"/>
                    <a:pt x="602" y="304"/>
                  </a:cubicBezTo>
                  <a:cubicBezTo>
                    <a:pt x="501" y="102"/>
                    <a:pt x="339" y="0"/>
                    <a:pt x="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38"/>
            <p:cNvSpPr/>
            <p:nvPr/>
          </p:nvSpPr>
          <p:spPr>
            <a:xfrm>
              <a:off x="1087363" y="2818549"/>
              <a:ext cx="487376" cy="387496"/>
            </a:xfrm>
            <a:custGeom>
              <a:avLst/>
              <a:gdLst/>
              <a:ahLst/>
              <a:cxnLst/>
              <a:rect l="l" t="t" r="r" b="b"/>
              <a:pathLst>
                <a:path w="14917" h="11860" extrusionOk="0">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1"/>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38"/>
            <p:cNvSpPr/>
            <p:nvPr/>
          </p:nvSpPr>
          <p:spPr>
            <a:xfrm>
              <a:off x="1111148" y="2855535"/>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38"/>
            <p:cNvSpPr/>
            <p:nvPr/>
          </p:nvSpPr>
          <p:spPr>
            <a:xfrm>
              <a:off x="1111148" y="2881411"/>
              <a:ext cx="164571" cy="102461"/>
            </a:xfrm>
            <a:custGeom>
              <a:avLst/>
              <a:gdLst/>
              <a:ahLst/>
              <a:cxnLst/>
              <a:rect l="l" t="t" r="r" b="b"/>
              <a:pathLst>
                <a:path w="5037" h="3136" extrusionOk="0">
                  <a:moveTo>
                    <a:pt x="1" y="0"/>
                  </a:moveTo>
                  <a:lnTo>
                    <a:pt x="1" y="253"/>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38"/>
            <p:cNvSpPr/>
            <p:nvPr/>
          </p:nvSpPr>
          <p:spPr>
            <a:xfrm>
              <a:off x="1111148" y="2908301"/>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38"/>
            <p:cNvSpPr/>
            <p:nvPr/>
          </p:nvSpPr>
          <p:spPr>
            <a:xfrm>
              <a:off x="1418466" y="3056765"/>
              <a:ext cx="23818" cy="28098"/>
            </a:xfrm>
            <a:custGeom>
              <a:avLst/>
              <a:gdLst/>
              <a:ahLst/>
              <a:cxnLst/>
              <a:rect l="l" t="t" r="r" b="b"/>
              <a:pathLst>
                <a:path w="729" h="860" extrusionOk="0">
                  <a:moveTo>
                    <a:pt x="201" y="1"/>
                  </a:moveTo>
                  <a:cubicBezTo>
                    <a:pt x="174" y="1"/>
                    <a:pt x="149" y="6"/>
                    <a:pt x="127" y="17"/>
                  </a:cubicBezTo>
                  <a:cubicBezTo>
                    <a:pt x="0" y="80"/>
                    <a:pt x="0" y="333"/>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38"/>
            <p:cNvSpPr/>
            <p:nvPr/>
          </p:nvSpPr>
          <p:spPr>
            <a:xfrm>
              <a:off x="1468128" y="3084406"/>
              <a:ext cx="21760" cy="28588"/>
            </a:xfrm>
            <a:custGeom>
              <a:avLst/>
              <a:gdLst/>
              <a:ahLst/>
              <a:cxnLst/>
              <a:rect l="l" t="t" r="r" b="b"/>
              <a:pathLst>
                <a:path w="666" h="875" extrusionOk="0">
                  <a:moveTo>
                    <a:pt x="162" y="1"/>
                  </a:moveTo>
                  <a:cubicBezTo>
                    <a:pt x="62" y="1"/>
                    <a:pt x="0" y="94"/>
                    <a:pt x="0" y="248"/>
                  </a:cubicBezTo>
                  <a:cubicBezTo>
                    <a:pt x="0" y="469"/>
                    <a:pt x="127" y="723"/>
                    <a:pt x="317" y="818"/>
                  </a:cubicBezTo>
                  <a:cubicBezTo>
                    <a:pt x="375" y="856"/>
                    <a:pt x="430" y="874"/>
                    <a:pt x="479" y="874"/>
                  </a:cubicBezTo>
                  <a:cubicBezTo>
                    <a:pt x="589" y="874"/>
                    <a:pt x="666" y="781"/>
                    <a:pt x="666" y="628"/>
                  </a:cubicBezTo>
                  <a:cubicBezTo>
                    <a:pt x="666" y="406"/>
                    <a:pt x="507" y="153"/>
                    <a:pt x="317" y="58"/>
                  </a:cubicBezTo>
                  <a:cubicBezTo>
                    <a:pt x="259" y="19"/>
                    <a:pt x="207" y="1"/>
                    <a:pt x="16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38"/>
            <p:cNvSpPr/>
            <p:nvPr/>
          </p:nvSpPr>
          <p:spPr>
            <a:xfrm>
              <a:off x="1514686" y="3112145"/>
              <a:ext cx="23818" cy="28490"/>
            </a:xfrm>
            <a:custGeom>
              <a:avLst/>
              <a:gdLst/>
              <a:ahLst/>
              <a:cxnLst/>
              <a:rect l="l" t="t" r="r" b="b"/>
              <a:pathLst>
                <a:path w="729" h="872" extrusionOk="0">
                  <a:moveTo>
                    <a:pt x="227" y="0"/>
                  </a:moveTo>
                  <a:cubicBezTo>
                    <a:pt x="190" y="0"/>
                    <a:pt x="156" y="10"/>
                    <a:pt x="127" y="32"/>
                  </a:cubicBezTo>
                  <a:cubicBezTo>
                    <a:pt x="1" y="95"/>
                    <a:pt x="1" y="349"/>
                    <a:pt x="127" y="570"/>
                  </a:cubicBezTo>
                  <a:cubicBezTo>
                    <a:pt x="232" y="753"/>
                    <a:pt x="401" y="872"/>
                    <a:pt x="528" y="872"/>
                  </a:cubicBezTo>
                  <a:cubicBezTo>
                    <a:pt x="555" y="872"/>
                    <a:pt x="580" y="866"/>
                    <a:pt x="602" y="855"/>
                  </a:cubicBezTo>
                  <a:cubicBezTo>
                    <a:pt x="729" y="760"/>
                    <a:pt x="729" y="539"/>
                    <a:pt x="602" y="285"/>
                  </a:cubicBezTo>
                  <a:cubicBezTo>
                    <a:pt x="505" y="114"/>
                    <a:pt x="351"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38"/>
            <p:cNvSpPr/>
            <p:nvPr/>
          </p:nvSpPr>
          <p:spPr>
            <a:xfrm>
              <a:off x="1087363" y="2956754"/>
              <a:ext cx="487376" cy="387953"/>
            </a:xfrm>
            <a:custGeom>
              <a:avLst/>
              <a:gdLst/>
              <a:ahLst/>
              <a:cxnLst/>
              <a:rect l="l" t="t" r="r" b="b"/>
              <a:pathLst>
                <a:path w="14917" h="11874" extrusionOk="0">
                  <a:moveTo>
                    <a:pt x="227" y="0"/>
                  </a:moveTo>
                  <a:cubicBezTo>
                    <a:pt x="94" y="0"/>
                    <a:pt x="0" y="122"/>
                    <a:pt x="0" y="323"/>
                  </a:cubicBezTo>
                  <a:lnTo>
                    <a:pt x="0" y="2919"/>
                  </a:lnTo>
                  <a:cubicBezTo>
                    <a:pt x="0" y="3204"/>
                    <a:pt x="190" y="3553"/>
                    <a:pt x="412" y="3680"/>
                  </a:cubicBezTo>
                  <a:lnTo>
                    <a:pt x="14505" y="11818"/>
                  </a:lnTo>
                  <a:cubicBezTo>
                    <a:pt x="14569" y="11855"/>
                    <a:pt x="14631" y="11873"/>
                    <a:pt x="14687" y="11873"/>
                  </a:cubicBezTo>
                  <a:cubicBezTo>
                    <a:pt x="14821" y="11873"/>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38"/>
            <p:cNvSpPr/>
            <p:nvPr/>
          </p:nvSpPr>
          <p:spPr>
            <a:xfrm>
              <a:off x="1111148" y="2993151"/>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38"/>
            <p:cNvSpPr/>
            <p:nvPr/>
          </p:nvSpPr>
          <p:spPr>
            <a:xfrm>
              <a:off x="1111148" y="3020041"/>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38"/>
            <p:cNvSpPr/>
            <p:nvPr/>
          </p:nvSpPr>
          <p:spPr>
            <a:xfrm>
              <a:off x="1111148" y="3045917"/>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38"/>
            <p:cNvSpPr/>
            <p:nvPr/>
          </p:nvSpPr>
          <p:spPr>
            <a:xfrm>
              <a:off x="1419511" y="3195133"/>
              <a:ext cx="21760" cy="28098"/>
            </a:xfrm>
            <a:custGeom>
              <a:avLst/>
              <a:gdLst/>
              <a:ahLst/>
              <a:cxnLst/>
              <a:rect l="l" t="t" r="r" b="b"/>
              <a:pathLst>
                <a:path w="666" h="860" extrusionOk="0">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38"/>
            <p:cNvSpPr/>
            <p:nvPr/>
          </p:nvSpPr>
          <p:spPr>
            <a:xfrm>
              <a:off x="1467082" y="3222839"/>
              <a:ext cx="23851" cy="28523"/>
            </a:xfrm>
            <a:custGeom>
              <a:avLst/>
              <a:gdLst/>
              <a:ahLst/>
              <a:cxnLst/>
              <a:rect l="l" t="t" r="r" b="b"/>
              <a:pathLst>
                <a:path w="730" h="873" extrusionOk="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38"/>
            <p:cNvSpPr/>
            <p:nvPr/>
          </p:nvSpPr>
          <p:spPr>
            <a:xfrm>
              <a:off x="1515732" y="3250611"/>
              <a:ext cx="21760" cy="28327"/>
            </a:xfrm>
            <a:custGeom>
              <a:avLst/>
              <a:gdLst/>
              <a:ahLst/>
              <a:cxnLst/>
              <a:rect l="l" t="t" r="r" b="b"/>
              <a:pathLst>
                <a:path w="666" h="867" extrusionOk="0">
                  <a:moveTo>
                    <a:pt x="205" y="0"/>
                  </a:moveTo>
                  <a:cubicBezTo>
                    <a:pt x="85" y="0"/>
                    <a:pt x="0" y="88"/>
                    <a:pt x="0" y="228"/>
                  </a:cubicBezTo>
                  <a:cubicBezTo>
                    <a:pt x="0" y="449"/>
                    <a:pt x="159" y="703"/>
                    <a:pt x="349" y="829"/>
                  </a:cubicBezTo>
                  <a:cubicBezTo>
                    <a:pt x="400" y="855"/>
                    <a:pt x="446" y="867"/>
                    <a:pt x="486" y="867"/>
                  </a:cubicBezTo>
                  <a:cubicBezTo>
                    <a:pt x="597" y="867"/>
                    <a:pt x="665" y="778"/>
                    <a:pt x="665" y="639"/>
                  </a:cubicBezTo>
                  <a:cubicBezTo>
                    <a:pt x="665" y="418"/>
                    <a:pt x="539" y="164"/>
                    <a:pt x="349" y="38"/>
                  </a:cubicBezTo>
                  <a:cubicBezTo>
                    <a:pt x="298" y="12"/>
                    <a:pt x="249" y="0"/>
                    <a:pt x="20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38"/>
            <p:cNvSpPr/>
            <p:nvPr/>
          </p:nvSpPr>
          <p:spPr>
            <a:xfrm>
              <a:off x="1087363" y="3094991"/>
              <a:ext cx="487376" cy="387790"/>
            </a:xfrm>
            <a:custGeom>
              <a:avLst/>
              <a:gdLst/>
              <a:ahLst/>
              <a:cxnLst/>
              <a:rect l="l" t="t" r="r" b="b"/>
              <a:pathLst>
                <a:path w="14917" h="11869" extrusionOk="0">
                  <a:moveTo>
                    <a:pt x="244" y="1"/>
                  </a:moveTo>
                  <a:cubicBezTo>
                    <a:pt x="102" y="1"/>
                    <a:pt x="0" y="118"/>
                    <a:pt x="0" y="304"/>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1"/>
                    <a:pt x="24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38"/>
            <p:cNvSpPr/>
            <p:nvPr/>
          </p:nvSpPr>
          <p:spPr>
            <a:xfrm>
              <a:off x="1111148" y="3131781"/>
              <a:ext cx="164571" cy="102494"/>
            </a:xfrm>
            <a:custGeom>
              <a:avLst/>
              <a:gdLst/>
              <a:ahLst/>
              <a:cxnLst/>
              <a:rect l="l" t="t" r="r" b="b"/>
              <a:pathLst>
                <a:path w="5037" h="3137" extrusionOk="0">
                  <a:moveTo>
                    <a:pt x="1" y="1"/>
                  </a:moveTo>
                  <a:lnTo>
                    <a:pt x="1" y="254"/>
                  </a:lnTo>
                  <a:lnTo>
                    <a:pt x="5036" y="3136"/>
                  </a:lnTo>
                  <a:lnTo>
                    <a:pt x="5036" y="2915"/>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38"/>
            <p:cNvSpPr/>
            <p:nvPr/>
          </p:nvSpPr>
          <p:spPr>
            <a:xfrm>
              <a:off x="1111148" y="3158703"/>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38"/>
            <p:cNvSpPr/>
            <p:nvPr/>
          </p:nvSpPr>
          <p:spPr>
            <a:xfrm>
              <a:off x="1111148" y="3184579"/>
              <a:ext cx="164571" cy="102461"/>
            </a:xfrm>
            <a:custGeom>
              <a:avLst/>
              <a:gdLst/>
              <a:ahLst/>
              <a:cxnLst/>
              <a:rect l="l" t="t" r="r" b="b"/>
              <a:pathLst>
                <a:path w="5037" h="3136" extrusionOk="0">
                  <a:moveTo>
                    <a:pt x="1" y="0"/>
                  </a:moveTo>
                  <a:lnTo>
                    <a:pt x="1" y="253"/>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38"/>
            <p:cNvSpPr/>
            <p:nvPr/>
          </p:nvSpPr>
          <p:spPr>
            <a:xfrm>
              <a:off x="1418466" y="3333566"/>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58" y="753"/>
                    <a:pt x="410" y="872"/>
                    <a:pt x="531" y="872"/>
                  </a:cubicBezTo>
                  <a:cubicBezTo>
                    <a:pt x="556" y="872"/>
                    <a:pt x="580" y="867"/>
                    <a:pt x="602" y="855"/>
                  </a:cubicBezTo>
                  <a:cubicBezTo>
                    <a:pt x="729" y="760"/>
                    <a:pt x="729" y="507"/>
                    <a:pt x="602" y="285"/>
                  </a:cubicBezTo>
                  <a:cubicBezTo>
                    <a:pt x="504" y="115"/>
                    <a:pt x="350" y="0"/>
                    <a:pt x="2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38"/>
            <p:cNvSpPr/>
            <p:nvPr/>
          </p:nvSpPr>
          <p:spPr>
            <a:xfrm>
              <a:off x="1467082" y="3360978"/>
              <a:ext cx="23851" cy="28490"/>
            </a:xfrm>
            <a:custGeom>
              <a:avLst/>
              <a:gdLst/>
              <a:ahLst/>
              <a:cxnLst/>
              <a:rect l="l" t="t" r="r" b="b"/>
              <a:pathLst>
                <a:path w="730" h="872" extrusionOk="0">
                  <a:moveTo>
                    <a:pt x="201" y="0"/>
                  </a:moveTo>
                  <a:cubicBezTo>
                    <a:pt x="174" y="0"/>
                    <a:pt x="150" y="5"/>
                    <a:pt x="127" y="16"/>
                  </a:cubicBezTo>
                  <a:cubicBezTo>
                    <a:pt x="1" y="111"/>
                    <a:pt x="1" y="365"/>
                    <a:pt x="127" y="587"/>
                  </a:cubicBezTo>
                  <a:cubicBezTo>
                    <a:pt x="225" y="757"/>
                    <a:pt x="379" y="872"/>
                    <a:pt x="503" y="872"/>
                  </a:cubicBezTo>
                  <a:cubicBezTo>
                    <a:pt x="539" y="872"/>
                    <a:pt x="573" y="862"/>
                    <a:pt x="602" y="840"/>
                  </a:cubicBezTo>
                  <a:cubicBezTo>
                    <a:pt x="729" y="777"/>
                    <a:pt x="729" y="523"/>
                    <a:pt x="602" y="301"/>
                  </a:cubicBezTo>
                  <a:cubicBezTo>
                    <a:pt x="498" y="118"/>
                    <a:pt x="329" y="0"/>
                    <a:pt x="20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38"/>
            <p:cNvSpPr/>
            <p:nvPr/>
          </p:nvSpPr>
          <p:spPr>
            <a:xfrm>
              <a:off x="1515732" y="3389077"/>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0"/>
                    <a:pt x="19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38"/>
            <p:cNvSpPr/>
            <p:nvPr/>
          </p:nvSpPr>
          <p:spPr>
            <a:xfrm>
              <a:off x="1087363" y="3233458"/>
              <a:ext cx="487376" cy="387529"/>
            </a:xfrm>
            <a:custGeom>
              <a:avLst/>
              <a:gdLst/>
              <a:ahLst/>
              <a:cxnLst/>
              <a:rect l="l" t="t" r="r" b="b"/>
              <a:pathLst>
                <a:path w="14917" h="11861" extrusionOk="0">
                  <a:moveTo>
                    <a:pt x="230" y="1"/>
                  </a:moveTo>
                  <a:cubicBezTo>
                    <a:pt x="96" y="1"/>
                    <a:pt x="0" y="107"/>
                    <a:pt x="0" y="309"/>
                  </a:cubicBezTo>
                  <a:lnTo>
                    <a:pt x="0" y="2938"/>
                  </a:lnTo>
                  <a:cubicBezTo>
                    <a:pt x="0" y="3223"/>
                    <a:pt x="190" y="3539"/>
                    <a:pt x="412" y="3698"/>
                  </a:cubicBezTo>
                  <a:lnTo>
                    <a:pt x="14505" y="11805"/>
                  </a:lnTo>
                  <a:cubicBezTo>
                    <a:pt x="14569" y="11842"/>
                    <a:pt x="14631" y="11860"/>
                    <a:pt x="14687" y="11860"/>
                  </a:cubicBezTo>
                  <a:cubicBezTo>
                    <a:pt x="14821" y="11860"/>
                    <a:pt x="14916" y="11754"/>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38"/>
            <p:cNvSpPr/>
            <p:nvPr/>
          </p:nvSpPr>
          <p:spPr>
            <a:xfrm>
              <a:off x="1111148" y="3270443"/>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38"/>
            <p:cNvSpPr/>
            <p:nvPr/>
          </p:nvSpPr>
          <p:spPr>
            <a:xfrm>
              <a:off x="1111148" y="3296319"/>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38"/>
            <p:cNvSpPr/>
            <p:nvPr/>
          </p:nvSpPr>
          <p:spPr>
            <a:xfrm>
              <a:off x="1111148" y="3323209"/>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38"/>
            <p:cNvSpPr/>
            <p:nvPr/>
          </p:nvSpPr>
          <p:spPr>
            <a:xfrm>
              <a:off x="1418466" y="347167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38"/>
            <p:cNvSpPr/>
            <p:nvPr/>
          </p:nvSpPr>
          <p:spPr>
            <a:xfrm>
              <a:off x="1468128" y="3499804"/>
              <a:ext cx="21760" cy="28098"/>
            </a:xfrm>
            <a:custGeom>
              <a:avLst/>
              <a:gdLst/>
              <a:ahLst/>
              <a:cxnLst/>
              <a:rect l="l" t="t" r="r" b="b"/>
              <a:pathLst>
                <a:path w="666" h="860" extrusionOk="0">
                  <a:moveTo>
                    <a:pt x="165" y="0"/>
                  </a:moveTo>
                  <a:cubicBezTo>
                    <a:pt x="63" y="0"/>
                    <a:pt x="0" y="78"/>
                    <a:pt x="0" y="233"/>
                  </a:cubicBezTo>
                  <a:cubicBezTo>
                    <a:pt x="0" y="454"/>
                    <a:pt x="127" y="708"/>
                    <a:pt x="317" y="803"/>
                  </a:cubicBezTo>
                  <a:cubicBezTo>
                    <a:pt x="375" y="842"/>
                    <a:pt x="430" y="860"/>
                    <a:pt x="479" y="860"/>
                  </a:cubicBezTo>
                  <a:cubicBezTo>
                    <a:pt x="589" y="860"/>
                    <a:pt x="666" y="767"/>
                    <a:pt x="666" y="613"/>
                  </a:cubicBezTo>
                  <a:cubicBezTo>
                    <a:pt x="666" y="391"/>
                    <a:pt x="507" y="138"/>
                    <a:pt x="317" y="43"/>
                  </a:cubicBezTo>
                  <a:cubicBezTo>
                    <a:pt x="260" y="14"/>
                    <a:pt x="209" y="0"/>
                    <a:pt x="16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38"/>
            <p:cNvSpPr/>
            <p:nvPr/>
          </p:nvSpPr>
          <p:spPr>
            <a:xfrm>
              <a:off x="1514686" y="3527477"/>
              <a:ext cx="23818" cy="28066"/>
            </a:xfrm>
            <a:custGeom>
              <a:avLst/>
              <a:gdLst/>
              <a:ahLst/>
              <a:cxnLst/>
              <a:rect l="l" t="t" r="r" b="b"/>
              <a:pathLst>
                <a:path w="729" h="859" extrusionOk="0">
                  <a:moveTo>
                    <a:pt x="213" y="0"/>
                  </a:moveTo>
                  <a:cubicBezTo>
                    <a:pt x="182" y="0"/>
                    <a:pt x="153" y="6"/>
                    <a:pt x="127" y="19"/>
                  </a:cubicBezTo>
                  <a:cubicBezTo>
                    <a:pt x="1" y="82"/>
                    <a:pt x="1" y="336"/>
                    <a:pt x="127" y="558"/>
                  </a:cubicBezTo>
                  <a:cubicBezTo>
                    <a:pt x="232" y="741"/>
                    <a:pt x="401" y="859"/>
                    <a:pt x="528" y="859"/>
                  </a:cubicBezTo>
                  <a:cubicBezTo>
                    <a:pt x="555" y="859"/>
                    <a:pt x="580" y="854"/>
                    <a:pt x="602" y="843"/>
                  </a:cubicBezTo>
                  <a:cubicBezTo>
                    <a:pt x="729" y="779"/>
                    <a:pt x="729" y="526"/>
                    <a:pt x="602" y="304"/>
                  </a:cubicBezTo>
                  <a:cubicBezTo>
                    <a:pt x="501" y="101"/>
                    <a:pt x="339" y="0"/>
                    <a:pt x="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38"/>
            <p:cNvSpPr/>
            <p:nvPr/>
          </p:nvSpPr>
          <p:spPr>
            <a:xfrm>
              <a:off x="1087363" y="3371662"/>
              <a:ext cx="487376" cy="387953"/>
            </a:xfrm>
            <a:custGeom>
              <a:avLst/>
              <a:gdLst/>
              <a:ahLst/>
              <a:cxnLst/>
              <a:rect l="l" t="t" r="r" b="b"/>
              <a:pathLst>
                <a:path w="14917" h="11874" extrusionOk="0">
                  <a:moveTo>
                    <a:pt x="227" y="1"/>
                  </a:moveTo>
                  <a:cubicBezTo>
                    <a:pt x="94" y="1"/>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1"/>
                    <a:pt x="22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38"/>
            <p:cNvSpPr/>
            <p:nvPr/>
          </p:nvSpPr>
          <p:spPr>
            <a:xfrm>
              <a:off x="1111148" y="3409105"/>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38"/>
            <p:cNvSpPr/>
            <p:nvPr/>
          </p:nvSpPr>
          <p:spPr>
            <a:xfrm>
              <a:off x="1111148" y="3434949"/>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38"/>
            <p:cNvSpPr/>
            <p:nvPr/>
          </p:nvSpPr>
          <p:spPr>
            <a:xfrm>
              <a:off x="1111148" y="3461871"/>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38"/>
            <p:cNvSpPr/>
            <p:nvPr/>
          </p:nvSpPr>
          <p:spPr>
            <a:xfrm>
              <a:off x="1418466" y="3610335"/>
              <a:ext cx="23818" cy="28000"/>
            </a:xfrm>
            <a:custGeom>
              <a:avLst/>
              <a:gdLst/>
              <a:ahLst/>
              <a:cxnLst/>
              <a:rect l="l" t="t" r="r" b="b"/>
              <a:pathLst>
                <a:path w="729" h="857" extrusionOk="0">
                  <a:moveTo>
                    <a:pt x="201" y="0"/>
                  </a:moveTo>
                  <a:cubicBezTo>
                    <a:pt x="174" y="0"/>
                    <a:pt x="149" y="6"/>
                    <a:pt x="127" y="17"/>
                  </a:cubicBezTo>
                  <a:cubicBezTo>
                    <a:pt x="0" y="80"/>
                    <a:pt x="0" y="333"/>
                    <a:pt x="127" y="555"/>
                  </a:cubicBezTo>
                  <a:cubicBezTo>
                    <a:pt x="258" y="738"/>
                    <a:pt x="410" y="856"/>
                    <a:pt x="531" y="856"/>
                  </a:cubicBezTo>
                  <a:cubicBezTo>
                    <a:pt x="556" y="856"/>
                    <a:pt x="580" y="851"/>
                    <a:pt x="602" y="840"/>
                  </a:cubicBezTo>
                  <a:cubicBezTo>
                    <a:pt x="729" y="777"/>
                    <a:pt x="729" y="523"/>
                    <a:pt x="602" y="302"/>
                  </a:cubicBezTo>
                  <a:cubicBezTo>
                    <a:pt x="497" y="119"/>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38"/>
            <p:cNvSpPr/>
            <p:nvPr/>
          </p:nvSpPr>
          <p:spPr>
            <a:xfrm>
              <a:off x="1467082" y="3637747"/>
              <a:ext cx="23851" cy="28523"/>
            </a:xfrm>
            <a:custGeom>
              <a:avLst/>
              <a:gdLst/>
              <a:ahLst/>
              <a:cxnLst/>
              <a:rect l="l" t="t" r="r" b="b"/>
              <a:pathLst>
                <a:path w="730" h="873" extrusionOk="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38"/>
            <p:cNvSpPr/>
            <p:nvPr/>
          </p:nvSpPr>
          <p:spPr>
            <a:xfrm>
              <a:off x="1514686" y="3665682"/>
              <a:ext cx="23818" cy="28523"/>
            </a:xfrm>
            <a:custGeom>
              <a:avLst/>
              <a:gdLst/>
              <a:ahLst/>
              <a:cxnLst/>
              <a:rect l="l" t="t" r="r" b="b"/>
              <a:pathLst>
                <a:path w="729" h="873" extrusionOk="0">
                  <a:moveTo>
                    <a:pt x="227" y="1"/>
                  </a:moveTo>
                  <a:cubicBezTo>
                    <a:pt x="190" y="1"/>
                    <a:pt x="156" y="11"/>
                    <a:pt x="127" y="33"/>
                  </a:cubicBezTo>
                  <a:cubicBezTo>
                    <a:pt x="1" y="96"/>
                    <a:pt x="1" y="349"/>
                    <a:pt x="127" y="571"/>
                  </a:cubicBezTo>
                  <a:cubicBezTo>
                    <a:pt x="232" y="754"/>
                    <a:pt x="401" y="872"/>
                    <a:pt x="528" y="872"/>
                  </a:cubicBezTo>
                  <a:cubicBezTo>
                    <a:pt x="555" y="872"/>
                    <a:pt x="580" y="867"/>
                    <a:pt x="602" y="856"/>
                  </a:cubicBezTo>
                  <a:cubicBezTo>
                    <a:pt x="729" y="761"/>
                    <a:pt x="729" y="539"/>
                    <a:pt x="602" y="286"/>
                  </a:cubicBezTo>
                  <a:cubicBezTo>
                    <a:pt x="505" y="115"/>
                    <a:pt x="351" y="1"/>
                    <a:pt x="2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38"/>
            <p:cNvSpPr/>
            <p:nvPr/>
          </p:nvSpPr>
          <p:spPr>
            <a:xfrm>
              <a:off x="1087363" y="3510324"/>
              <a:ext cx="487376" cy="387757"/>
            </a:xfrm>
            <a:custGeom>
              <a:avLst/>
              <a:gdLst/>
              <a:ahLst/>
              <a:cxnLst/>
              <a:rect l="l" t="t" r="r" b="b"/>
              <a:pathLst>
                <a:path w="14917" h="11868" extrusionOk="0">
                  <a:moveTo>
                    <a:pt x="227" y="0"/>
                  </a:moveTo>
                  <a:cubicBezTo>
                    <a:pt x="94" y="0"/>
                    <a:pt x="0" y="122"/>
                    <a:pt x="0" y="322"/>
                  </a:cubicBezTo>
                  <a:lnTo>
                    <a:pt x="0" y="2919"/>
                  </a:lnTo>
                  <a:cubicBezTo>
                    <a:pt x="0" y="3204"/>
                    <a:pt x="190" y="3553"/>
                    <a:pt x="412" y="3679"/>
                  </a:cubicBezTo>
                  <a:lnTo>
                    <a:pt x="14505" y="11818"/>
                  </a:lnTo>
                  <a:cubicBezTo>
                    <a:pt x="14564" y="11852"/>
                    <a:pt x="14621" y="11868"/>
                    <a:pt x="14673" y="11868"/>
                  </a:cubicBezTo>
                  <a:cubicBezTo>
                    <a:pt x="14815" y="11868"/>
                    <a:pt x="14916" y="11750"/>
                    <a:pt x="14916" y="11565"/>
                  </a:cubicBezTo>
                  <a:lnTo>
                    <a:pt x="14916" y="8936"/>
                  </a:lnTo>
                  <a:cubicBezTo>
                    <a:pt x="14916" y="8651"/>
                    <a:pt x="14726" y="8335"/>
                    <a:pt x="14505" y="8176"/>
                  </a:cubicBezTo>
                  <a:lnTo>
                    <a:pt x="412" y="69"/>
                  </a:lnTo>
                  <a:cubicBezTo>
                    <a:pt x="346" y="22"/>
                    <a:pt x="283" y="0"/>
                    <a:pt x="22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38"/>
            <p:cNvSpPr/>
            <p:nvPr/>
          </p:nvSpPr>
          <p:spPr>
            <a:xfrm>
              <a:off x="1111148" y="3546721"/>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38"/>
            <p:cNvSpPr/>
            <p:nvPr/>
          </p:nvSpPr>
          <p:spPr>
            <a:xfrm>
              <a:off x="1111148" y="3573611"/>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38"/>
            <p:cNvSpPr/>
            <p:nvPr/>
          </p:nvSpPr>
          <p:spPr>
            <a:xfrm>
              <a:off x="1111148" y="3599488"/>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38"/>
            <p:cNvSpPr/>
            <p:nvPr/>
          </p:nvSpPr>
          <p:spPr>
            <a:xfrm>
              <a:off x="1419511" y="3748703"/>
              <a:ext cx="21760" cy="28098"/>
            </a:xfrm>
            <a:custGeom>
              <a:avLst/>
              <a:gdLst/>
              <a:ahLst/>
              <a:cxnLst/>
              <a:rect l="l" t="t" r="r" b="b"/>
              <a:pathLst>
                <a:path w="666" h="860" extrusionOk="0">
                  <a:moveTo>
                    <a:pt x="187" y="0"/>
                  </a:moveTo>
                  <a:cubicBezTo>
                    <a:pt x="76" y="0"/>
                    <a:pt x="0" y="93"/>
                    <a:pt x="0" y="247"/>
                  </a:cubicBezTo>
                  <a:cubicBezTo>
                    <a:pt x="0" y="469"/>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38"/>
            <p:cNvSpPr/>
            <p:nvPr/>
          </p:nvSpPr>
          <p:spPr>
            <a:xfrm>
              <a:off x="1467082" y="3776409"/>
              <a:ext cx="23851" cy="28523"/>
            </a:xfrm>
            <a:custGeom>
              <a:avLst/>
              <a:gdLst/>
              <a:ahLst/>
              <a:cxnLst/>
              <a:rect l="l" t="t" r="r" b="b"/>
              <a:pathLst>
                <a:path w="730" h="873" extrusionOk="0">
                  <a:moveTo>
                    <a:pt x="227" y="0"/>
                  </a:moveTo>
                  <a:cubicBezTo>
                    <a:pt x="191" y="0"/>
                    <a:pt x="157" y="11"/>
                    <a:pt x="127" y="32"/>
                  </a:cubicBezTo>
                  <a:cubicBezTo>
                    <a:pt x="1" y="96"/>
                    <a:pt x="1" y="349"/>
                    <a:pt x="127" y="571"/>
                  </a:cubicBezTo>
                  <a:cubicBezTo>
                    <a:pt x="232" y="754"/>
                    <a:pt x="401" y="872"/>
                    <a:pt x="529" y="872"/>
                  </a:cubicBezTo>
                  <a:cubicBezTo>
                    <a:pt x="555" y="872"/>
                    <a:pt x="580" y="867"/>
                    <a:pt x="602" y="856"/>
                  </a:cubicBezTo>
                  <a:cubicBezTo>
                    <a:pt x="729" y="761"/>
                    <a:pt x="729" y="507"/>
                    <a:pt x="602" y="286"/>
                  </a:cubicBezTo>
                  <a:cubicBezTo>
                    <a:pt x="505" y="115"/>
                    <a:pt x="351" y="0"/>
                    <a:pt x="2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38"/>
            <p:cNvSpPr/>
            <p:nvPr/>
          </p:nvSpPr>
          <p:spPr>
            <a:xfrm>
              <a:off x="1515732" y="3804181"/>
              <a:ext cx="21760" cy="28327"/>
            </a:xfrm>
            <a:custGeom>
              <a:avLst/>
              <a:gdLst/>
              <a:ahLst/>
              <a:cxnLst/>
              <a:rect l="l" t="t" r="r" b="b"/>
              <a:pathLst>
                <a:path w="666" h="867" extrusionOk="0">
                  <a:moveTo>
                    <a:pt x="205" y="0"/>
                  </a:moveTo>
                  <a:cubicBezTo>
                    <a:pt x="85" y="0"/>
                    <a:pt x="0" y="88"/>
                    <a:pt x="0" y="227"/>
                  </a:cubicBezTo>
                  <a:cubicBezTo>
                    <a:pt x="0" y="449"/>
                    <a:pt x="159" y="702"/>
                    <a:pt x="349" y="829"/>
                  </a:cubicBezTo>
                  <a:cubicBezTo>
                    <a:pt x="400" y="855"/>
                    <a:pt x="446" y="866"/>
                    <a:pt x="486" y="866"/>
                  </a:cubicBezTo>
                  <a:cubicBezTo>
                    <a:pt x="597" y="866"/>
                    <a:pt x="665" y="778"/>
                    <a:pt x="665" y="639"/>
                  </a:cubicBezTo>
                  <a:cubicBezTo>
                    <a:pt x="665" y="417"/>
                    <a:pt x="539" y="164"/>
                    <a:pt x="349" y="37"/>
                  </a:cubicBezTo>
                  <a:cubicBezTo>
                    <a:pt x="298" y="12"/>
                    <a:pt x="249" y="0"/>
                    <a:pt x="20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38"/>
            <p:cNvSpPr/>
            <p:nvPr/>
          </p:nvSpPr>
          <p:spPr>
            <a:xfrm>
              <a:off x="1087363" y="3648562"/>
              <a:ext cx="487376" cy="387790"/>
            </a:xfrm>
            <a:custGeom>
              <a:avLst/>
              <a:gdLst/>
              <a:ahLst/>
              <a:cxnLst/>
              <a:rect l="l" t="t" r="r" b="b"/>
              <a:pathLst>
                <a:path w="14917" h="11869" extrusionOk="0">
                  <a:moveTo>
                    <a:pt x="244" y="0"/>
                  </a:moveTo>
                  <a:cubicBezTo>
                    <a:pt x="102" y="0"/>
                    <a:pt x="0" y="118"/>
                    <a:pt x="0" y="303"/>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0"/>
                    <a:pt x="24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38"/>
            <p:cNvSpPr/>
            <p:nvPr/>
          </p:nvSpPr>
          <p:spPr>
            <a:xfrm>
              <a:off x="1111148" y="3685351"/>
              <a:ext cx="164571" cy="102494"/>
            </a:xfrm>
            <a:custGeom>
              <a:avLst/>
              <a:gdLst/>
              <a:ahLst/>
              <a:cxnLst/>
              <a:rect l="l" t="t" r="r" b="b"/>
              <a:pathLst>
                <a:path w="5037" h="3137"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38"/>
            <p:cNvSpPr/>
            <p:nvPr/>
          </p:nvSpPr>
          <p:spPr>
            <a:xfrm>
              <a:off x="1111148" y="3712273"/>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38"/>
            <p:cNvSpPr/>
            <p:nvPr/>
          </p:nvSpPr>
          <p:spPr>
            <a:xfrm>
              <a:off x="1111148" y="3738117"/>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38"/>
            <p:cNvSpPr/>
            <p:nvPr/>
          </p:nvSpPr>
          <p:spPr>
            <a:xfrm>
              <a:off x="1418466" y="3887136"/>
              <a:ext cx="23818" cy="27968"/>
            </a:xfrm>
            <a:custGeom>
              <a:avLst/>
              <a:gdLst/>
              <a:ahLst/>
              <a:cxnLst/>
              <a:rect l="l" t="t" r="r" b="b"/>
              <a:pathLst>
                <a:path w="729" h="856" extrusionOk="0">
                  <a:moveTo>
                    <a:pt x="227" y="0"/>
                  </a:moveTo>
                  <a:cubicBezTo>
                    <a:pt x="190" y="0"/>
                    <a:pt x="156" y="10"/>
                    <a:pt x="127" y="32"/>
                  </a:cubicBezTo>
                  <a:cubicBezTo>
                    <a:pt x="0" y="95"/>
                    <a:pt x="0" y="349"/>
                    <a:pt x="127" y="570"/>
                  </a:cubicBezTo>
                  <a:cubicBezTo>
                    <a:pt x="249" y="741"/>
                    <a:pt x="390" y="856"/>
                    <a:pt x="506" y="856"/>
                  </a:cubicBezTo>
                  <a:cubicBezTo>
                    <a:pt x="541" y="856"/>
                    <a:pt x="573" y="845"/>
                    <a:pt x="602" y="824"/>
                  </a:cubicBezTo>
                  <a:cubicBezTo>
                    <a:pt x="729" y="760"/>
                    <a:pt x="729" y="507"/>
                    <a:pt x="602" y="285"/>
                  </a:cubicBezTo>
                  <a:cubicBezTo>
                    <a:pt x="504" y="114"/>
                    <a:pt x="350" y="0"/>
                    <a:pt x="2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38"/>
            <p:cNvSpPr/>
            <p:nvPr/>
          </p:nvSpPr>
          <p:spPr>
            <a:xfrm>
              <a:off x="1467082" y="3914548"/>
              <a:ext cx="23851" cy="28490"/>
            </a:xfrm>
            <a:custGeom>
              <a:avLst/>
              <a:gdLst/>
              <a:ahLst/>
              <a:cxnLst/>
              <a:rect l="l" t="t" r="r" b="b"/>
              <a:pathLst>
                <a:path w="730" h="872" extrusionOk="0">
                  <a:moveTo>
                    <a:pt x="201" y="0"/>
                  </a:moveTo>
                  <a:cubicBezTo>
                    <a:pt x="174" y="0"/>
                    <a:pt x="150" y="5"/>
                    <a:pt x="127" y="16"/>
                  </a:cubicBezTo>
                  <a:cubicBezTo>
                    <a:pt x="1" y="111"/>
                    <a:pt x="1" y="333"/>
                    <a:pt x="127" y="586"/>
                  </a:cubicBezTo>
                  <a:cubicBezTo>
                    <a:pt x="225" y="757"/>
                    <a:pt x="379" y="872"/>
                    <a:pt x="503" y="872"/>
                  </a:cubicBezTo>
                  <a:cubicBezTo>
                    <a:pt x="539" y="872"/>
                    <a:pt x="573" y="861"/>
                    <a:pt x="602" y="840"/>
                  </a:cubicBezTo>
                  <a:cubicBezTo>
                    <a:pt x="729" y="776"/>
                    <a:pt x="729" y="523"/>
                    <a:pt x="602" y="301"/>
                  </a:cubicBezTo>
                  <a:cubicBezTo>
                    <a:pt x="498" y="118"/>
                    <a:pt x="329" y="0"/>
                    <a:pt x="20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38"/>
            <p:cNvSpPr/>
            <p:nvPr/>
          </p:nvSpPr>
          <p:spPr>
            <a:xfrm>
              <a:off x="1515732" y="3942647"/>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1"/>
                    <a:pt x="483" y="871"/>
                  </a:cubicBezTo>
                  <a:cubicBezTo>
                    <a:pt x="596" y="871"/>
                    <a:pt x="665" y="777"/>
                    <a:pt x="665" y="613"/>
                  </a:cubicBezTo>
                  <a:cubicBezTo>
                    <a:pt x="665" y="423"/>
                    <a:pt x="539" y="138"/>
                    <a:pt x="349" y="43"/>
                  </a:cubicBezTo>
                  <a:cubicBezTo>
                    <a:pt x="292" y="15"/>
                    <a:pt x="237" y="0"/>
                    <a:pt x="19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38"/>
            <p:cNvSpPr/>
            <p:nvPr/>
          </p:nvSpPr>
          <p:spPr>
            <a:xfrm>
              <a:off x="1087363" y="3787028"/>
              <a:ext cx="487376" cy="387953"/>
            </a:xfrm>
            <a:custGeom>
              <a:avLst/>
              <a:gdLst/>
              <a:ahLst/>
              <a:cxnLst/>
              <a:rect l="l" t="t" r="r" b="b"/>
              <a:pathLst>
                <a:path w="14917" h="11874" extrusionOk="0">
                  <a:moveTo>
                    <a:pt x="230" y="1"/>
                  </a:moveTo>
                  <a:cubicBezTo>
                    <a:pt x="96" y="1"/>
                    <a:pt x="0" y="107"/>
                    <a:pt x="0" y="309"/>
                  </a:cubicBezTo>
                  <a:lnTo>
                    <a:pt x="0" y="2938"/>
                  </a:lnTo>
                  <a:cubicBezTo>
                    <a:pt x="0" y="3223"/>
                    <a:pt x="190" y="3539"/>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38"/>
            <p:cNvSpPr/>
            <p:nvPr/>
          </p:nvSpPr>
          <p:spPr>
            <a:xfrm>
              <a:off x="1111148" y="3824013"/>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38"/>
            <p:cNvSpPr/>
            <p:nvPr/>
          </p:nvSpPr>
          <p:spPr>
            <a:xfrm>
              <a:off x="1111148" y="3849890"/>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38"/>
            <p:cNvSpPr/>
            <p:nvPr/>
          </p:nvSpPr>
          <p:spPr>
            <a:xfrm>
              <a:off x="1111148" y="3876779"/>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38"/>
            <p:cNvSpPr/>
            <p:nvPr/>
          </p:nvSpPr>
          <p:spPr>
            <a:xfrm>
              <a:off x="1418466" y="402524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38"/>
            <p:cNvSpPr/>
            <p:nvPr/>
          </p:nvSpPr>
          <p:spPr>
            <a:xfrm>
              <a:off x="1468128" y="4053341"/>
              <a:ext cx="21760" cy="28131"/>
            </a:xfrm>
            <a:custGeom>
              <a:avLst/>
              <a:gdLst/>
              <a:ahLst/>
              <a:cxnLst/>
              <a:rect l="l" t="t" r="r" b="b"/>
              <a:pathLst>
                <a:path w="666" h="861" extrusionOk="0">
                  <a:moveTo>
                    <a:pt x="165" y="1"/>
                  </a:moveTo>
                  <a:cubicBezTo>
                    <a:pt x="63" y="1"/>
                    <a:pt x="0" y="78"/>
                    <a:pt x="0" y="234"/>
                  </a:cubicBezTo>
                  <a:cubicBezTo>
                    <a:pt x="0" y="455"/>
                    <a:pt x="127" y="709"/>
                    <a:pt x="317" y="804"/>
                  </a:cubicBezTo>
                  <a:cubicBezTo>
                    <a:pt x="375" y="842"/>
                    <a:pt x="430" y="860"/>
                    <a:pt x="479" y="860"/>
                  </a:cubicBezTo>
                  <a:cubicBezTo>
                    <a:pt x="589" y="860"/>
                    <a:pt x="666" y="768"/>
                    <a:pt x="666" y="614"/>
                  </a:cubicBezTo>
                  <a:cubicBezTo>
                    <a:pt x="666" y="424"/>
                    <a:pt x="507" y="139"/>
                    <a:pt x="317" y="44"/>
                  </a:cubicBezTo>
                  <a:cubicBezTo>
                    <a:pt x="260" y="15"/>
                    <a:pt x="209" y="1"/>
                    <a:pt x="1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38"/>
            <p:cNvSpPr/>
            <p:nvPr/>
          </p:nvSpPr>
          <p:spPr>
            <a:xfrm>
              <a:off x="1514686" y="4081047"/>
              <a:ext cx="23818" cy="28066"/>
            </a:xfrm>
            <a:custGeom>
              <a:avLst/>
              <a:gdLst/>
              <a:ahLst/>
              <a:cxnLst/>
              <a:rect l="l" t="t" r="r" b="b"/>
              <a:pathLst>
                <a:path w="729" h="859" extrusionOk="0">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8"/>
            <p:cNvSpPr/>
            <p:nvPr/>
          </p:nvSpPr>
          <p:spPr>
            <a:xfrm>
              <a:off x="1642991" y="2262071"/>
              <a:ext cx="472902" cy="2076207"/>
            </a:xfrm>
            <a:custGeom>
              <a:avLst/>
              <a:gdLst/>
              <a:ahLst/>
              <a:cxnLst/>
              <a:rect l="l" t="t" r="r" b="b"/>
              <a:pathLst>
                <a:path w="14474" h="63546" extrusionOk="0">
                  <a:moveTo>
                    <a:pt x="14185" y="0"/>
                  </a:moveTo>
                  <a:cubicBezTo>
                    <a:pt x="14112" y="0"/>
                    <a:pt x="14027" y="26"/>
                    <a:pt x="13935" y="81"/>
                  </a:cubicBezTo>
                  <a:lnTo>
                    <a:pt x="539" y="7777"/>
                  </a:lnTo>
                  <a:cubicBezTo>
                    <a:pt x="254" y="7967"/>
                    <a:pt x="1" y="8379"/>
                    <a:pt x="1" y="8727"/>
                  </a:cubicBezTo>
                  <a:lnTo>
                    <a:pt x="1" y="63546"/>
                  </a:lnTo>
                  <a:lnTo>
                    <a:pt x="14473" y="55185"/>
                  </a:lnTo>
                  <a:lnTo>
                    <a:pt x="14473" y="398"/>
                  </a:lnTo>
                  <a:cubicBezTo>
                    <a:pt x="14473" y="152"/>
                    <a:pt x="14362" y="0"/>
                    <a:pt x="1418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38"/>
            <p:cNvSpPr/>
            <p:nvPr/>
          </p:nvSpPr>
          <p:spPr>
            <a:xfrm>
              <a:off x="1658511" y="2288798"/>
              <a:ext cx="441863" cy="360574"/>
            </a:xfrm>
            <a:custGeom>
              <a:avLst/>
              <a:gdLst/>
              <a:ahLst/>
              <a:cxnLst/>
              <a:rect l="l" t="t" r="r" b="b"/>
              <a:pathLst>
                <a:path w="13524" h="11036" extrusionOk="0">
                  <a:moveTo>
                    <a:pt x="13294" y="0"/>
                  </a:moveTo>
                  <a:cubicBezTo>
                    <a:pt x="13238" y="0"/>
                    <a:pt x="13176" y="18"/>
                    <a:pt x="13112" y="55"/>
                  </a:cubicBezTo>
                  <a:lnTo>
                    <a:pt x="444" y="7371"/>
                  </a:lnTo>
                  <a:cubicBezTo>
                    <a:pt x="191" y="7497"/>
                    <a:pt x="1" y="7846"/>
                    <a:pt x="1" y="8099"/>
                  </a:cubicBezTo>
                  <a:lnTo>
                    <a:pt x="1" y="10728"/>
                  </a:lnTo>
                  <a:cubicBezTo>
                    <a:pt x="1" y="10929"/>
                    <a:pt x="96" y="11036"/>
                    <a:pt x="241" y="11036"/>
                  </a:cubicBezTo>
                  <a:cubicBezTo>
                    <a:pt x="301" y="11036"/>
                    <a:pt x="370" y="11018"/>
                    <a:pt x="444" y="10981"/>
                  </a:cubicBezTo>
                  <a:lnTo>
                    <a:pt x="13112" y="3665"/>
                  </a:lnTo>
                  <a:cubicBezTo>
                    <a:pt x="13333" y="3539"/>
                    <a:pt x="13523" y="3190"/>
                    <a:pt x="13523" y="2937"/>
                  </a:cubicBezTo>
                  <a:lnTo>
                    <a:pt x="13523" y="309"/>
                  </a:lnTo>
                  <a:cubicBezTo>
                    <a:pt x="13523"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38"/>
            <p:cNvSpPr/>
            <p:nvPr/>
          </p:nvSpPr>
          <p:spPr>
            <a:xfrm>
              <a:off x="1658511" y="2426970"/>
              <a:ext cx="441863" cy="361064"/>
            </a:xfrm>
            <a:custGeom>
              <a:avLst/>
              <a:gdLst/>
              <a:ahLst/>
              <a:cxnLst/>
              <a:rect l="l" t="t" r="r" b="b"/>
              <a:pathLst>
                <a:path w="13524" h="11051" extrusionOk="0">
                  <a:moveTo>
                    <a:pt x="13297" y="1"/>
                  </a:moveTo>
                  <a:cubicBezTo>
                    <a:pt x="13241" y="1"/>
                    <a:pt x="13177" y="23"/>
                    <a:pt x="13112" y="70"/>
                  </a:cubicBezTo>
                  <a:lnTo>
                    <a:pt x="444" y="7354"/>
                  </a:lnTo>
                  <a:cubicBezTo>
                    <a:pt x="191" y="7512"/>
                    <a:pt x="1" y="7829"/>
                    <a:pt x="1" y="8114"/>
                  </a:cubicBezTo>
                  <a:lnTo>
                    <a:pt x="1" y="10742"/>
                  </a:lnTo>
                  <a:cubicBezTo>
                    <a:pt x="1" y="10944"/>
                    <a:pt x="96" y="11051"/>
                    <a:pt x="241" y="11051"/>
                  </a:cubicBezTo>
                  <a:cubicBezTo>
                    <a:pt x="301" y="11051"/>
                    <a:pt x="370" y="11033"/>
                    <a:pt x="444" y="10996"/>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8"/>
            <p:cNvSpPr/>
            <p:nvPr/>
          </p:nvSpPr>
          <p:spPr>
            <a:xfrm>
              <a:off x="1658511" y="2565240"/>
              <a:ext cx="441863" cy="361260"/>
            </a:xfrm>
            <a:custGeom>
              <a:avLst/>
              <a:gdLst/>
              <a:ahLst/>
              <a:cxnLst/>
              <a:rect l="l" t="t" r="r" b="b"/>
              <a:pathLst>
                <a:path w="13524" h="11057" extrusionOk="0">
                  <a:moveTo>
                    <a:pt x="13280" y="0"/>
                  </a:moveTo>
                  <a:cubicBezTo>
                    <a:pt x="13228" y="0"/>
                    <a:pt x="13171" y="16"/>
                    <a:pt x="13112" y="50"/>
                  </a:cubicBezTo>
                  <a:lnTo>
                    <a:pt x="444" y="7365"/>
                  </a:lnTo>
                  <a:cubicBezTo>
                    <a:pt x="191" y="7524"/>
                    <a:pt x="1" y="7840"/>
                    <a:pt x="1" y="8125"/>
                  </a:cubicBezTo>
                  <a:lnTo>
                    <a:pt x="1" y="10754"/>
                  </a:lnTo>
                  <a:cubicBezTo>
                    <a:pt x="1" y="10939"/>
                    <a:pt x="102" y="11057"/>
                    <a:pt x="256" y="11057"/>
                  </a:cubicBezTo>
                  <a:cubicBezTo>
                    <a:pt x="313" y="11057"/>
                    <a:pt x="376" y="11041"/>
                    <a:pt x="444" y="11007"/>
                  </a:cubicBezTo>
                  <a:lnTo>
                    <a:pt x="13112" y="3692"/>
                  </a:lnTo>
                  <a:cubicBezTo>
                    <a:pt x="13333" y="3533"/>
                    <a:pt x="13523" y="3217"/>
                    <a:pt x="13523" y="2932"/>
                  </a:cubicBezTo>
                  <a:lnTo>
                    <a:pt x="13523" y="303"/>
                  </a:lnTo>
                  <a:cubicBezTo>
                    <a:pt x="13523" y="118"/>
                    <a:pt x="13421" y="0"/>
                    <a:pt x="1328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8"/>
            <p:cNvSpPr/>
            <p:nvPr/>
          </p:nvSpPr>
          <p:spPr>
            <a:xfrm>
              <a:off x="1658511" y="2703706"/>
              <a:ext cx="441863" cy="361064"/>
            </a:xfrm>
            <a:custGeom>
              <a:avLst/>
              <a:gdLst/>
              <a:ahLst/>
              <a:cxnLst/>
              <a:rect l="l" t="t" r="r" b="b"/>
              <a:pathLst>
                <a:path w="13524" h="11051" extrusionOk="0">
                  <a:moveTo>
                    <a:pt x="13294" y="0"/>
                  </a:moveTo>
                  <a:cubicBezTo>
                    <a:pt x="13238" y="0"/>
                    <a:pt x="13176" y="18"/>
                    <a:pt x="13112" y="55"/>
                  </a:cubicBezTo>
                  <a:lnTo>
                    <a:pt x="444" y="7371"/>
                  </a:lnTo>
                  <a:cubicBezTo>
                    <a:pt x="191" y="7498"/>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8"/>
            <p:cNvSpPr/>
            <p:nvPr/>
          </p:nvSpPr>
          <p:spPr>
            <a:xfrm>
              <a:off x="1658511" y="2842335"/>
              <a:ext cx="441863" cy="360606"/>
            </a:xfrm>
            <a:custGeom>
              <a:avLst/>
              <a:gdLst/>
              <a:ahLst/>
              <a:cxnLst/>
              <a:rect l="l" t="t" r="r" b="b"/>
              <a:pathLst>
                <a:path w="13524" h="11037" extrusionOk="0">
                  <a:moveTo>
                    <a:pt x="13294" y="1"/>
                  </a:moveTo>
                  <a:cubicBezTo>
                    <a:pt x="13238" y="1"/>
                    <a:pt x="13176" y="19"/>
                    <a:pt x="13112" y="56"/>
                  </a:cubicBezTo>
                  <a:lnTo>
                    <a:pt x="444" y="7372"/>
                  </a:lnTo>
                  <a:cubicBezTo>
                    <a:pt x="191" y="7498"/>
                    <a:pt x="1" y="7847"/>
                    <a:pt x="1" y="8100"/>
                  </a:cubicBezTo>
                  <a:lnTo>
                    <a:pt x="1" y="10728"/>
                  </a:lnTo>
                  <a:cubicBezTo>
                    <a:pt x="1" y="10930"/>
                    <a:pt x="96" y="11037"/>
                    <a:pt x="241" y="11037"/>
                  </a:cubicBezTo>
                  <a:cubicBezTo>
                    <a:pt x="301" y="11037"/>
                    <a:pt x="370" y="11019"/>
                    <a:pt x="444" y="10982"/>
                  </a:cubicBezTo>
                  <a:lnTo>
                    <a:pt x="13112" y="3666"/>
                  </a:lnTo>
                  <a:cubicBezTo>
                    <a:pt x="13333" y="3540"/>
                    <a:pt x="13523" y="3191"/>
                    <a:pt x="13523" y="2938"/>
                  </a:cubicBezTo>
                  <a:lnTo>
                    <a:pt x="13523" y="309"/>
                  </a:lnTo>
                  <a:cubicBezTo>
                    <a:pt x="13523" y="108"/>
                    <a:pt x="13428" y="1"/>
                    <a:pt x="1329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8"/>
            <p:cNvSpPr/>
            <p:nvPr/>
          </p:nvSpPr>
          <p:spPr>
            <a:xfrm>
              <a:off x="1658511" y="2980540"/>
              <a:ext cx="441863" cy="361064"/>
            </a:xfrm>
            <a:custGeom>
              <a:avLst/>
              <a:gdLst/>
              <a:ahLst/>
              <a:cxnLst/>
              <a:rect l="l" t="t" r="r" b="b"/>
              <a:pathLst>
                <a:path w="13524" h="11051" extrusionOk="0">
                  <a:moveTo>
                    <a:pt x="13297" y="1"/>
                  </a:moveTo>
                  <a:cubicBezTo>
                    <a:pt x="13241" y="1"/>
                    <a:pt x="13177" y="23"/>
                    <a:pt x="13112" y="70"/>
                  </a:cubicBezTo>
                  <a:lnTo>
                    <a:pt x="444" y="7353"/>
                  </a:lnTo>
                  <a:cubicBezTo>
                    <a:pt x="191" y="7512"/>
                    <a:pt x="1" y="7829"/>
                    <a:pt x="1" y="8114"/>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38"/>
            <p:cNvSpPr/>
            <p:nvPr/>
          </p:nvSpPr>
          <p:spPr>
            <a:xfrm>
              <a:off x="1658511" y="3118777"/>
              <a:ext cx="441863" cy="361293"/>
            </a:xfrm>
            <a:custGeom>
              <a:avLst/>
              <a:gdLst/>
              <a:ahLst/>
              <a:cxnLst/>
              <a:rect l="l" t="t" r="r" b="b"/>
              <a:pathLst>
                <a:path w="13524" h="11058" extrusionOk="0">
                  <a:moveTo>
                    <a:pt x="13280" y="1"/>
                  </a:moveTo>
                  <a:cubicBezTo>
                    <a:pt x="13228" y="1"/>
                    <a:pt x="13171" y="17"/>
                    <a:pt x="13112" y="51"/>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3"/>
                  </a:lnTo>
                  <a:cubicBezTo>
                    <a:pt x="13333" y="3534"/>
                    <a:pt x="13523" y="3218"/>
                    <a:pt x="13523" y="2932"/>
                  </a:cubicBezTo>
                  <a:lnTo>
                    <a:pt x="13523" y="304"/>
                  </a:lnTo>
                  <a:cubicBezTo>
                    <a:pt x="13523" y="119"/>
                    <a:pt x="13421" y="1"/>
                    <a:pt x="1328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38"/>
            <p:cNvSpPr/>
            <p:nvPr/>
          </p:nvSpPr>
          <p:spPr>
            <a:xfrm>
              <a:off x="1658511" y="3257276"/>
              <a:ext cx="441863" cy="361031"/>
            </a:xfrm>
            <a:custGeom>
              <a:avLst/>
              <a:gdLst/>
              <a:ahLst/>
              <a:cxnLst/>
              <a:rect l="l" t="t" r="r" b="b"/>
              <a:pathLst>
                <a:path w="13524" h="11050" extrusionOk="0">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8"/>
            <p:cNvSpPr/>
            <p:nvPr/>
          </p:nvSpPr>
          <p:spPr>
            <a:xfrm>
              <a:off x="1658511" y="3395905"/>
              <a:ext cx="441863" cy="360606"/>
            </a:xfrm>
            <a:custGeom>
              <a:avLst/>
              <a:gdLst/>
              <a:ahLst/>
              <a:cxnLst/>
              <a:rect l="l" t="t" r="r" b="b"/>
              <a:pathLst>
                <a:path w="13524" h="11037" extrusionOk="0">
                  <a:moveTo>
                    <a:pt x="13294" y="1"/>
                  </a:moveTo>
                  <a:cubicBezTo>
                    <a:pt x="13238" y="1"/>
                    <a:pt x="13176" y="19"/>
                    <a:pt x="13112" y="56"/>
                  </a:cubicBezTo>
                  <a:lnTo>
                    <a:pt x="444" y="7371"/>
                  </a:lnTo>
                  <a:cubicBezTo>
                    <a:pt x="191" y="7498"/>
                    <a:pt x="1" y="7846"/>
                    <a:pt x="1" y="8100"/>
                  </a:cubicBezTo>
                  <a:lnTo>
                    <a:pt x="1" y="10728"/>
                  </a:lnTo>
                  <a:cubicBezTo>
                    <a:pt x="1" y="10930"/>
                    <a:pt x="96" y="11037"/>
                    <a:pt x="241" y="11037"/>
                  </a:cubicBezTo>
                  <a:cubicBezTo>
                    <a:pt x="301" y="11037"/>
                    <a:pt x="370" y="11019"/>
                    <a:pt x="444" y="10982"/>
                  </a:cubicBezTo>
                  <a:lnTo>
                    <a:pt x="13112" y="3666"/>
                  </a:lnTo>
                  <a:cubicBezTo>
                    <a:pt x="13333" y="3539"/>
                    <a:pt x="13523" y="3191"/>
                    <a:pt x="13523" y="2938"/>
                  </a:cubicBezTo>
                  <a:lnTo>
                    <a:pt x="13523" y="309"/>
                  </a:lnTo>
                  <a:cubicBezTo>
                    <a:pt x="13523" y="107"/>
                    <a:pt x="13428" y="1"/>
                    <a:pt x="1329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38"/>
            <p:cNvSpPr/>
            <p:nvPr/>
          </p:nvSpPr>
          <p:spPr>
            <a:xfrm>
              <a:off x="1658511" y="3534110"/>
              <a:ext cx="441863" cy="361064"/>
            </a:xfrm>
            <a:custGeom>
              <a:avLst/>
              <a:gdLst/>
              <a:ahLst/>
              <a:cxnLst/>
              <a:rect l="l" t="t" r="r" b="b"/>
              <a:pathLst>
                <a:path w="13524" h="11051" extrusionOk="0">
                  <a:moveTo>
                    <a:pt x="13297" y="1"/>
                  </a:moveTo>
                  <a:cubicBezTo>
                    <a:pt x="13241" y="1"/>
                    <a:pt x="13177" y="22"/>
                    <a:pt x="13112" y="70"/>
                  </a:cubicBezTo>
                  <a:lnTo>
                    <a:pt x="444" y="7353"/>
                  </a:lnTo>
                  <a:cubicBezTo>
                    <a:pt x="191" y="7512"/>
                    <a:pt x="1" y="7828"/>
                    <a:pt x="1" y="8113"/>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38"/>
            <p:cNvSpPr/>
            <p:nvPr/>
          </p:nvSpPr>
          <p:spPr>
            <a:xfrm>
              <a:off x="1658511" y="3672347"/>
              <a:ext cx="441863" cy="361293"/>
            </a:xfrm>
            <a:custGeom>
              <a:avLst/>
              <a:gdLst/>
              <a:ahLst/>
              <a:cxnLst/>
              <a:rect l="l" t="t" r="r" b="b"/>
              <a:pathLst>
                <a:path w="13524" h="11058" extrusionOk="0">
                  <a:moveTo>
                    <a:pt x="13280" y="1"/>
                  </a:moveTo>
                  <a:cubicBezTo>
                    <a:pt x="13228" y="1"/>
                    <a:pt x="13171" y="17"/>
                    <a:pt x="13112" y="50"/>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2"/>
                  </a:lnTo>
                  <a:cubicBezTo>
                    <a:pt x="13333" y="3534"/>
                    <a:pt x="13523" y="3217"/>
                    <a:pt x="13523" y="2932"/>
                  </a:cubicBezTo>
                  <a:lnTo>
                    <a:pt x="13523" y="304"/>
                  </a:lnTo>
                  <a:cubicBezTo>
                    <a:pt x="13523" y="118"/>
                    <a:pt x="13421" y="1"/>
                    <a:pt x="1328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38"/>
            <p:cNvSpPr/>
            <p:nvPr/>
          </p:nvSpPr>
          <p:spPr>
            <a:xfrm>
              <a:off x="1658511" y="3810846"/>
              <a:ext cx="441863" cy="361031"/>
            </a:xfrm>
            <a:custGeom>
              <a:avLst/>
              <a:gdLst/>
              <a:ahLst/>
              <a:cxnLst/>
              <a:rect l="l" t="t" r="r" b="b"/>
              <a:pathLst>
                <a:path w="13524" h="11050" extrusionOk="0">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8"/>
                  </a:lnTo>
                  <a:cubicBezTo>
                    <a:pt x="13523"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8"/>
            <p:cNvSpPr/>
            <p:nvPr/>
          </p:nvSpPr>
          <p:spPr>
            <a:xfrm>
              <a:off x="1047012" y="1828083"/>
              <a:ext cx="1090608" cy="633258"/>
            </a:xfrm>
            <a:custGeom>
              <a:avLst/>
              <a:gdLst/>
              <a:ahLst/>
              <a:cxnLst/>
              <a:rect l="l" t="t" r="r" b="b"/>
              <a:pathLst>
                <a:path w="33380" h="19382" extrusionOk="0">
                  <a:moveTo>
                    <a:pt x="16151" y="0"/>
                  </a:moveTo>
                  <a:lnTo>
                    <a:pt x="0" y="9342"/>
                  </a:lnTo>
                  <a:lnTo>
                    <a:pt x="17386" y="19382"/>
                  </a:lnTo>
                  <a:lnTo>
                    <a:pt x="33379" y="10134"/>
                  </a:lnTo>
                  <a:lnTo>
                    <a:pt x="1615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38"/>
            <p:cNvSpPr/>
            <p:nvPr/>
          </p:nvSpPr>
          <p:spPr>
            <a:xfrm>
              <a:off x="1220830" y="1949134"/>
              <a:ext cx="533934" cy="429447"/>
            </a:xfrm>
            <a:custGeom>
              <a:avLst/>
              <a:gdLst/>
              <a:ahLst/>
              <a:cxnLst/>
              <a:rect l="l" t="t" r="r" b="b"/>
              <a:pathLst>
                <a:path w="16342" h="13144" extrusionOk="0">
                  <a:moveTo>
                    <a:pt x="10230" y="0"/>
                  </a:moveTo>
                  <a:lnTo>
                    <a:pt x="1" y="5891"/>
                  </a:lnTo>
                  <a:lnTo>
                    <a:pt x="12510" y="13143"/>
                  </a:lnTo>
                  <a:lnTo>
                    <a:pt x="12510" y="11845"/>
                  </a:lnTo>
                  <a:lnTo>
                    <a:pt x="16342" y="3516"/>
                  </a:lnTo>
                  <a:lnTo>
                    <a:pt x="1023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8"/>
            <p:cNvSpPr/>
            <p:nvPr/>
          </p:nvSpPr>
          <p:spPr>
            <a:xfrm>
              <a:off x="1220830" y="2099166"/>
              <a:ext cx="74526" cy="64169"/>
            </a:xfrm>
            <a:custGeom>
              <a:avLst/>
              <a:gdLst/>
              <a:ahLst/>
              <a:cxnLst/>
              <a:rect l="l" t="t" r="r" b="b"/>
              <a:pathLst>
                <a:path w="2281" h="1964" extrusionOk="0">
                  <a:moveTo>
                    <a:pt x="1" y="0"/>
                  </a:moveTo>
                  <a:lnTo>
                    <a:pt x="1" y="1299"/>
                  </a:lnTo>
                  <a:lnTo>
                    <a:pt x="2091" y="1964"/>
                  </a:lnTo>
                  <a:lnTo>
                    <a:pt x="2281" y="855"/>
                  </a:lnTo>
                  <a:lnTo>
                    <a:pt x="1711" y="6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8"/>
            <p:cNvSpPr/>
            <p:nvPr/>
          </p:nvSpPr>
          <p:spPr>
            <a:xfrm>
              <a:off x="1629530" y="2063978"/>
              <a:ext cx="335285" cy="314604"/>
            </a:xfrm>
            <a:custGeom>
              <a:avLst/>
              <a:gdLst/>
              <a:ahLst/>
              <a:cxnLst/>
              <a:rect l="l" t="t" r="r" b="b"/>
              <a:pathLst>
                <a:path w="10262" h="9629" extrusionOk="0">
                  <a:moveTo>
                    <a:pt x="3833" y="1"/>
                  </a:moveTo>
                  <a:lnTo>
                    <a:pt x="1" y="8330"/>
                  </a:lnTo>
                  <a:lnTo>
                    <a:pt x="1" y="9628"/>
                  </a:lnTo>
                  <a:lnTo>
                    <a:pt x="10262" y="3738"/>
                  </a:lnTo>
                  <a:lnTo>
                    <a:pt x="8678" y="2819"/>
                  </a:lnTo>
                  <a:lnTo>
                    <a:pt x="3833"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8"/>
            <p:cNvSpPr/>
            <p:nvPr/>
          </p:nvSpPr>
          <p:spPr>
            <a:xfrm>
              <a:off x="1803380" y="2140562"/>
              <a:ext cx="161435" cy="111773"/>
            </a:xfrm>
            <a:custGeom>
              <a:avLst/>
              <a:gdLst/>
              <a:ahLst/>
              <a:cxnLst/>
              <a:rect l="l" t="t" r="r" b="b"/>
              <a:pathLst>
                <a:path w="4941" h="3421" extrusionOk="0">
                  <a:moveTo>
                    <a:pt x="1172" y="0"/>
                  </a:moveTo>
                  <a:lnTo>
                    <a:pt x="0" y="3420"/>
                  </a:lnTo>
                  <a:lnTo>
                    <a:pt x="4941" y="1394"/>
                  </a:lnTo>
                  <a:lnTo>
                    <a:pt x="4941" y="95"/>
                  </a:lnTo>
                  <a:lnTo>
                    <a:pt x="1172"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8"/>
            <p:cNvSpPr/>
            <p:nvPr/>
          </p:nvSpPr>
          <p:spPr>
            <a:xfrm>
              <a:off x="1220830" y="1905680"/>
              <a:ext cx="743985" cy="430460"/>
            </a:xfrm>
            <a:custGeom>
              <a:avLst/>
              <a:gdLst/>
              <a:ahLst/>
              <a:cxnLst/>
              <a:rect l="l" t="t" r="r" b="b"/>
              <a:pathLst>
                <a:path w="22771" h="13175" extrusionOk="0">
                  <a:moveTo>
                    <a:pt x="10230" y="0"/>
                  </a:moveTo>
                  <a:lnTo>
                    <a:pt x="1" y="5922"/>
                  </a:lnTo>
                  <a:lnTo>
                    <a:pt x="12510" y="13175"/>
                  </a:lnTo>
                  <a:lnTo>
                    <a:pt x="22771" y="7284"/>
                  </a:lnTo>
                  <a:lnTo>
                    <a:pt x="1023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38"/>
            <p:cNvSpPr/>
            <p:nvPr/>
          </p:nvSpPr>
          <p:spPr>
            <a:xfrm>
              <a:off x="1410167" y="2014316"/>
              <a:ext cx="182149" cy="56948"/>
            </a:xfrm>
            <a:custGeom>
              <a:avLst/>
              <a:gdLst/>
              <a:ahLst/>
              <a:cxnLst/>
              <a:rect l="l" t="t" r="r" b="b"/>
              <a:pathLst>
                <a:path w="5575" h="1743" extrusionOk="0">
                  <a:moveTo>
                    <a:pt x="2792" y="1"/>
                  </a:moveTo>
                  <a:cubicBezTo>
                    <a:pt x="2099" y="1"/>
                    <a:pt x="1410" y="159"/>
                    <a:pt x="888" y="476"/>
                  </a:cubicBezTo>
                  <a:cubicBezTo>
                    <a:pt x="254" y="824"/>
                    <a:pt x="1" y="1267"/>
                    <a:pt x="96" y="1742"/>
                  </a:cubicBezTo>
                  <a:cubicBezTo>
                    <a:pt x="159" y="1394"/>
                    <a:pt x="413" y="1046"/>
                    <a:pt x="888" y="792"/>
                  </a:cubicBezTo>
                  <a:cubicBezTo>
                    <a:pt x="1410" y="491"/>
                    <a:pt x="2107" y="341"/>
                    <a:pt x="2804" y="341"/>
                  </a:cubicBezTo>
                  <a:cubicBezTo>
                    <a:pt x="3500" y="341"/>
                    <a:pt x="4197" y="491"/>
                    <a:pt x="4720" y="792"/>
                  </a:cubicBezTo>
                  <a:cubicBezTo>
                    <a:pt x="5195" y="1046"/>
                    <a:pt x="5448" y="1394"/>
                    <a:pt x="5511" y="1742"/>
                  </a:cubicBezTo>
                  <a:cubicBezTo>
                    <a:pt x="5575" y="1267"/>
                    <a:pt x="5321" y="824"/>
                    <a:pt x="4720" y="476"/>
                  </a:cubicBezTo>
                  <a:cubicBezTo>
                    <a:pt x="4181" y="159"/>
                    <a:pt x="3485" y="1"/>
                    <a:pt x="2792"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38"/>
            <p:cNvSpPr/>
            <p:nvPr/>
          </p:nvSpPr>
          <p:spPr>
            <a:xfrm>
              <a:off x="1413271" y="2025457"/>
              <a:ext cx="176987" cy="91581"/>
            </a:xfrm>
            <a:custGeom>
              <a:avLst/>
              <a:gdLst/>
              <a:ahLst/>
              <a:cxnLst/>
              <a:rect l="l" t="t" r="r" b="b"/>
              <a:pathLst>
                <a:path w="5417" h="2803" extrusionOk="0">
                  <a:moveTo>
                    <a:pt x="2697" y="0"/>
                  </a:moveTo>
                  <a:cubicBezTo>
                    <a:pt x="2004" y="0"/>
                    <a:pt x="1315" y="150"/>
                    <a:pt x="793" y="451"/>
                  </a:cubicBezTo>
                  <a:cubicBezTo>
                    <a:pt x="318" y="705"/>
                    <a:pt x="64" y="1053"/>
                    <a:pt x="1" y="1401"/>
                  </a:cubicBezTo>
                  <a:cubicBezTo>
                    <a:pt x="64" y="1750"/>
                    <a:pt x="318" y="2066"/>
                    <a:pt x="793" y="2351"/>
                  </a:cubicBezTo>
                  <a:cubicBezTo>
                    <a:pt x="1315" y="2652"/>
                    <a:pt x="2012" y="2803"/>
                    <a:pt x="2709" y="2803"/>
                  </a:cubicBezTo>
                  <a:cubicBezTo>
                    <a:pt x="3405" y="2803"/>
                    <a:pt x="4102" y="2652"/>
                    <a:pt x="4625" y="2351"/>
                  </a:cubicBezTo>
                  <a:cubicBezTo>
                    <a:pt x="5100" y="2066"/>
                    <a:pt x="5353" y="1750"/>
                    <a:pt x="5416" y="1401"/>
                  </a:cubicBezTo>
                  <a:cubicBezTo>
                    <a:pt x="5353" y="1053"/>
                    <a:pt x="5100" y="705"/>
                    <a:pt x="4625" y="451"/>
                  </a:cubicBezTo>
                  <a:cubicBezTo>
                    <a:pt x="4086" y="150"/>
                    <a:pt x="3390" y="0"/>
                    <a:pt x="2697"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38"/>
            <p:cNvSpPr/>
            <p:nvPr/>
          </p:nvSpPr>
          <p:spPr>
            <a:xfrm>
              <a:off x="1348089" y="2074335"/>
              <a:ext cx="141799" cy="81779"/>
            </a:xfrm>
            <a:custGeom>
              <a:avLst/>
              <a:gdLst/>
              <a:ahLst/>
              <a:cxnLst/>
              <a:rect l="l" t="t" r="r" b="b"/>
              <a:pathLst>
                <a:path w="4340" h="2503" extrusionOk="0">
                  <a:moveTo>
                    <a:pt x="349" y="0"/>
                  </a:moveTo>
                  <a:lnTo>
                    <a:pt x="1" y="222"/>
                  </a:lnTo>
                  <a:lnTo>
                    <a:pt x="3991" y="2502"/>
                  </a:lnTo>
                  <a:lnTo>
                    <a:pt x="4340"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38"/>
            <p:cNvSpPr/>
            <p:nvPr/>
          </p:nvSpPr>
          <p:spPr>
            <a:xfrm>
              <a:off x="1325349" y="2087796"/>
              <a:ext cx="141766" cy="81747"/>
            </a:xfrm>
            <a:custGeom>
              <a:avLst/>
              <a:gdLst/>
              <a:ahLst/>
              <a:cxnLst/>
              <a:rect l="l" t="t" r="r" b="b"/>
              <a:pathLst>
                <a:path w="4339" h="2502" extrusionOk="0">
                  <a:moveTo>
                    <a:pt x="348" y="0"/>
                  </a:moveTo>
                  <a:lnTo>
                    <a:pt x="0" y="190"/>
                  </a:lnTo>
                  <a:lnTo>
                    <a:pt x="3990" y="2502"/>
                  </a:lnTo>
                  <a:lnTo>
                    <a:pt x="4339" y="2280"/>
                  </a:lnTo>
                  <a:lnTo>
                    <a:pt x="348"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38"/>
            <p:cNvSpPr/>
            <p:nvPr/>
          </p:nvSpPr>
          <p:spPr>
            <a:xfrm>
              <a:off x="1302576" y="2100212"/>
              <a:ext cx="141799" cy="82792"/>
            </a:xfrm>
            <a:custGeom>
              <a:avLst/>
              <a:gdLst/>
              <a:ahLst/>
              <a:cxnLst/>
              <a:rect l="l" t="t" r="r" b="b"/>
              <a:pathLst>
                <a:path w="4340" h="2534" extrusionOk="0">
                  <a:moveTo>
                    <a:pt x="349" y="0"/>
                  </a:moveTo>
                  <a:lnTo>
                    <a:pt x="0" y="222"/>
                  </a:lnTo>
                  <a:lnTo>
                    <a:pt x="3959" y="2534"/>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38"/>
            <p:cNvSpPr/>
            <p:nvPr/>
          </p:nvSpPr>
          <p:spPr>
            <a:xfrm>
              <a:off x="1556082" y="1949134"/>
              <a:ext cx="142811" cy="81779"/>
            </a:xfrm>
            <a:custGeom>
              <a:avLst/>
              <a:gdLst/>
              <a:ahLst/>
              <a:cxnLst/>
              <a:rect l="l" t="t" r="r" b="b"/>
              <a:pathLst>
                <a:path w="4371" h="2503" extrusionOk="0">
                  <a:moveTo>
                    <a:pt x="380" y="0"/>
                  </a:moveTo>
                  <a:lnTo>
                    <a:pt x="0" y="190"/>
                  </a:lnTo>
                  <a:lnTo>
                    <a:pt x="3991" y="2502"/>
                  </a:lnTo>
                  <a:lnTo>
                    <a:pt x="4371" y="2281"/>
                  </a:lnTo>
                  <a:lnTo>
                    <a:pt x="380"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38"/>
            <p:cNvSpPr/>
            <p:nvPr/>
          </p:nvSpPr>
          <p:spPr>
            <a:xfrm>
              <a:off x="1533310" y="1961550"/>
              <a:ext cx="142811" cy="82792"/>
            </a:xfrm>
            <a:custGeom>
              <a:avLst/>
              <a:gdLst/>
              <a:ahLst/>
              <a:cxnLst/>
              <a:rect l="l" t="t" r="r" b="b"/>
              <a:pathLst>
                <a:path w="4371"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38"/>
            <p:cNvSpPr/>
            <p:nvPr/>
          </p:nvSpPr>
          <p:spPr>
            <a:xfrm>
              <a:off x="1510537" y="1975011"/>
              <a:ext cx="142844" cy="81747"/>
            </a:xfrm>
            <a:custGeom>
              <a:avLst/>
              <a:gdLst/>
              <a:ahLst/>
              <a:cxnLst/>
              <a:rect l="l" t="t" r="r" b="b"/>
              <a:pathLst>
                <a:path w="4372" h="2502" extrusionOk="0">
                  <a:moveTo>
                    <a:pt x="381" y="0"/>
                  </a:moveTo>
                  <a:lnTo>
                    <a:pt x="1" y="222"/>
                  </a:lnTo>
                  <a:lnTo>
                    <a:pt x="3991" y="2502"/>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38"/>
            <p:cNvSpPr/>
            <p:nvPr/>
          </p:nvSpPr>
          <p:spPr>
            <a:xfrm>
              <a:off x="1598491" y="2122691"/>
              <a:ext cx="182149" cy="57210"/>
            </a:xfrm>
            <a:custGeom>
              <a:avLst/>
              <a:gdLst/>
              <a:ahLst/>
              <a:cxnLst/>
              <a:rect l="l" t="t" r="r" b="b"/>
              <a:pathLst>
                <a:path w="5575" h="1751" extrusionOk="0">
                  <a:moveTo>
                    <a:pt x="2788" y="1"/>
                  </a:moveTo>
                  <a:cubicBezTo>
                    <a:pt x="2091" y="1"/>
                    <a:pt x="1394" y="151"/>
                    <a:pt x="856" y="452"/>
                  </a:cubicBezTo>
                  <a:cubicBezTo>
                    <a:pt x="254" y="801"/>
                    <a:pt x="1" y="1276"/>
                    <a:pt x="96" y="1751"/>
                  </a:cubicBezTo>
                  <a:cubicBezTo>
                    <a:pt x="159" y="1402"/>
                    <a:pt x="412" y="1054"/>
                    <a:pt x="856" y="801"/>
                  </a:cubicBezTo>
                  <a:cubicBezTo>
                    <a:pt x="1394" y="484"/>
                    <a:pt x="2091" y="325"/>
                    <a:pt x="2788" y="325"/>
                  </a:cubicBezTo>
                  <a:cubicBezTo>
                    <a:pt x="3484" y="325"/>
                    <a:pt x="4181" y="484"/>
                    <a:pt x="4719" y="801"/>
                  </a:cubicBezTo>
                  <a:cubicBezTo>
                    <a:pt x="5163" y="1054"/>
                    <a:pt x="5448" y="1402"/>
                    <a:pt x="5511" y="1751"/>
                  </a:cubicBezTo>
                  <a:cubicBezTo>
                    <a:pt x="5575" y="1276"/>
                    <a:pt x="5321" y="801"/>
                    <a:pt x="4719" y="452"/>
                  </a:cubicBezTo>
                  <a:cubicBezTo>
                    <a:pt x="4181" y="151"/>
                    <a:pt x="3484" y="1"/>
                    <a:pt x="278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38"/>
            <p:cNvSpPr/>
            <p:nvPr/>
          </p:nvSpPr>
          <p:spPr>
            <a:xfrm>
              <a:off x="1601595" y="2133309"/>
              <a:ext cx="176987" cy="92136"/>
            </a:xfrm>
            <a:custGeom>
              <a:avLst/>
              <a:gdLst/>
              <a:ahLst/>
              <a:cxnLst/>
              <a:rect l="l" t="t" r="r" b="b"/>
              <a:pathLst>
                <a:path w="5417" h="2820" extrusionOk="0">
                  <a:moveTo>
                    <a:pt x="2693" y="0"/>
                  </a:moveTo>
                  <a:cubicBezTo>
                    <a:pt x="1996" y="0"/>
                    <a:pt x="1299" y="159"/>
                    <a:pt x="761" y="476"/>
                  </a:cubicBezTo>
                  <a:cubicBezTo>
                    <a:pt x="317" y="729"/>
                    <a:pt x="64" y="1077"/>
                    <a:pt x="1" y="1426"/>
                  </a:cubicBezTo>
                  <a:cubicBezTo>
                    <a:pt x="64" y="1742"/>
                    <a:pt x="317" y="2091"/>
                    <a:pt x="761" y="2344"/>
                  </a:cubicBezTo>
                  <a:cubicBezTo>
                    <a:pt x="1299" y="2661"/>
                    <a:pt x="1996" y="2819"/>
                    <a:pt x="2693" y="2819"/>
                  </a:cubicBezTo>
                  <a:cubicBezTo>
                    <a:pt x="3389" y="2819"/>
                    <a:pt x="4086" y="2661"/>
                    <a:pt x="4624" y="2344"/>
                  </a:cubicBezTo>
                  <a:cubicBezTo>
                    <a:pt x="5068" y="2091"/>
                    <a:pt x="5353" y="1774"/>
                    <a:pt x="5416" y="1426"/>
                  </a:cubicBezTo>
                  <a:cubicBezTo>
                    <a:pt x="5353" y="1077"/>
                    <a:pt x="5068" y="729"/>
                    <a:pt x="4624" y="476"/>
                  </a:cubicBezTo>
                  <a:cubicBezTo>
                    <a:pt x="4086" y="159"/>
                    <a:pt x="3389" y="0"/>
                    <a:pt x="269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38"/>
            <p:cNvSpPr/>
            <p:nvPr/>
          </p:nvSpPr>
          <p:spPr>
            <a:xfrm>
              <a:off x="1535368" y="2182971"/>
              <a:ext cx="142844" cy="81779"/>
            </a:xfrm>
            <a:custGeom>
              <a:avLst/>
              <a:gdLst/>
              <a:ahLst/>
              <a:cxnLst/>
              <a:rect l="l" t="t" r="r" b="b"/>
              <a:pathLst>
                <a:path w="4372" h="2503" extrusionOk="0">
                  <a:moveTo>
                    <a:pt x="381" y="1"/>
                  </a:moveTo>
                  <a:lnTo>
                    <a:pt x="1" y="191"/>
                  </a:lnTo>
                  <a:lnTo>
                    <a:pt x="3991" y="2502"/>
                  </a:lnTo>
                  <a:lnTo>
                    <a:pt x="4371" y="2281"/>
                  </a:lnTo>
                  <a:lnTo>
                    <a:pt x="381"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38"/>
            <p:cNvSpPr/>
            <p:nvPr/>
          </p:nvSpPr>
          <p:spPr>
            <a:xfrm>
              <a:off x="1512628" y="2195387"/>
              <a:ext cx="142811" cy="82825"/>
            </a:xfrm>
            <a:custGeom>
              <a:avLst/>
              <a:gdLst/>
              <a:ahLst/>
              <a:cxnLst/>
              <a:rect l="l" t="t" r="r" b="b"/>
              <a:pathLst>
                <a:path w="4371" h="2535" extrusionOk="0">
                  <a:moveTo>
                    <a:pt x="380" y="1"/>
                  </a:moveTo>
                  <a:lnTo>
                    <a:pt x="0" y="222"/>
                  </a:lnTo>
                  <a:lnTo>
                    <a:pt x="3991" y="2534"/>
                  </a:lnTo>
                  <a:lnTo>
                    <a:pt x="4371" y="2312"/>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8"/>
            <p:cNvSpPr/>
            <p:nvPr/>
          </p:nvSpPr>
          <p:spPr>
            <a:xfrm>
              <a:off x="1489855" y="2208848"/>
              <a:ext cx="142811" cy="82792"/>
            </a:xfrm>
            <a:custGeom>
              <a:avLst/>
              <a:gdLst/>
              <a:ahLst/>
              <a:cxnLst/>
              <a:rect l="l" t="t" r="r" b="b"/>
              <a:pathLst>
                <a:path w="4371"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8"/>
            <p:cNvSpPr/>
            <p:nvPr/>
          </p:nvSpPr>
          <p:spPr>
            <a:xfrm>
              <a:off x="1744407" y="2056725"/>
              <a:ext cx="142811" cy="82825"/>
            </a:xfrm>
            <a:custGeom>
              <a:avLst/>
              <a:gdLst/>
              <a:ahLst/>
              <a:cxnLst/>
              <a:rect l="l" t="t" r="r" b="b"/>
              <a:pathLst>
                <a:path w="4371" h="2535" extrusionOk="0">
                  <a:moveTo>
                    <a:pt x="380" y="1"/>
                  </a:moveTo>
                  <a:lnTo>
                    <a:pt x="0" y="223"/>
                  </a:lnTo>
                  <a:lnTo>
                    <a:pt x="3990" y="2535"/>
                  </a:lnTo>
                  <a:lnTo>
                    <a:pt x="4370" y="2313"/>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8"/>
            <p:cNvSpPr/>
            <p:nvPr/>
          </p:nvSpPr>
          <p:spPr>
            <a:xfrm>
              <a:off x="1721634" y="2070186"/>
              <a:ext cx="141799" cy="82825"/>
            </a:xfrm>
            <a:custGeom>
              <a:avLst/>
              <a:gdLst/>
              <a:ahLst/>
              <a:cxnLst/>
              <a:rect l="l" t="t" r="r" b="b"/>
              <a:pathLst>
                <a:path w="4340" h="2535" extrusionOk="0">
                  <a:moveTo>
                    <a:pt x="380" y="1"/>
                  </a:moveTo>
                  <a:lnTo>
                    <a:pt x="0" y="222"/>
                  </a:lnTo>
                  <a:lnTo>
                    <a:pt x="3991" y="2534"/>
                  </a:lnTo>
                  <a:lnTo>
                    <a:pt x="4339" y="2313"/>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8"/>
            <p:cNvSpPr/>
            <p:nvPr/>
          </p:nvSpPr>
          <p:spPr>
            <a:xfrm>
              <a:off x="1698861" y="2083647"/>
              <a:ext cx="141799" cy="81779"/>
            </a:xfrm>
            <a:custGeom>
              <a:avLst/>
              <a:gdLst/>
              <a:ahLst/>
              <a:cxnLst/>
              <a:rect l="l" t="t" r="r" b="b"/>
              <a:pathLst>
                <a:path w="4340" h="2503" extrusionOk="0">
                  <a:moveTo>
                    <a:pt x="381" y="0"/>
                  </a:moveTo>
                  <a:lnTo>
                    <a:pt x="1" y="222"/>
                  </a:lnTo>
                  <a:lnTo>
                    <a:pt x="3991" y="2502"/>
                  </a:lnTo>
                  <a:lnTo>
                    <a:pt x="4339"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1" name="Google Shape;4441;p38"/>
          <p:cNvSpPr txBox="1"/>
          <p:nvPr/>
        </p:nvSpPr>
        <p:spPr>
          <a:xfrm>
            <a:off x="710250" y="411475"/>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latin typeface="Fira Sans Medium"/>
                <a:ea typeface="Fira Sans Medium"/>
                <a:cs typeface="Fira Sans Medium"/>
                <a:sym typeface="Fira Sans Medium"/>
              </a:rPr>
              <a:t>Table of Content</a:t>
            </a:r>
            <a:endParaRPr sz="2500" dirty="0">
              <a:latin typeface="Fira Sans Medium"/>
              <a:ea typeface="Fira Sans Medium"/>
              <a:cs typeface="Fira Sans Medium"/>
              <a:sym typeface="Fira Sans Medium"/>
            </a:endParaRPr>
          </a:p>
        </p:txBody>
      </p:sp>
      <p:sp>
        <p:nvSpPr>
          <p:cNvPr id="4442" name="Google Shape;4442;p38"/>
          <p:cNvSpPr txBox="1"/>
          <p:nvPr/>
        </p:nvSpPr>
        <p:spPr>
          <a:xfrm>
            <a:off x="4709861" y="906047"/>
            <a:ext cx="3674100" cy="63431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FFFFFF"/>
                </a:solidFill>
                <a:latin typeface="Fira Sans Medium"/>
                <a:ea typeface="Fira Sans Medium"/>
                <a:cs typeface="Fira Sans Medium"/>
                <a:sym typeface="Fira Sans Medium"/>
              </a:rPr>
              <a:t>Problem statement, Solution and Scope</a:t>
            </a:r>
            <a:endParaRPr sz="1800" dirty="0">
              <a:solidFill>
                <a:srgbClr val="FFFFFF"/>
              </a:solidFill>
              <a:latin typeface="Fira Sans Medium"/>
              <a:ea typeface="Fira Sans Medium"/>
              <a:cs typeface="Fira Sans Medium"/>
              <a:sym typeface="Fira Sans Medium"/>
            </a:endParaRPr>
          </a:p>
        </p:txBody>
      </p:sp>
      <p:sp>
        <p:nvSpPr>
          <p:cNvPr id="4444" name="Google Shape;4444;p38"/>
          <p:cNvSpPr txBox="1"/>
          <p:nvPr/>
        </p:nvSpPr>
        <p:spPr>
          <a:xfrm>
            <a:off x="4709861" y="1681635"/>
            <a:ext cx="3674100" cy="61364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FFFFFF"/>
                </a:solidFill>
                <a:latin typeface="Fira Sans Medium"/>
                <a:ea typeface="Fira Sans Medium"/>
                <a:cs typeface="Fira Sans Medium"/>
                <a:sym typeface="Fira Sans Medium"/>
              </a:rPr>
              <a:t>Final architecture and complete design</a:t>
            </a:r>
            <a:endParaRPr sz="1800" dirty="0">
              <a:solidFill>
                <a:srgbClr val="FFFFFF"/>
              </a:solidFill>
              <a:latin typeface="Fira Sans Medium"/>
              <a:ea typeface="Fira Sans Medium"/>
              <a:cs typeface="Fira Sans Medium"/>
              <a:sym typeface="Fira Sans Medium"/>
            </a:endParaRPr>
          </a:p>
        </p:txBody>
      </p:sp>
      <p:sp>
        <p:nvSpPr>
          <p:cNvPr id="4446" name="Google Shape;4446;p38"/>
          <p:cNvSpPr txBox="1"/>
          <p:nvPr/>
        </p:nvSpPr>
        <p:spPr>
          <a:xfrm>
            <a:off x="4710925" y="2578243"/>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FFFFFF"/>
                </a:solidFill>
                <a:latin typeface="Fira Sans Medium"/>
                <a:ea typeface="Fira Sans Medium"/>
                <a:cs typeface="Fira Sans Medium"/>
                <a:sym typeface="Fira Sans Medium"/>
              </a:rPr>
              <a:t>Software process</a:t>
            </a:r>
            <a:endParaRPr sz="1800" dirty="0">
              <a:solidFill>
                <a:srgbClr val="FFFFFF"/>
              </a:solidFill>
              <a:latin typeface="Fira Sans Medium"/>
              <a:ea typeface="Fira Sans Medium"/>
              <a:cs typeface="Fira Sans Medium"/>
              <a:sym typeface="Fira Sans Medium"/>
            </a:endParaRPr>
          </a:p>
        </p:txBody>
      </p:sp>
      <p:sp>
        <p:nvSpPr>
          <p:cNvPr id="4448" name="Google Shape;4448;p38"/>
          <p:cNvSpPr txBox="1"/>
          <p:nvPr/>
        </p:nvSpPr>
        <p:spPr>
          <a:xfrm>
            <a:off x="4710925" y="3375205"/>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FFFFFF"/>
                </a:solidFill>
                <a:latin typeface="Fira Sans Medium"/>
                <a:ea typeface="Fira Sans Medium"/>
                <a:cs typeface="Fira Sans Medium"/>
                <a:sym typeface="Fira Sans Medium"/>
              </a:rPr>
              <a:t>Final Product Cost</a:t>
            </a:r>
            <a:endParaRPr sz="1800" dirty="0">
              <a:solidFill>
                <a:srgbClr val="FFFFFF"/>
              </a:solidFill>
              <a:latin typeface="Fira Sans Medium"/>
              <a:ea typeface="Fira Sans Medium"/>
              <a:cs typeface="Fira Sans Medium"/>
              <a:sym typeface="Fira Sans Medium"/>
            </a:endParaRPr>
          </a:p>
        </p:txBody>
      </p:sp>
      <p:sp>
        <p:nvSpPr>
          <p:cNvPr id="4450" name="Google Shape;4450;p38"/>
          <p:cNvSpPr txBox="1"/>
          <p:nvPr/>
        </p:nvSpPr>
        <p:spPr>
          <a:xfrm>
            <a:off x="4710925" y="4067406"/>
            <a:ext cx="3674100" cy="6229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FFFFFF"/>
                </a:solidFill>
                <a:latin typeface="Fira Sans Medium"/>
                <a:ea typeface="Fira Sans Medium"/>
                <a:cs typeface="Fira Sans Medium"/>
                <a:sym typeface="Fira Sans Medium"/>
              </a:rPr>
              <a:t>Next Step and the Problems Faced</a:t>
            </a:r>
            <a:endParaRPr sz="1800" dirty="0">
              <a:solidFill>
                <a:srgbClr val="FFFFFF"/>
              </a:solidFill>
              <a:latin typeface="Fira Sans Medium"/>
              <a:ea typeface="Fira Sans Medium"/>
              <a:cs typeface="Fira Sans Medium"/>
              <a:sym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D196-C9FF-4BDC-9D32-0395798550B8}"/>
              </a:ext>
            </a:extLst>
          </p:cNvPr>
          <p:cNvSpPr>
            <a:spLocks noGrp="1"/>
          </p:cNvSpPr>
          <p:nvPr>
            <p:ph type="title"/>
          </p:nvPr>
        </p:nvSpPr>
        <p:spPr>
          <a:xfrm>
            <a:off x="2270580" y="151487"/>
            <a:ext cx="4521585" cy="726671"/>
          </a:xfrm>
        </p:spPr>
        <p:txBody>
          <a:bodyPr/>
          <a:lstStyle/>
          <a:p>
            <a:r>
              <a:rPr lang="en-US" sz="3600" dirty="0">
                <a:latin typeface="Fira Sans Medium"/>
                <a:ea typeface="Fira Sans Medium"/>
                <a:cs typeface="Fira Sans Medium"/>
                <a:sym typeface="Fira Sans Medium"/>
              </a:rPr>
              <a:t>Problem statement</a:t>
            </a:r>
            <a:endParaRPr lang="en-US" sz="3600" dirty="0"/>
          </a:p>
        </p:txBody>
      </p:sp>
      <p:sp>
        <p:nvSpPr>
          <p:cNvPr id="3" name="Text Placeholder 2">
            <a:extLst>
              <a:ext uri="{FF2B5EF4-FFF2-40B4-BE49-F238E27FC236}">
                <a16:creationId xmlns:a16="http://schemas.microsoft.com/office/drawing/2014/main" id="{9660CD42-7C2A-43F3-A0FE-FEB54EE5F345}"/>
              </a:ext>
            </a:extLst>
          </p:cNvPr>
          <p:cNvSpPr>
            <a:spLocks noGrp="1"/>
          </p:cNvSpPr>
          <p:nvPr>
            <p:ph type="body" idx="1"/>
          </p:nvPr>
        </p:nvSpPr>
        <p:spPr>
          <a:xfrm>
            <a:off x="5717688" y="1232755"/>
            <a:ext cx="2917022" cy="3610995"/>
          </a:xfrm>
        </p:spPr>
        <p:txBody>
          <a:bodyPr/>
          <a:lstStyle/>
          <a:p>
            <a:pPr marL="152400" indent="0">
              <a:buNone/>
            </a:pPr>
            <a:r>
              <a:rPr lang="en-US" sz="1400" dirty="0">
                <a:latin typeface="Fira Sans" panose="020B0604020202020204" charset="0"/>
              </a:rPr>
              <a:t>In many homes and workplaces, lights are often left on even when no one is present, leading to unnecessary energy consumption. Manual operation of lights can be inconvenient and prone to human error, resulting in increased electricity bills and energy wastage. There is a need for a system that can automatically manage lighting based on room occupancy.</a:t>
            </a:r>
            <a:endParaRPr lang="en-US" sz="1400" dirty="0"/>
          </a:p>
        </p:txBody>
      </p:sp>
      <p:grpSp>
        <p:nvGrpSpPr>
          <p:cNvPr id="4" name="Google Shape;317;p15">
            <a:extLst>
              <a:ext uri="{FF2B5EF4-FFF2-40B4-BE49-F238E27FC236}">
                <a16:creationId xmlns:a16="http://schemas.microsoft.com/office/drawing/2014/main" id="{00B518C8-633B-4EE6-8B1E-4BBA2A4A734C}"/>
              </a:ext>
            </a:extLst>
          </p:cNvPr>
          <p:cNvGrpSpPr/>
          <p:nvPr/>
        </p:nvGrpSpPr>
        <p:grpSpPr>
          <a:xfrm>
            <a:off x="457175" y="1042013"/>
            <a:ext cx="5144841" cy="3673810"/>
            <a:chOff x="713150" y="1387900"/>
            <a:chExt cx="3957875" cy="2826225"/>
          </a:xfrm>
        </p:grpSpPr>
        <p:sp>
          <p:nvSpPr>
            <p:cNvPr id="10" name="Google Shape;323;p15">
              <a:extLst>
                <a:ext uri="{FF2B5EF4-FFF2-40B4-BE49-F238E27FC236}">
                  <a16:creationId xmlns:a16="http://schemas.microsoft.com/office/drawing/2014/main" id="{05A1577B-5F0F-4A44-9443-F3B8605A49FD}"/>
                </a:ext>
              </a:extLst>
            </p:cNvPr>
            <p:cNvSpPr/>
            <p:nvPr/>
          </p:nvSpPr>
          <p:spPr>
            <a:xfrm>
              <a:off x="3887175" y="1628325"/>
              <a:ext cx="486150" cy="486150"/>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4;p15">
              <a:extLst>
                <a:ext uri="{FF2B5EF4-FFF2-40B4-BE49-F238E27FC236}">
                  <a16:creationId xmlns:a16="http://schemas.microsoft.com/office/drawing/2014/main" id="{7AD11A84-7DDC-4442-9276-AC5E2CF615DD}"/>
                </a:ext>
              </a:extLst>
            </p:cNvPr>
            <p:cNvSpPr/>
            <p:nvPr/>
          </p:nvSpPr>
          <p:spPr>
            <a:xfrm>
              <a:off x="3950525" y="1768050"/>
              <a:ext cx="225650" cy="193625"/>
            </a:xfrm>
            <a:custGeom>
              <a:avLst/>
              <a:gdLst/>
              <a:ahLst/>
              <a:cxnLst/>
              <a:rect l="l" t="t" r="r" b="b"/>
              <a:pathLst>
                <a:path w="9026" h="7745" extrusionOk="0">
                  <a:moveTo>
                    <a:pt x="4845" y="0"/>
                  </a:moveTo>
                  <a:cubicBezTo>
                    <a:pt x="4606" y="0"/>
                    <a:pt x="4363" y="16"/>
                    <a:pt x="4117" y="49"/>
                  </a:cubicBezTo>
                  <a:cubicBezTo>
                    <a:pt x="1774" y="365"/>
                    <a:pt x="0" y="2075"/>
                    <a:pt x="222" y="3912"/>
                  </a:cubicBezTo>
                  <a:cubicBezTo>
                    <a:pt x="317" y="4704"/>
                    <a:pt x="760" y="5401"/>
                    <a:pt x="1457" y="5907"/>
                  </a:cubicBezTo>
                  <a:lnTo>
                    <a:pt x="1014" y="7744"/>
                  </a:lnTo>
                  <a:lnTo>
                    <a:pt x="2819" y="6541"/>
                  </a:lnTo>
                  <a:cubicBezTo>
                    <a:pt x="3225" y="6663"/>
                    <a:pt x="3657" y="6719"/>
                    <a:pt x="4115" y="6719"/>
                  </a:cubicBezTo>
                  <a:cubicBezTo>
                    <a:pt x="4372" y="6719"/>
                    <a:pt x="4636" y="6702"/>
                    <a:pt x="4909" y="6667"/>
                  </a:cubicBezTo>
                  <a:cubicBezTo>
                    <a:pt x="7284" y="6382"/>
                    <a:pt x="9026" y="4641"/>
                    <a:pt x="8804" y="2804"/>
                  </a:cubicBezTo>
                  <a:cubicBezTo>
                    <a:pt x="8634" y="1186"/>
                    <a:pt x="6911" y="0"/>
                    <a:pt x="4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5;p15">
              <a:extLst>
                <a:ext uri="{FF2B5EF4-FFF2-40B4-BE49-F238E27FC236}">
                  <a16:creationId xmlns:a16="http://schemas.microsoft.com/office/drawing/2014/main" id="{538E3156-6E72-4202-A46B-C0F223EC513A}"/>
                </a:ext>
              </a:extLst>
            </p:cNvPr>
            <p:cNvSpPr/>
            <p:nvPr/>
          </p:nvSpPr>
          <p:spPr>
            <a:xfrm>
              <a:off x="4083525" y="1732100"/>
              <a:ext cx="226475" cy="200275"/>
            </a:xfrm>
            <a:custGeom>
              <a:avLst/>
              <a:gdLst/>
              <a:ahLst/>
              <a:cxnLst/>
              <a:rect l="l" t="t" r="r" b="b"/>
              <a:pathLst>
                <a:path w="9059" h="8011" extrusionOk="0">
                  <a:moveTo>
                    <a:pt x="4151" y="0"/>
                  </a:moveTo>
                  <a:cubicBezTo>
                    <a:pt x="2152" y="0"/>
                    <a:pt x="477" y="1103"/>
                    <a:pt x="254" y="2722"/>
                  </a:cubicBezTo>
                  <a:cubicBezTo>
                    <a:pt x="1" y="4558"/>
                    <a:pt x="1711" y="6300"/>
                    <a:pt x="4054" y="6680"/>
                  </a:cubicBezTo>
                  <a:cubicBezTo>
                    <a:pt x="4339" y="6716"/>
                    <a:pt x="4615" y="6734"/>
                    <a:pt x="4884" y="6734"/>
                  </a:cubicBezTo>
                  <a:cubicBezTo>
                    <a:pt x="5332" y="6734"/>
                    <a:pt x="5760" y="6684"/>
                    <a:pt x="6176" y="6585"/>
                  </a:cubicBezTo>
                  <a:lnTo>
                    <a:pt x="8108" y="8010"/>
                  </a:lnTo>
                  <a:lnTo>
                    <a:pt x="7538" y="5952"/>
                  </a:lnTo>
                  <a:cubicBezTo>
                    <a:pt x="8235" y="5477"/>
                    <a:pt x="8678" y="4812"/>
                    <a:pt x="8805" y="4020"/>
                  </a:cubicBezTo>
                  <a:cubicBezTo>
                    <a:pt x="9058" y="2183"/>
                    <a:pt x="7348" y="410"/>
                    <a:pt x="4973" y="62"/>
                  </a:cubicBezTo>
                  <a:cubicBezTo>
                    <a:pt x="4695" y="20"/>
                    <a:pt x="4420" y="0"/>
                    <a:pt x="4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6;p15">
              <a:extLst>
                <a:ext uri="{FF2B5EF4-FFF2-40B4-BE49-F238E27FC236}">
                  <a16:creationId xmlns:a16="http://schemas.microsoft.com/office/drawing/2014/main" id="{80694431-758A-4FF7-84CB-9C5C0A35D775}"/>
                </a:ext>
              </a:extLst>
            </p:cNvPr>
            <p:cNvSpPr/>
            <p:nvPr/>
          </p:nvSpPr>
          <p:spPr>
            <a:xfrm>
              <a:off x="4084325" y="1771625"/>
              <a:ext cx="88700" cy="119575"/>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27;p15">
              <a:extLst>
                <a:ext uri="{FF2B5EF4-FFF2-40B4-BE49-F238E27FC236}">
                  <a16:creationId xmlns:a16="http://schemas.microsoft.com/office/drawing/2014/main" id="{B475F002-B183-4B81-AFB3-C881E3327065}"/>
                </a:ext>
              </a:extLst>
            </p:cNvPr>
            <p:cNvSpPr/>
            <p:nvPr/>
          </p:nvSpPr>
          <p:spPr>
            <a:xfrm>
              <a:off x="3953675" y="3636925"/>
              <a:ext cx="485375" cy="486150"/>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8;p15">
              <a:extLst>
                <a:ext uri="{FF2B5EF4-FFF2-40B4-BE49-F238E27FC236}">
                  <a16:creationId xmlns:a16="http://schemas.microsoft.com/office/drawing/2014/main" id="{F275C7EB-8F57-4E39-847C-849351932D89}"/>
                </a:ext>
              </a:extLst>
            </p:cNvPr>
            <p:cNvSpPr/>
            <p:nvPr/>
          </p:nvSpPr>
          <p:spPr>
            <a:xfrm>
              <a:off x="4063725" y="3741900"/>
              <a:ext cx="232000" cy="296800"/>
            </a:xfrm>
            <a:custGeom>
              <a:avLst/>
              <a:gdLst/>
              <a:ahLst/>
              <a:cxnLst/>
              <a:rect l="l" t="t" r="r" b="b"/>
              <a:pathLst>
                <a:path w="9280" h="11872" extrusionOk="0">
                  <a:moveTo>
                    <a:pt x="5062" y="1"/>
                  </a:moveTo>
                  <a:cubicBezTo>
                    <a:pt x="4809" y="1"/>
                    <a:pt x="4565" y="17"/>
                    <a:pt x="4340" y="45"/>
                  </a:cubicBezTo>
                  <a:cubicBezTo>
                    <a:pt x="2534" y="235"/>
                    <a:pt x="1521" y="1470"/>
                    <a:pt x="1331" y="2547"/>
                  </a:cubicBezTo>
                  <a:cubicBezTo>
                    <a:pt x="1331" y="2547"/>
                    <a:pt x="1331" y="4510"/>
                    <a:pt x="1046" y="4922"/>
                  </a:cubicBezTo>
                  <a:cubicBezTo>
                    <a:pt x="793" y="5334"/>
                    <a:pt x="1" y="6506"/>
                    <a:pt x="349" y="6696"/>
                  </a:cubicBezTo>
                  <a:cubicBezTo>
                    <a:pt x="465" y="6763"/>
                    <a:pt x="630" y="6787"/>
                    <a:pt x="805" y="6787"/>
                  </a:cubicBezTo>
                  <a:cubicBezTo>
                    <a:pt x="1203" y="6787"/>
                    <a:pt x="1648" y="6664"/>
                    <a:pt x="1648" y="6664"/>
                  </a:cubicBezTo>
                  <a:lnTo>
                    <a:pt x="1648" y="6664"/>
                  </a:lnTo>
                  <a:cubicBezTo>
                    <a:pt x="1648" y="6664"/>
                    <a:pt x="1426" y="8437"/>
                    <a:pt x="2313" y="8659"/>
                  </a:cubicBezTo>
                  <a:cubicBezTo>
                    <a:pt x="3231" y="8849"/>
                    <a:pt x="3801" y="8912"/>
                    <a:pt x="3801" y="8912"/>
                  </a:cubicBezTo>
                  <a:lnTo>
                    <a:pt x="3801" y="11509"/>
                  </a:lnTo>
                  <a:cubicBezTo>
                    <a:pt x="3801" y="11509"/>
                    <a:pt x="4579" y="11871"/>
                    <a:pt x="5584" y="11871"/>
                  </a:cubicBezTo>
                  <a:cubicBezTo>
                    <a:pt x="6124" y="11871"/>
                    <a:pt x="6730" y="11767"/>
                    <a:pt x="7316" y="11446"/>
                  </a:cubicBezTo>
                  <a:lnTo>
                    <a:pt x="7221" y="8659"/>
                  </a:lnTo>
                  <a:cubicBezTo>
                    <a:pt x="7221" y="8659"/>
                    <a:pt x="9280" y="8026"/>
                    <a:pt x="9185" y="4510"/>
                  </a:cubicBezTo>
                  <a:cubicBezTo>
                    <a:pt x="9102" y="825"/>
                    <a:pt x="6837" y="1"/>
                    <a:pt x="5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9;p15">
              <a:extLst>
                <a:ext uri="{FF2B5EF4-FFF2-40B4-BE49-F238E27FC236}">
                  <a16:creationId xmlns:a16="http://schemas.microsoft.com/office/drawing/2014/main" id="{253E5C5F-0C2F-438E-9C44-28A91FC92DD8}"/>
                </a:ext>
              </a:extLst>
            </p:cNvPr>
            <p:cNvSpPr/>
            <p:nvPr/>
          </p:nvSpPr>
          <p:spPr>
            <a:xfrm>
              <a:off x="4109650" y="3765975"/>
              <a:ext cx="146500" cy="84750"/>
            </a:xfrm>
            <a:custGeom>
              <a:avLst/>
              <a:gdLst/>
              <a:ahLst/>
              <a:cxnLst/>
              <a:rect l="l" t="t" r="r" b="b"/>
              <a:pathLst>
                <a:path w="5860" h="3390" extrusionOk="0">
                  <a:moveTo>
                    <a:pt x="2845" y="0"/>
                  </a:moveTo>
                  <a:cubicBezTo>
                    <a:pt x="2561" y="0"/>
                    <a:pt x="731" y="54"/>
                    <a:pt x="381" y="1426"/>
                  </a:cubicBezTo>
                  <a:cubicBezTo>
                    <a:pt x="1" y="2882"/>
                    <a:pt x="1394" y="3389"/>
                    <a:pt x="2883" y="3389"/>
                  </a:cubicBezTo>
                  <a:cubicBezTo>
                    <a:pt x="4529" y="3389"/>
                    <a:pt x="5860" y="3041"/>
                    <a:pt x="5860" y="2186"/>
                  </a:cubicBezTo>
                  <a:cubicBezTo>
                    <a:pt x="5860" y="1046"/>
                    <a:pt x="5575" y="32"/>
                    <a:pt x="2883" y="1"/>
                  </a:cubicBezTo>
                  <a:cubicBezTo>
                    <a:pt x="2883" y="1"/>
                    <a:pt x="2870" y="0"/>
                    <a:pt x="2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0;p15">
              <a:extLst>
                <a:ext uri="{FF2B5EF4-FFF2-40B4-BE49-F238E27FC236}">
                  <a16:creationId xmlns:a16="http://schemas.microsoft.com/office/drawing/2014/main" id="{36AAEB6E-F8FA-4EF7-88C2-FB948FF20FF5}"/>
                </a:ext>
              </a:extLst>
            </p:cNvPr>
            <p:cNvSpPr/>
            <p:nvPr/>
          </p:nvSpPr>
          <p:spPr>
            <a:xfrm>
              <a:off x="4185650" y="2633025"/>
              <a:ext cx="485375" cy="485350"/>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1;p15">
              <a:extLst>
                <a:ext uri="{FF2B5EF4-FFF2-40B4-BE49-F238E27FC236}">
                  <a16:creationId xmlns:a16="http://schemas.microsoft.com/office/drawing/2014/main" id="{9A81CB8D-1C8D-4023-BD61-60C59EACB8E2}"/>
                </a:ext>
              </a:extLst>
            </p:cNvPr>
            <p:cNvSpPr/>
            <p:nvPr/>
          </p:nvSpPr>
          <p:spPr>
            <a:xfrm>
              <a:off x="4257700" y="2823825"/>
              <a:ext cx="200350" cy="200325"/>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2;p15">
              <a:extLst>
                <a:ext uri="{FF2B5EF4-FFF2-40B4-BE49-F238E27FC236}">
                  <a16:creationId xmlns:a16="http://schemas.microsoft.com/office/drawing/2014/main" id="{A5ED8497-D6F1-4C9F-9D3A-70AC30A2ADD7}"/>
                </a:ext>
              </a:extLst>
            </p:cNvPr>
            <p:cNvSpPr/>
            <p:nvPr/>
          </p:nvSpPr>
          <p:spPr>
            <a:xfrm>
              <a:off x="4331350" y="2897450"/>
              <a:ext cx="52275" cy="52275"/>
            </a:xfrm>
            <a:custGeom>
              <a:avLst/>
              <a:gdLst/>
              <a:ahLst/>
              <a:cxnLst/>
              <a:rect l="l" t="t" r="r" b="b"/>
              <a:pathLst>
                <a:path w="2091" h="2091" extrusionOk="0">
                  <a:moveTo>
                    <a:pt x="1045" y="1"/>
                  </a:moveTo>
                  <a:cubicBezTo>
                    <a:pt x="475" y="1"/>
                    <a:pt x="0" y="476"/>
                    <a:pt x="0" y="1046"/>
                  </a:cubicBezTo>
                  <a:cubicBezTo>
                    <a:pt x="0" y="1648"/>
                    <a:pt x="475" y="2091"/>
                    <a:pt x="1045" y="2091"/>
                  </a:cubicBezTo>
                  <a:cubicBezTo>
                    <a:pt x="1647" y="2091"/>
                    <a:pt x="2090" y="1648"/>
                    <a:pt x="2090" y="1046"/>
                  </a:cubicBezTo>
                  <a:cubicBezTo>
                    <a:pt x="2090" y="476"/>
                    <a:pt x="1647" y="1"/>
                    <a:pt x="10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3;p15">
              <a:extLst>
                <a:ext uri="{FF2B5EF4-FFF2-40B4-BE49-F238E27FC236}">
                  <a16:creationId xmlns:a16="http://schemas.microsoft.com/office/drawing/2014/main" id="{DDD56A88-FDA8-4BCB-BCB8-18A23EC2930D}"/>
                </a:ext>
              </a:extLst>
            </p:cNvPr>
            <p:cNvSpPr/>
            <p:nvPr/>
          </p:nvSpPr>
          <p:spPr>
            <a:xfrm>
              <a:off x="4424775" y="2740700"/>
              <a:ext cx="166275" cy="166275"/>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4;p15">
              <a:extLst>
                <a:ext uri="{FF2B5EF4-FFF2-40B4-BE49-F238E27FC236}">
                  <a16:creationId xmlns:a16="http://schemas.microsoft.com/office/drawing/2014/main" id="{95C8673D-DCCA-48AF-A84F-4507897D2A72}"/>
                </a:ext>
              </a:extLst>
            </p:cNvPr>
            <p:cNvSpPr/>
            <p:nvPr/>
          </p:nvSpPr>
          <p:spPr>
            <a:xfrm>
              <a:off x="4488900" y="2804825"/>
              <a:ext cx="38025" cy="38025"/>
            </a:xfrm>
            <a:custGeom>
              <a:avLst/>
              <a:gdLst/>
              <a:ahLst/>
              <a:cxnLst/>
              <a:rect l="l" t="t" r="r" b="b"/>
              <a:pathLst>
                <a:path w="1521" h="1521" extrusionOk="0">
                  <a:moveTo>
                    <a:pt x="760" y="1"/>
                  </a:moveTo>
                  <a:cubicBezTo>
                    <a:pt x="317" y="1"/>
                    <a:pt x="0" y="349"/>
                    <a:pt x="0" y="761"/>
                  </a:cubicBezTo>
                  <a:cubicBezTo>
                    <a:pt x="0" y="1204"/>
                    <a:pt x="317" y="1521"/>
                    <a:pt x="760" y="1521"/>
                  </a:cubicBezTo>
                  <a:cubicBezTo>
                    <a:pt x="1172" y="1521"/>
                    <a:pt x="1520" y="1172"/>
                    <a:pt x="1520" y="761"/>
                  </a:cubicBezTo>
                  <a:cubicBezTo>
                    <a:pt x="1520" y="349"/>
                    <a:pt x="1172"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5;p15">
              <a:extLst>
                <a:ext uri="{FF2B5EF4-FFF2-40B4-BE49-F238E27FC236}">
                  <a16:creationId xmlns:a16="http://schemas.microsoft.com/office/drawing/2014/main" id="{C59D282D-F76F-441C-A860-B5B8C93D4D9E}"/>
                </a:ext>
              </a:extLst>
            </p:cNvPr>
            <p:cNvSpPr/>
            <p:nvPr/>
          </p:nvSpPr>
          <p:spPr>
            <a:xfrm>
              <a:off x="1789900" y="3097775"/>
              <a:ext cx="310375" cy="256750"/>
            </a:xfrm>
            <a:custGeom>
              <a:avLst/>
              <a:gdLst/>
              <a:ahLst/>
              <a:cxnLst/>
              <a:rect l="l" t="t" r="r" b="b"/>
              <a:pathLst>
                <a:path w="12415" h="10270" extrusionOk="0">
                  <a:moveTo>
                    <a:pt x="12415" y="0"/>
                  </a:moveTo>
                  <a:lnTo>
                    <a:pt x="3136" y="1393"/>
                  </a:lnTo>
                  <a:cubicBezTo>
                    <a:pt x="2692" y="2375"/>
                    <a:pt x="0" y="8107"/>
                    <a:pt x="190" y="8456"/>
                  </a:cubicBezTo>
                  <a:cubicBezTo>
                    <a:pt x="338" y="8702"/>
                    <a:pt x="4507" y="10270"/>
                    <a:pt x="7412" y="10270"/>
                  </a:cubicBezTo>
                  <a:cubicBezTo>
                    <a:pt x="8242" y="10270"/>
                    <a:pt x="8969" y="10141"/>
                    <a:pt x="9469" y="9817"/>
                  </a:cubicBezTo>
                  <a:cubicBezTo>
                    <a:pt x="11718" y="8361"/>
                    <a:pt x="12415" y="0"/>
                    <a:pt x="12415" y="0"/>
                  </a:cubicBezTo>
                  <a:close/>
                </a:path>
              </a:pathLst>
            </a:custGeom>
            <a:solidFill>
              <a:srgbClr val="FFA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6;p15">
              <a:extLst>
                <a:ext uri="{FF2B5EF4-FFF2-40B4-BE49-F238E27FC236}">
                  <a16:creationId xmlns:a16="http://schemas.microsoft.com/office/drawing/2014/main" id="{A6763272-F1D6-430D-B440-232C58C57164}"/>
                </a:ext>
              </a:extLst>
            </p:cNvPr>
            <p:cNvSpPr/>
            <p:nvPr/>
          </p:nvSpPr>
          <p:spPr>
            <a:xfrm>
              <a:off x="713150" y="3352700"/>
              <a:ext cx="1143275" cy="861425"/>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7;p15">
              <a:extLst>
                <a:ext uri="{FF2B5EF4-FFF2-40B4-BE49-F238E27FC236}">
                  <a16:creationId xmlns:a16="http://schemas.microsoft.com/office/drawing/2014/main" id="{9411768E-8E9D-44FF-8D03-86700F63B2A6}"/>
                </a:ext>
              </a:extLst>
            </p:cNvPr>
            <p:cNvSpPr/>
            <p:nvPr/>
          </p:nvSpPr>
          <p:spPr>
            <a:xfrm>
              <a:off x="713150" y="3352700"/>
              <a:ext cx="1143275" cy="861425"/>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8;p15">
              <a:extLst>
                <a:ext uri="{FF2B5EF4-FFF2-40B4-BE49-F238E27FC236}">
                  <a16:creationId xmlns:a16="http://schemas.microsoft.com/office/drawing/2014/main" id="{EC0ECD9E-DD10-491F-98CF-716D7CF8F0C5}"/>
                </a:ext>
              </a:extLst>
            </p:cNvPr>
            <p:cNvSpPr/>
            <p:nvPr/>
          </p:nvSpPr>
          <p:spPr>
            <a:xfrm>
              <a:off x="1228575" y="3322600"/>
              <a:ext cx="478225" cy="669050"/>
            </a:xfrm>
            <a:custGeom>
              <a:avLst/>
              <a:gdLst/>
              <a:ahLst/>
              <a:cxnLst/>
              <a:rect l="l" t="t" r="r" b="b"/>
              <a:pathLst>
                <a:path w="19129" h="26762" extrusionOk="0">
                  <a:moveTo>
                    <a:pt x="10767" y="1"/>
                  </a:moveTo>
                  <a:lnTo>
                    <a:pt x="0" y="6525"/>
                  </a:lnTo>
                  <a:cubicBezTo>
                    <a:pt x="0" y="6525"/>
                    <a:pt x="10197" y="20047"/>
                    <a:pt x="6460" y="26761"/>
                  </a:cubicBezTo>
                  <a:cubicBezTo>
                    <a:pt x="8044" y="26191"/>
                    <a:pt x="12636" y="18907"/>
                    <a:pt x="13903" y="18496"/>
                  </a:cubicBezTo>
                  <a:cubicBezTo>
                    <a:pt x="17418" y="17292"/>
                    <a:pt x="19128" y="16817"/>
                    <a:pt x="19128" y="16817"/>
                  </a:cubicBezTo>
                  <a:lnTo>
                    <a:pt x="10767"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9;p15">
              <a:extLst>
                <a:ext uri="{FF2B5EF4-FFF2-40B4-BE49-F238E27FC236}">
                  <a16:creationId xmlns:a16="http://schemas.microsoft.com/office/drawing/2014/main" id="{F59D3990-A345-4321-A888-A91ADABB26D5}"/>
                </a:ext>
              </a:extLst>
            </p:cNvPr>
            <p:cNvSpPr/>
            <p:nvPr/>
          </p:nvSpPr>
          <p:spPr>
            <a:xfrm>
              <a:off x="1713100" y="1387900"/>
              <a:ext cx="608075" cy="934900"/>
            </a:xfrm>
            <a:custGeom>
              <a:avLst/>
              <a:gdLst/>
              <a:ahLst/>
              <a:cxnLst/>
              <a:rect l="l" t="t" r="r" b="b"/>
              <a:pathLst>
                <a:path w="24323" h="37396" extrusionOk="0">
                  <a:moveTo>
                    <a:pt x="11602" y="0"/>
                  </a:moveTo>
                  <a:cubicBezTo>
                    <a:pt x="11162" y="0"/>
                    <a:pt x="10728" y="197"/>
                    <a:pt x="10420" y="560"/>
                  </a:cubicBezTo>
                  <a:cubicBezTo>
                    <a:pt x="10008" y="1067"/>
                    <a:pt x="0" y="13608"/>
                    <a:pt x="6556" y="20607"/>
                  </a:cubicBezTo>
                  <a:cubicBezTo>
                    <a:pt x="8773" y="22982"/>
                    <a:pt x="11338" y="23995"/>
                    <a:pt x="13587" y="24945"/>
                  </a:cubicBezTo>
                  <a:cubicBezTo>
                    <a:pt x="17577" y="26560"/>
                    <a:pt x="20744" y="27827"/>
                    <a:pt x="21314" y="35998"/>
                  </a:cubicBezTo>
                  <a:cubicBezTo>
                    <a:pt x="21344" y="36783"/>
                    <a:pt x="22008" y="37396"/>
                    <a:pt x="22784" y="37396"/>
                  </a:cubicBezTo>
                  <a:cubicBezTo>
                    <a:pt x="22821" y="37396"/>
                    <a:pt x="22859" y="37394"/>
                    <a:pt x="22897" y="37391"/>
                  </a:cubicBezTo>
                  <a:cubicBezTo>
                    <a:pt x="22961" y="37391"/>
                    <a:pt x="23024" y="37391"/>
                    <a:pt x="23087" y="37360"/>
                  </a:cubicBezTo>
                  <a:cubicBezTo>
                    <a:pt x="23816" y="37233"/>
                    <a:pt x="24322" y="36568"/>
                    <a:pt x="24291" y="35808"/>
                  </a:cubicBezTo>
                  <a:cubicBezTo>
                    <a:pt x="23594" y="25769"/>
                    <a:pt x="19097" y="23932"/>
                    <a:pt x="14727" y="22158"/>
                  </a:cubicBezTo>
                  <a:cubicBezTo>
                    <a:pt x="12573" y="21272"/>
                    <a:pt x="10515" y="20448"/>
                    <a:pt x="8741" y="18548"/>
                  </a:cubicBezTo>
                  <a:cubicBezTo>
                    <a:pt x="4751" y="14336"/>
                    <a:pt x="10293" y="5501"/>
                    <a:pt x="12763" y="2429"/>
                  </a:cubicBezTo>
                  <a:cubicBezTo>
                    <a:pt x="13270" y="1795"/>
                    <a:pt x="13175" y="845"/>
                    <a:pt x="12541" y="339"/>
                  </a:cubicBezTo>
                  <a:cubicBezTo>
                    <a:pt x="12258" y="109"/>
                    <a:pt x="11928" y="0"/>
                    <a:pt x="1160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40;p15">
              <a:extLst>
                <a:ext uri="{FF2B5EF4-FFF2-40B4-BE49-F238E27FC236}">
                  <a16:creationId xmlns:a16="http://schemas.microsoft.com/office/drawing/2014/main" id="{EFC6EA21-6013-4D17-AB45-E5B40CCBCBDD}"/>
                </a:ext>
              </a:extLst>
            </p:cNvPr>
            <p:cNvSpPr/>
            <p:nvPr/>
          </p:nvSpPr>
          <p:spPr>
            <a:xfrm>
              <a:off x="1617300" y="2344750"/>
              <a:ext cx="330975" cy="184575"/>
            </a:xfrm>
            <a:custGeom>
              <a:avLst/>
              <a:gdLst/>
              <a:ahLst/>
              <a:cxnLst/>
              <a:rect l="l" t="t" r="r" b="b"/>
              <a:pathLst>
                <a:path w="13239" h="7383" extrusionOk="0">
                  <a:moveTo>
                    <a:pt x="9101" y="0"/>
                  </a:moveTo>
                  <a:cubicBezTo>
                    <a:pt x="6855" y="0"/>
                    <a:pt x="2510" y="1713"/>
                    <a:pt x="1362" y="2727"/>
                  </a:cubicBezTo>
                  <a:cubicBezTo>
                    <a:pt x="1" y="3899"/>
                    <a:pt x="317" y="7383"/>
                    <a:pt x="317" y="7383"/>
                  </a:cubicBezTo>
                  <a:lnTo>
                    <a:pt x="13238" y="3361"/>
                  </a:lnTo>
                  <a:cubicBezTo>
                    <a:pt x="13238" y="3361"/>
                    <a:pt x="11623" y="1017"/>
                    <a:pt x="10103" y="194"/>
                  </a:cubicBezTo>
                  <a:cubicBezTo>
                    <a:pt x="9864" y="60"/>
                    <a:pt x="9519" y="0"/>
                    <a:pt x="91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41;p15">
              <a:extLst>
                <a:ext uri="{FF2B5EF4-FFF2-40B4-BE49-F238E27FC236}">
                  <a16:creationId xmlns:a16="http://schemas.microsoft.com/office/drawing/2014/main" id="{6673693D-4914-4CC4-97CF-2EA784D9C9F1}"/>
                </a:ext>
              </a:extLst>
            </p:cNvPr>
            <p:cNvSpPr/>
            <p:nvPr/>
          </p:nvSpPr>
          <p:spPr>
            <a:xfrm>
              <a:off x="1813650" y="2344625"/>
              <a:ext cx="134625" cy="105525"/>
            </a:xfrm>
            <a:custGeom>
              <a:avLst/>
              <a:gdLst/>
              <a:ahLst/>
              <a:cxnLst/>
              <a:rect l="l" t="t" r="r" b="b"/>
              <a:pathLst>
                <a:path w="5385" h="4221" extrusionOk="0">
                  <a:moveTo>
                    <a:pt x="1243" y="0"/>
                  </a:moveTo>
                  <a:cubicBezTo>
                    <a:pt x="878" y="0"/>
                    <a:pt x="456" y="47"/>
                    <a:pt x="0" y="136"/>
                  </a:cubicBezTo>
                  <a:cubicBezTo>
                    <a:pt x="1204" y="1339"/>
                    <a:pt x="2059" y="2891"/>
                    <a:pt x="2661" y="4221"/>
                  </a:cubicBezTo>
                  <a:lnTo>
                    <a:pt x="5384" y="3366"/>
                  </a:lnTo>
                  <a:cubicBezTo>
                    <a:pt x="5384" y="3366"/>
                    <a:pt x="3769" y="1022"/>
                    <a:pt x="2249" y="199"/>
                  </a:cubicBezTo>
                  <a:cubicBezTo>
                    <a:pt x="2011" y="63"/>
                    <a:pt x="1665" y="0"/>
                    <a:pt x="12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2;p15">
              <a:extLst>
                <a:ext uri="{FF2B5EF4-FFF2-40B4-BE49-F238E27FC236}">
                  <a16:creationId xmlns:a16="http://schemas.microsoft.com/office/drawing/2014/main" id="{588C52AD-299E-459A-AFA7-8E7E9AFF675A}"/>
                </a:ext>
              </a:extLst>
            </p:cNvPr>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3;p15">
              <a:extLst>
                <a:ext uri="{FF2B5EF4-FFF2-40B4-BE49-F238E27FC236}">
                  <a16:creationId xmlns:a16="http://schemas.microsoft.com/office/drawing/2014/main" id="{183FF433-6498-43C4-B8EB-2A53628B73FF}"/>
                </a:ext>
              </a:extLst>
            </p:cNvPr>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4;p15">
              <a:extLst>
                <a:ext uri="{FF2B5EF4-FFF2-40B4-BE49-F238E27FC236}">
                  <a16:creationId xmlns:a16="http://schemas.microsoft.com/office/drawing/2014/main" id="{1D356D9E-1152-47E5-A7F1-27B6F58F504A}"/>
                </a:ext>
              </a:extLst>
            </p:cNvPr>
            <p:cNvSpPr/>
            <p:nvPr/>
          </p:nvSpPr>
          <p:spPr>
            <a:xfrm>
              <a:off x="2700375" y="2150200"/>
              <a:ext cx="338100" cy="133700"/>
            </a:xfrm>
            <a:custGeom>
              <a:avLst/>
              <a:gdLst/>
              <a:ahLst/>
              <a:cxnLst/>
              <a:rect l="l" t="t" r="r" b="b"/>
              <a:pathLst>
                <a:path w="13524" h="5348" extrusionOk="0">
                  <a:moveTo>
                    <a:pt x="7572" y="1"/>
                  </a:moveTo>
                  <a:cubicBezTo>
                    <a:pt x="5207" y="1"/>
                    <a:pt x="2445" y="368"/>
                    <a:pt x="1743" y="1230"/>
                  </a:cubicBezTo>
                  <a:cubicBezTo>
                    <a:pt x="634" y="2561"/>
                    <a:pt x="1" y="5347"/>
                    <a:pt x="1" y="5347"/>
                  </a:cubicBezTo>
                  <a:lnTo>
                    <a:pt x="13523" y="4271"/>
                  </a:lnTo>
                  <a:cubicBezTo>
                    <a:pt x="13523" y="4271"/>
                    <a:pt x="12478" y="914"/>
                    <a:pt x="10800" y="344"/>
                  </a:cubicBezTo>
                  <a:cubicBezTo>
                    <a:pt x="10173" y="123"/>
                    <a:pt x="8939" y="1"/>
                    <a:pt x="75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5;p15">
              <a:extLst>
                <a:ext uri="{FF2B5EF4-FFF2-40B4-BE49-F238E27FC236}">
                  <a16:creationId xmlns:a16="http://schemas.microsoft.com/office/drawing/2014/main" id="{701F9ADA-893A-47F5-B87F-5E6F27DD6B85}"/>
                </a:ext>
              </a:extLst>
            </p:cNvPr>
            <p:cNvSpPr/>
            <p:nvPr/>
          </p:nvSpPr>
          <p:spPr>
            <a:xfrm>
              <a:off x="2700375" y="2158775"/>
              <a:ext cx="95050" cy="125125"/>
            </a:xfrm>
            <a:custGeom>
              <a:avLst/>
              <a:gdLst/>
              <a:ahLst/>
              <a:cxnLst/>
              <a:rect l="l" t="t" r="r" b="b"/>
              <a:pathLst>
                <a:path w="3802" h="5005" extrusionOk="0">
                  <a:moveTo>
                    <a:pt x="3801" y="1"/>
                  </a:moveTo>
                  <a:lnTo>
                    <a:pt x="3801" y="1"/>
                  </a:lnTo>
                  <a:cubicBezTo>
                    <a:pt x="2819" y="191"/>
                    <a:pt x="2059" y="476"/>
                    <a:pt x="1743" y="887"/>
                  </a:cubicBezTo>
                  <a:cubicBezTo>
                    <a:pt x="634" y="2218"/>
                    <a:pt x="1" y="5004"/>
                    <a:pt x="1" y="5004"/>
                  </a:cubicBezTo>
                  <a:lnTo>
                    <a:pt x="2851" y="4783"/>
                  </a:lnTo>
                  <a:cubicBezTo>
                    <a:pt x="2914" y="3326"/>
                    <a:pt x="3136" y="1552"/>
                    <a:pt x="380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46;p15">
              <a:extLst>
                <a:ext uri="{FF2B5EF4-FFF2-40B4-BE49-F238E27FC236}">
                  <a16:creationId xmlns:a16="http://schemas.microsoft.com/office/drawing/2014/main" id="{BAE79FCA-B444-4A37-8FE0-FD7C3B7EF8ED}"/>
                </a:ext>
              </a:extLst>
            </p:cNvPr>
            <p:cNvSpPr/>
            <p:nvPr/>
          </p:nvSpPr>
          <p:spPr>
            <a:xfrm>
              <a:off x="2682175" y="2199625"/>
              <a:ext cx="389550" cy="60525"/>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7;p15">
              <a:extLst>
                <a:ext uri="{FF2B5EF4-FFF2-40B4-BE49-F238E27FC236}">
                  <a16:creationId xmlns:a16="http://schemas.microsoft.com/office/drawing/2014/main" id="{4022AE4F-2CA6-4BFE-B445-820A9D13476A}"/>
                </a:ext>
              </a:extLst>
            </p:cNvPr>
            <p:cNvSpPr/>
            <p:nvPr/>
          </p:nvSpPr>
          <p:spPr>
            <a:xfrm>
              <a:off x="2682175" y="2199625"/>
              <a:ext cx="389550" cy="60525"/>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48;p15">
              <a:extLst>
                <a:ext uri="{FF2B5EF4-FFF2-40B4-BE49-F238E27FC236}">
                  <a16:creationId xmlns:a16="http://schemas.microsoft.com/office/drawing/2014/main" id="{B86E7CAC-F094-43D6-8DB7-5BEE60A58E6A}"/>
                </a:ext>
              </a:extLst>
            </p:cNvPr>
            <p:cNvSpPr/>
            <p:nvPr/>
          </p:nvSpPr>
          <p:spPr>
            <a:xfrm>
              <a:off x="2203975" y="2226400"/>
              <a:ext cx="212200" cy="240625"/>
            </a:xfrm>
            <a:custGeom>
              <a:avLst/>
              <a:gdLst/>
              <a:ahLst/>
              <a:cxnLst/>
              <a:rect l="l" t="t" r="r" b="b"/>
              <a:pathLst>
                <a:path w="8488" h="9625" extrusionOk="0">
                  <a:moveTo>
                    <a:pt x="5598" y="1"/>
                  </a:moveTo>
                  <a:cubicBezTo>
                    <a:pt x="5548" y="1"/>
                    <a:pt x="5497" y="7"/>
                    <a:pt x="5447" y="19"/>
                  </a:cubicBezTo>
                  <a:lnTo>
                    <a:pt x="665" y="938"/>
                  </a:lnTo>
                  <a:cubicBezTo>
                    <a:pt x="254" y="1001"/>
                    <a:pt x="0" y="1413"/>
                    <a:pt x="64" y="1793"/>
                  </a:cubicBezTo>
                  <a:lnTo>
                    <a:pt x="697" y="9013"/>
                  </a:lnTo>
                  <a:cubicBezTo>
                    <a:pt x="754" y="9383"/>
                    <a:pt x="1091" y="9625"/>
                    <a:pt x="1457" y="9625"/>
                  </a:cubicBezTo>
                  <a:cubicBezTo>
                    <a:pt x="1499" y="9625"/>
                    <a:pt x="1541" y="9621"/>
                    <a:pt x="1584" y="9615"/>
                  </a:cubicBezTo>
                  <a:lnTo>
                    <a:pt x="7823" y="8411"/>
                  </a:lnTo>
                  <a:cubicBezTo>
                    <a:pt x="8234" y="8348"/>
                    <a:pt x="8488" y="7936"/>
                    <a:pt x="8424" y="7525"/>
                  </a:cubicBezTo>
                  <a:lnTo>
                    <a:pt x="6302" y="589"/>
                  </a:lnTo>
                  <a:cubicBezTo>
                    <a:pt x="6247" y="259"/>
                    <a:pt x="5930" y="1"/>
                    <a:pt x="559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9;p15">
              <a:extLst>
                <a:ext uri="{FF2B5EF4-FFF2-40B4-BE49-F238E27FC236}">
                  <a16:creationId xmlns:a16="http://schemas.microsoft.com/office/drawing/2014/main" id="{5DC24AB8-5648-499E-88F0-47D66D579C95}"/>
                </a:ext>
              </a:extLst>
            </p:cNvPr>
            <p:cNvSpPr/>
            <p:nvPr/>
          </p:nvSpPr>
          <p:spPr>
            <a:xfrm>
              <a:off x="2207925" y="2261700"/>
              <a:ext cx="208250" cy="205550"/>
            </a:xfrm>
            <a:custGeom>
              <a:avLst/>
              <a:gdLst/>
              <a:ahLst/>
              <a:cxnLst/>
              <a:rect l="l" t="t" r="r" b="b"/>
              <a:pathLst>
                <a:path w="8330" h="8222" extrusionOk="0">
                  <a:moveTo>
                    <a:pt x="6398" y="1"/>
                  </a:moveTo>
                  <a:cubicBezTo>
                    <a:pt x="5384" y="191"/>
                    <a:pt x="4118" y="412"/>
                    <a:pt x="3231" y="602"/>
                  </a:cubicBezTo>
                  <a:cubicBezTo>
                    <a:pt x="2249" y="792"/>
                    <a:pt x="1077" y="919"/>
                    <a:pt x="1" y="1394"/>
                  </a:cubicBezTo>
                  <a:lnTo>
                    <a:pt x="539" y="7601"/>
                  </a:lnTo>
                  <a:cubicBezTo>
                    <a:pt x="622" y="7959"/>
                    <a:pt x="920" y="8221"/>
                    <a:pt x="1267" y="8221"/>
                  </a:cubicBezTo>
                  <a:cubicBezTo>
                    <a:pt x="1319" y="8221"/>
                    <a:pt x="1372" y="8215"/>
                    <a:pt x="1426" y="8203"/>
                  </a:cubicBezTo>
                  <a:lnTo>
                    <a:pt x="7665" y="6999"/>
                  </a:lnTo>
                  <a:cubicBezTo>
                    <a:pt x="8076" y="6936"/>
                    <a:pt x="8330" y="6524"/>
                    <a:pt x="8266" y="6113"/>
                  </a:cubicBezTo>
                  <a:lnTo>
                    <a:pt x="6398"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0;p15">
              <a:extLst>
                <a:ext uri="{FF2B5EF4-FFF2-40B4-BE49-F238E27FC236}">
                  <a16:creationId xmlns:a16="http://schemas.microsoft.com/office/drawing/2014/main" id="{3EF37991-D0A8-49A6-8AF1-C4D1329A4610}"/>
                </a:ext>
              </a:extLst>
            </p:cNvPr>
            <p:cNvSpPr/>
            <p:nvPr/>
          </p:nvSpPr>
          <p:spPr>
            <a:xfrm>
              <a:off x="1384500" y="2233100"/>
              <a:ext cx="2357025" cy="1703500"/>
            </a:xfrm>
            <a:custGeom>
              <a:avLst/>
              <a:gdLst/>
              <a:ahLst/>
              <a:cxnLst/>
              <a:rect l="l" t="t" r="r" b="b"/>
              <a:pathLst>
                <a:path w="94281" h="68140" extrusionOk="0">
                  <a:moveTo>
                    <a:pt x="59223" y="1"/>
                  </a:moveTo>
                  <a:cubicBezTo>
                    <a:pt x="54028" y="1"/>
                    <a:pt x="46605" y="635"/>
                    <a:pt x="36326" y="2475"/>
                  </a:cubicBezTo>
                  <a:cubicBezTo>
                    <a:pt x="18275" y="6465"/>
                    <a:pt x="9186" y="10645"/>
                    <a:pt x="6716" y="13020"/>
                  </a:cubicBezTo>
                  <a:cubicBezTo>
                    <a:pt x="4277" y="15396"/>
                    <a:pt x="1554" y="32307"/>
                    <a:pt x="699" y="48965"/>
                  </a:cubicBezTo>
                  <a:cubicBezTo>
                    <a:pt x="0" y="63120"/>
                    <a:pt x="5271" y="68140"/>
                    <a:pt x="11158" y="68140"/>
                  </a:cubicBezTo>
                  <a:cubicBezTo>
                    <a:pt x="12212" y="68140"/>
                    <a:pt x="13285" y="67979"/>
                    <a:pt x="14348" y="67681"/>
                  </a:cubicBezTo>
                  <a:cubicBezTo>
                    <a:pt x="21315" y="65686"/>
                    <a:pt x="25527" y="41649"/>
                    <a:pt x="26731" y="38356"/>
                  </a:cubicBezTo>
                  <a:cubicBezTo>
                    <a:pt x="27174" y="37121"/>
                    <a:pt x="40348" y="34365"/>
                    <a:pt x="42565" y="33922"/>
                  </a:cubicBezTo>
                  <a:cubicBezTo>
                    <a:pt x="44359" y="33579"/>
                    <a:pt x="54085" y="31852"/>
                    <a:pt x="57815" y="31852"/>
                  </a:cubicBezTo>
                  <a:cubicBezTo>
                    <a:pt x="58563" y="31852"/>
                    <a:pt x="59070" y="31921"/>
                    <a:pt x="59223" y="32085"/>
                  </a:cubicBezTo>
                  <a:cubicBezTo>
                    <a:pt x="61493" y="34666"/>
                    <a:pt x="73934" y="54717"/>
                    <a:pt x="81218" y="54717"/>
                  </a:cubicBezTo>
                  <a:cubicBezTo>
                    <a:pt x="81352" y="54717"/>
                    <a:pt x="81483" y="54710"/>
                    <a:pt x="81613" y="54697"/>
                  </a:cubicBezTo>
                  <a:cubicBezTo>
                    <a:pt x="88802" y="53937"/>
                    <a:pt x="94281" y="47445"/>
                    <a:pt x="87313" y="32275"/>
                  </a:cubicBezTo>
                  <a:cubicBezTo>
                    <a:pt x="80315" y="17106"/>
                    <a:pt x="71511" y="2443"/>
                    <a:pt x="68344" y="1145"/>
                  </a:cubicBezTo>
                  <a:cubicBezTo>
                    <a:pt x="66835" y="526"/>
                    <a:pt x="63952" y="1"/>
                    <a:pt x="592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51;p15">
              <a:extLst>
                <a:ext uri="{FF2B5EF4-FFF2-40B4-BE49-F238E27FC236}">
                  <a16:creationId xmlns:a16="http://schemas.microsoft.com/office/drawing/2014/main" id="{896F0D18-F565-4F63-B6A2-CB46A3CA3E80}"/>
                </a:ext>
              </a:extLst>
            </p:cNvPr>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2;p15">
              <a:extLst>
                <a:ext uri="{FF2B5EF4-FFF2-40B4-BE49-F238E27FC236}">
                  <a16:creationId xmlns:a16="http://schemas.microsoft.com/office/drawing/2014/main" id="{37AC5506-5CCC-4173-A07A-35DFBD509912}"/>
                </a:ext>
              </a:extLst>
            </p:cNvPr>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3;p15">
              <a:extLst>
                <a:ext uri="{FF2B5EF4-FFF2-40B4-BE49-F238E27FC236}">
                  <a16:creationId xmlns:a16="http://schemas.microsoft.com/office/drawing/2014/main" id="{2E97666F-8A26-4753-A46E-A25C4CDB50A8}"/>
                </a:ext>
              </a:extLst>
            </p:cNvPr>
            <p:cNvSpPr/>
            <p:nvPr/>
          </p:nvSpPr>
          <p:spPr>
            <a:xfrm>
              <a:off x="2580825" y="2860225"/>
              <a:ext cx="270800" cy="249475"/>
            </a:xfrm>
            <a:custGeom>
              <a:avLst/>
              <a:gdLst/>
              <a:ahLst/>
              <a:cxnLst/>
              <a:rect l="l" t="t" r="r" b="b"/>
              <a:pathLst>
                <a:path w="10832" h="9979" extrusionOk="0">
                  <a:moveTo>
                    <a:pt x="5465" y="0"/>
                  </a:moveTo>
                  <a:cubicBezTo>
                    <a:pt x="5146" y="0"/>
                    <a:pt x="4823" y="31"/>
                    <a:pt x="4498" y="96"/>
                  </a:cubicBezTo>
                  <a:cubicBezTo>
                    <a:pt x="1774" y="603"/>
                    <a:pt x="1" y="3232"/>
                    <a:pt x="539" y="5923"/>
                  </a:cubicBezTo>
                  <a:cubicBezTo>
                    <a:pt x="985" y="8318"/>
                    <a:pt x="3071" y="9978"/>
                    <a:pt x="5398" y="9978"/>
                  </a:cubicBezTo>
                  <a:cubicBezTo>
                    <a:pt x="5717" y="9978"/>
                    <a:pt x="6041" y="9947"/>
                    <a:pt x="6366" y="9882"/>
                  </a:cubicBezTo>
                  <a:cubicBezTo>
                    <a:pt x="9090" y="9375"/>
                    <a:pt x="10832" y="6747"/>
                    <a:pt x="10325" y="4055"/>
                  </a:cubicBezTo>
                  <a:cubicBezTo>
                    <a:pt x="9852" y="1660"/>
                    <a:pt x="7787" y="0"/>
                    <a:pt x="546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4;p15">
              <a:extLst>
                <a:ext uri="{FF2B5EF4-FFF2-40B4-BE49-F238E27FC236}">
                  <a16:creationId xmlns:a16="http://schemas.microsoft.com/office/drawing/2014/main" id="{F52FF55E-D353-4BD4-96AA-6827E389F0FD}"/>
                </a:ext>
              </a:extLst>
            </p:cNvPr>
            <p:cNvSpPr/>
            <p:nvPr/>
          </p:nvSpPr>
          <p:spPr>
            <a:xfrm>
              <a:off x="2612500" y="2889550"/>
              <a:ext cx="239125" cy="220175"/>
            </a:xfrm>
            <a:custGeom>
              <a:avLst/>
              <a:gdLst/>
              <a:ahLst/>
              <a:cxnLst/>
              <a:rect l="l" t="t" r="r" b="b"/>
              <a:pathLst>
                <a:path w="9565" h="8807" extrusionOk="0">
                  <a:moveTo>
                    <a:pt x="7348" y="0"/>
                  </a:moveTo>
                  <a:lnTo>
                    <a:pt x="7348" y="0"/>
                  </a:lnTo>
                  <a:cubicBezTo>
                    <a:pt x="7696" y="507"/>
                    <a:pt x="7949" y="1140"/>
                    <a:pt x="8076" y="1805"/>
                  </a:cubicBezTo>
                  <a:cubicBezTo>
                    <a:pt x="8615" y="4497"/>
                    <a:pt x="6841" y="7126"/>
                    <a:pt x="4149" y="7632"/>
                  </a:cubicBezTo>
                  <a:cubicBezTo>
                    <a:pt x="3834" y="7690"/>
                    <a:pt x="3522" y="7718"/>
                    <a:pt x="3216" y="7718"/>
                  </a:cubicBezTo>
                  <a:cubicBezTo>
                    <a:pt x="2009" y="7718"/>
                    <a:pt x="884" y="7288"/>
                    <a:pt x="1" y="6556"/>
                  </a:cubicBezTo>
                  <a:lnTo>
                    <a:pt x="1" y="6556"/>
                  </a:lnTo>
                  <a:cubicBezTo>
                    <a:pt x="904" y="7938"/>
                    <a:pt x="2455" y="8807"/>
                    <a:pt x="4129" y="8807"/>
                  </a:cubicBezTo>
                  <a:cubicBezTo>
                    <a:pt x="4449" y="8807"/>
                    <a:pt x="4774" y="8775"/>
                    <a:pt x="5099" y="8709"/>
                  </a:cubicBezTo>
                  <a:cubicBezTo>
                    <a:pt x="7823" y="8202"/>
                    <a:pt x="9565" y="5574"/>
                    <a:pt x="9058" y="2882"/>
                  </a:cubicBezTo>
                  <a:cubicBezTo>
                    <a:pt x="8836" y="1710"/>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5;p15">
              <a:extLst>
                <a:ext uri="{FF2B5EF4-FFF2-40B4-BE49-F238E27FC236}">
                  <a16:creationId xmlns:a16="http://schemas.microsoft.com/office/drawing/2014/main" id="{DC912237-3D05-494D-9A31-FEA429679646}"/>
                </a:ext>
              </a:extLst>
            </p:cNvPr>
            <p:cNvSpPr/>
            <p:nvPr/>
          </p:nvSpPr>
          <p:spPr>
            <a:xfrm>
              <a:off x="1584050" y="2526300"/>
              <a:ext cx="538400" cy="495325"/>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6;p15">
              <a:extLst>
                <a:ext uri="{FF2B5EF4-FFF2-40B4-BE49-F238E27FC236}">
                  <a16:creationId xmlns:a16="http://schemas.microsoft.com/office/drawing/2014/main" id="{E70EF3C4-D32A-4EC2-A26E-144370A2D918}"/>
                </a:ext>
              </a:extLst>
            </p:cNvPr>
            <p:cNvSpPr/>
            <p:nvPr/>
          </p:nvSpPr>
          <p:spPr>
            <a:xfrm>
              <a:off x="1584050" y="2526300"/>
              <a:ext cx="538400" cy="495325"/>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7;p15">
              <a:extLst>
                <a:ext uri="{FF2B5EF4-FFF2-40B4-BE49-F238E27FC236}">
                  <a16:creationId xmlns:a16="http://schemas.microsoft.com/office/drawing/2014/main" id="{36F76A15-60F1-40BE-AED9-0089E8392C82}"/>
                </a:ext>
              </a:extLst>
            </p:cNvPr>
            <p:cNvSpPr/>
            <p:nvPr/>
          </p:nvSpPr>
          <p:spPr>
            <a:xfrm>
              <a:off x="1618875" y="2557925"/>
              <a:ext cx="469525" cy="432300"/>
            </a:xfrm>
            <a:custGeom>
              <a:avLst/>
              <a:gdLst/>
              <a:ahLst/>
              <a:cxnLst/>
              <a:rect l="l" t="t" r="r" b="b"/>
              <a:pathLst>
                <a:path w="18781" h="17292" extrusionOk="0">
                  <a:moveTo>
                    <a:pt x="9391" y="1"/>
                  </a:moveTo>
                  <a:cubicBezTo>
                    <a:pt x="8853" y="1"/>
                    <a:pt x="8308" y="51"/>
                    <a:pt x="7760" y="154"/>
                  </a:cubicBezTo>
                  <a:cubicBezTo>
                    <a:pt x="3073" y="1073"/>
                    <a:pt x="1" y="5601"/>
                    <a:pt x="888" y="10288"/>
                  </a:cubicBezTo>
                  <a:cubicBezTo>
                    <a:pt x="1696" y="14416"/>
                    <a:pt x="5305" y="17291"/>
                    <a:pt x="9357" y="17291"/>
                  </a:cubicBezTo>
                  <a:cubicBezTo>
                    <a:pt x="9905" y="17291"/>
                    <a:pt x="10462" y="17238"/>
                    <a:pt x="11022" y="17129"/>
                  </a:cubicBezTo>
                  <a:cubicBezTo>
                    <a:pt x="15709" y="16210"/>
                    <a:pt x="18781" y="11682"/>
                    <a:pt x="17862" y="6995"/>
                  </a:cubicBezTo>
                  <a:cubicBezTo>
                    <a:pt x="17079" y="2855"/>
                    <a:pt x="13456" y="1"/>
                    <a:pt x="939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8;p15">
              <a:extLst>
                <a:ext uri="{FF2B5EF4-FFF2-40B4-BE49-F238E27FC236}">
                  <a16:creationId xmlns:a16="http://schemas.microsoft.com/office/drawing/2014/main" id="{5CD9F961-1F23-479B-878F-D9D7FF9D8B82}"/>
                </a:ext>
              </a:extLst>
            </p:cNvPr>
            <p:cNvSpPr/>
            <p:nvPr/>
          </p:nvSpPr>
          <p:spPr>
            <a:xfrm>
              <a:off x="1672725" y="2630650"/>
              <a:ext cx="414875" cy="359550"/>
            </a:xfrm>
            <a:custGeom>
              <a:avLst/>
              <a:gdLst/>
              <a:ahLst/>
              <a:cxnLst/>
              <a:rect l="l" t="t" r="r" b="b"/>
              <a:pathLst>
                <a:path w="16595" h="14382" extrusionOk="0">
                  <a:moveTo>
                    <a:pt x="13681" y="0"/>
                  </a:moveTo>
                  <a:lnTo>
                    <a:pt x="13681" y="0"/>
                  </a:lnTo>
                  <a:cubicBezTo>
                    <a:pt x="14283" y="919"/>
                    <a:pt x="14726" y="1964"/>
                    <a:pt x="14948" y="3104"/>
                  </a:cubicBezTo>
                  <a:cubicBezTo>
                    <a:pt x="15867" y="7791"/>
                    <a:pt x="12795" y="12320"/>
                    <a:pt x="8108" y="13238"/>
                  </a:cubicBezTo>
                  <a:cubicBezTo>
                    <a:pt x="7572" y="13336"/>
                    <a:pt x="7039" y="13384"/>
                    <a:pt x="6513" y="13384"/>
                  </a:cubicBezTo>
                  <a:cubicBezTo>
                    <a:pt x="3988" y="13384"/>
                    <a:pt x="1625" y="12291"/>
                    <a:pt x="0" y="10483"/>
                  </a:cubicBezTo>
                  <a:lnTo>
                    <a:pt x="0" y="10483"/>
                  </a:lnTo>
                  <a:cubicBezTo>
                    <a:pt x="1576" y="12860"/>
                    <a:pt x="4279" y="14381"/>
                    <a:pt x="7214" y="14381"/>
                  </a:cubicBezTo>
                  <a:cubicBezTo>
                    <a:pt x="7759" y="14381"/>
                    <a:pt x="8312" y="14329"/>
                    <a:pt x="8868" y="14220"/>
                  </a:cubicBezTo>
                  <a:cubicBezTo>
                    <a:pt x="13555" y="13301"/>
                    <a:pt x="16595" y="8773"/>
                    <a:pt x="15708" y="4086"/>
                  </a:cubicBezTo>
                  <a:cubicBezTo>
                    <a:pt x="15423" y="2502"/>
                    <a:pt x="14695" y="1109"/>
                    <a:pt x="136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9;p15">
              <a:extLst>
                <a:ext uri="{FF2B5EF4-FFF2-40B4-BE49-F238E27FC236}">
                  <a16:creationId xmlns:a16="http://schemas.microsoft.com/office/drawing/2014/main" id="{0565402F-52EC-4439-8BD7-B94273CF9BB2}"/>
                </a:ext>
              </a:extLst>
            </p:cNvPr>
            <p:cNvSpPr/>
            <p:nvPr/>
          </p:nvSpPr>
          <p:spPr>
            <a:xfrm>
              <a:off x="1684600" y="2739125"/>
              <a:ext cx="155200" cy="108900"/>
            </a:xfrm>
            <a:custGeom>
              <a:avLst/>
              <a:gdLst/>
              <a:ahLst/>
              <a:cxnLst/>
              <a:rect l="l" t="t" r="r" b="b"/>
              <a:pathLst>
                <a:path w="6208" h="4356" extrusionOk="0">
                  <a:moveTo>
                    <a:pt x="3864" y="0"/>
                  </a:moveTo>
                  <a:lnTo>
                    <a:pt x="824" y="570"/>
                  </a:lnTo>
                  <a:cubicBezTo>
                    <a:pt x="317" y="665"/>
                    <a:pt x="0" y="1140"/>
                    <a:pt x="95" y="1647"/>
                  </a:cubicBezTo>
                  <a:lnTo>
                    <a:pt x="475" y="3642"/>
                  </a:lnTo>
                  <a:cubicBezTo>
                    <a:pt x="559" y="4060"/>
                    <a:pt x="937" y="4355"/>
                    <a:pt x="1372" y="4355"/>
                  </a:cubicBezTo>
                  <a:cubicBezTo>
                    <a:pt x="1431" y="4355"/>
                    <a:pt x="1491" y="4350"/>
                    <a:pt x="1552" y="4339"/>
                  </a:cubicBezTo>
                  <a:lnTo>
                    <a:pt x="4561" y="3769"/>
                  </a:lnTo>
                  <a:lnTo>
                    <a:pt x="6208" y="1488"/>
                  </a:lnTo>
                  <a:lnTo>
                    <a:pt x="386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0;p15">
              <a:extLst>
                <a:ext uri="{FF2B5EF4-FFF2-40B4-BE49-F238E27FC236}">
                  <a16:creationId xmlns:a16="http://schemas.microsoft.com/office/drawing/2014/main" id="{08EFFB50-6251-4807-96A1-7C313DFDA402}"/>
                </a:ext>
              </a:extLst>
            </p:cNvPr>
            <p:cNvSpPr/>
            <p:nvPr/>
          </p:nvSpPr>
          <p:spPr>
            <a:xfrm>
              <a:off x="1867475" y="2699900"/>
              <a:ext cx="155225" cy="108900"/>
            </a:xfrm>
            <a:custGeom>
              <a:avLst/>
              <a:gdLst/>
              <a:ahLst/>
              <a:cxnLst/>
              <a:rect l="l" t="t" r="r" b="b"/>
              <a:pathLst>
                <a:path w="6209" h="4356" extrusionOk="0">
                  <a:moveTo>
                    <a:pt x="4836" y="0"/>
                  </a:moveTo>
                  <a:cubicBezTo>
                    <a:pt x="4777" y="0"/>
                    <a:pt x="4717" y="6"/>
                    <a:pt x="4656" y="17"/>
                  </a:cubicBezTo>
                  <a:lnTo>
                    <a:pt x="1648" y="587"/>
                  </a:lnTo>
                  <a:lnTo>
                    <a:pt x="1" y="2836"/>
                  </a:lnTo>
                  <a:lnTo>
                    <a:pt x="2376" y="4356"/>
                  </a:lnTo>
                  <a:lnTo>
                    <a:pt x="5385" y="3786"/>
                  </a:lnTo>
                  <a:cubicBezTo>
                    <a:pt x="5891" y="3659"/>
                    <a:pt x="6208" y="3216"/>
                    <a:pt x="6113" y="2709"/>
                  </a:cubicBezTo>
                  <a:lnTo>
                    <a:pt x="5733" y="714"/>
                  </a:lnTo>
                  <a:cubicBezTo>
                    <a:pt x="5649" y="296"/>
                    <a:pt x="5271" y="0"/>
                    <a:pt x="48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61;p15">
              <a:extLst>
                <a:ext uri="{FF2B5EF4-FFF2-40B4-BE49-F238E27FC236}">
                  <a16:creationId xmlns:a16="http://schemas.microsoft.com/office/drawing/2014/main" id="{169ACEC5-CFF9-4D8E-A515-AB40CBAE2D74}"/>
                </a:ext>
              </a:extLst>
            </p:cNvPr>
            <p:cNvSpPr/>
            <p:nvPr/>
          </p:nvSpPr>
          <p:spPr>
            <a:xfrm>
              <a:off x="1692525" y="2768400"/>
              <a:ext cx="147275" cy="80375"/>
            </a:xfrm>
            <a:custGeom>
              <a:avLst/>
              <a:gdLst/>
              <a:ahLst/>
              <a:cxnLst/>
              <a:rect l="l" t="t" r="r" b="b"/>
              <a:pathLst>
                <a:path w="5891" h="3215" extrusionOk="0">
                  <a:moveTo>
                    <a:pt x="0" y="1616"/>
                  </a:moveTo>
                  <a:cubicBezTo>
                    <a:pt x="3" y="1628"/>
                    <a:pt x="5" y="1640"/>
                    <a:pt x="8" y="1652"/>
                  </a:cubicBezTo>
                  <a:lnTo>
                    <a:pt x="8" y="1652"/>
                  </a:lnTo>
                  <a:lnTo>
                    <a:pt x="0" y="1616"/>
                  </a:lnTo>
                  <a:close/>
                  <a:moveTo>
                    <a:pt x="5352" y="1"/>
                  </a:moveTo>
                  <a:lnTo>
                    <a:pt x="4085" y="1743"/>
                  </a:lnTo>
                  <a:lnTo>
                    <a:pt x="1077" y="2313"/>
                  </a:lnTo>
                  <a:cubicBezTo>
                    <a:pt x="1016" y="2324"/>
                    <a:pt x="956" y="2329"/>
                    <a:pt x="897" y="2329"/>
                  </a:cubicBezTo>
                  <a:cubicBezTo>
                    <a:pt x="474" y="2329"/>
                    <a:pt x="106" y="2051"/>
                    <a:pt x="8" y="1652"/>
                  </a:cubicBezTo>
                  <a:lnTo>
                    <a:pt x="8" y="1652"/>
                  </a:lnTo>
                  <a:lnTo>
                    <a:pt x="190" y="2471"/>
                  </a:lnTo>
                  <a:cubicBezTo>
                    <a:pt x="275" y="2893"/>
                    <a:pt x="659" y="3215"/>
                    <a:pt x="1077" y="3215"/>
                  </a:cubicBezTo>
                  <a:cubicBezTo>
                    <a:pt x="1129" y="3215"/>
                    <a:pt x="1182" y="3210"/>
                    <a:pt x="1235" y="3199"/>
                  </a:cubicBezTo>
                  <a:lnTo>
                    <a:pt x="4275" y="2598"/>
                  </a:lnTo>
                  <a:lnTo>
                    <a:pt x="5891" y="317"/>
                  </a:lnTo>
                  <a:lnTo>
                    <a:pt x="5352"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2;p15">
              <a:extLst>
                <a:ext uri="{FF2B5EF4-FFF2-40B4-BE49-F238E27FC236}">
                  <a16:creationId xmlns:a16="http://schemas.microsoft.com/office/drawing/2014/main" id="{02B4D7A4-0F66-4208-AA1C-0D57F59128E5}"/>
                </a:ext>
              </a:extLst>
            </p:cNvPr>
            <p:cNvSpPr/>
            <p:nvPr/>
          </p:nvSpPr>
          <p:spPr>
            <a:xfrm>
              <a:off x="1867475" y="2746250"/>
              <a:ext cx="155225" cy="62550"/>
            </a:xfrm>
            <a:custGeom>
              <a:avLst/>
              <a:gdLst/>
              <a:ahLst/>
              <a:cxnLst/>
              <a:rect l="l" t="t" r="r" b="b"/>
              <a:pathLst>
                <a:path w="6209" h="2502" extrusionOk="0">
                  <a:moveTo>
                    <a:pt x="5955" y="0"/>
                  </a:moveTo>
                  <a:lnTo>
                    <a:pt x="5959" y="24"/>
                  </a:lnTo>
                  <a:lnTo>
                    <a:pt x="5959" y="24"/>
                  </a:lnTo>
                  <a:cubicBezTo>
                    <a:pt x="5958" y="16"/>
                    <a:pt x="5956" y="8"/>
                    <a:pt x="5955" y="0"/>
                  </a:cubicBezTo>
                  <a:close/>
                  <a:moveTo>
                    <a:pt x="5959" y="24"/>
                  </a:moveTo>
                  <a:cubicBezTo>
                    <a:pt x="6039" y="492"/>
                    <a:pt x="5724" y="983"/>
                    <a:pt x="5226" y="1077"/>
                  </a:cubicBezTo>
                  <a:lnTo>
                    <a:pt x="2218" y="1647"/>
                  </a:lnTo>
                  <a:lnTo>
                    <a:pt x="381" y="475"/>
                  </a:lnTo>
                  <a:lnTo>
                    <a:pt x="1" y="982"/>
                  </a:lnTo>
                  <a:lnTo>
                    <a:pt x="2376" y="2502"/>
                  </a:lnTo>
                  <a:lnTo>
                    <a:pt x="5385" y="1932"/>
                  </a:lnTo>
                  <a:cubicBezTo>
                    <a:pt x="5891" y="1837"/>
                    <a:pt x="6208" y="1362"/>
                    <a:pt x="6113" y="855"/>
                  </a:cubicBezTo>
                  <a:lnTo>
                    <a:pt x="5959" y="24"/>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3;p15">
              <a:extLst>
                <a:ext uri="{FF2B5EF4-FFF2-40B4-BE49-F238E27FC236}">
                  <a16:creationId xmlns:a16="http://schemas.microsoft.com/office/drawing/2014/main" id="{132B5CB0-1A4E-496D-83DF-33B3C8A08C82}"/>
                </a:ext>
              </a:extLst>
            </p:cNvPr>
            <p:cNvSpPr/>
            <p:nvPr/>
          </p:nvSpPr>
          <p:spPr>
            <a:xfrm>
              <a:off x="1777225" y="2607275"/>
              <a:ext cx="111675" cy="152450"/>
            </a:xfrm>
            <a:custGeom>
              <a:avLst/>
              <a:gdLst/>
              <a:ahLst/>
              <a:cxnLst/>
              <a:rect l="l" t="t" r="r" b="b"/>
              <a:pathLst>
                <a:path w="4467" h="6098" extrusionOk="0">
                  <a:moveTo>
                    <a:pt x="2989" y="0"/>
                  </a:moveTo>
                  <a:cubicBezTo>
                    <a:pt x="2933" y="0"/>
                    <a:pt x="2876" y="6"/>
                    <a:pt x="2819" y="17"/>
                  </a:cubicBezTo>
                  <a:lnTo>
                    <a:pt x="824" y="397"/>
                  </a:lnTo>
                  <a:cubicBezTo>
                    <a:pt x="317" y="492"/>
                    <a:pt x="1" y="967"/>
                    <a:pt x="96" y="1442"/>
                  </a:cubicBezTo>
                  <a:lnTo>
                    <a:pt x="697" y="4482"/>
                  </a:lnTo>
                  <a:lnTo>
                    <a:pt x="2978" y="6097"/>
                  </a:lnTo>
                  <a:lnTo>
                    <a:pt x="4466" y="3754"/>
                  </a:lnTo>
                  <a:lnTo>
                    <a:pt x="3864" y="714"/>
                  </a:lnTo>
                  <a:cubicBezTo>
                    <a:pt x="3781" y="296"/>
                    <a:pt x="3403" y="0"/>
                    <a:pt x="29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4;p15">
              <a:extLst>
                <a:ext uri="{FF2B5EF4-FFF2-40B4-BE49-F238E27FC236}">
                  <a16:creationId xmlns:a16="http://schemas.microsoft.com/office/drawing/2014/main" id="{150AC5AA-FB7A-423E-9602-49C86BD32EA6}"/>
                </a:ext>
              </a:extLst>
            </p:cNvPr>
            <p:cNvSpPr/>
            <p:nvPr/>
          </p:nvSpPr>
          <p:spPr>
            <a:xfrm>
              <a:off x="1819200" y="2788200"/>
              <a:ext cx="110850" cy="152450"/>
            </a:xfrm>
            <a:custGeom>
              <a:avLst/>
              <a:gdLst/>
              <a:ahLst/>
              <a:cxnLst/>
              <a:rect l="l" t="t" r="r" b="b"/>
              <a:pathLst>
                <a:path w="4434" h="6098" extrusionOk="0">
                  <a:moveTo>
                    <a:pt x="1520" y="0"/>
                  </a:moveTo>
                  <a:lnTo>
                    <a:pt x="0" y="2344"/>
                  </a:lnTo>
                  <a:lnTo>
                    <a:pt x="570" y="5384"/>
                  </a:lnTo>
                  <a:cubicBezTo>
                    <a:pt x="654" y="5802"/>
                    <a:pt x="1032" y="6098"/>
                    <a:pt x="1467" y="6098"/>
                  </a:cubicBezTo>
                  <a:cubicBezTo>
                    <a:pt x="1526" y="6098"/>
                    <a:pt x="1586" y="6092"/>
                    <a:pt x="1647" y="6081"/>
                  </a:cubicBezTo>
                  <a:lnTo>
                    <a:pt x="3610" y="5701"/>
                  </a:lnTo>
                  <a:cubicBezTo>
                    <a:pt x="4117" y="5606"/>
                    <a:pt x="4434" y="5131"/>
                    <a:pt x="4339" y="4656"/>
                  </a:cubicBezTo>
                  <a:lnTo>
                    <a:pt x="3769" y="1616"/>
                  </a:lnTo>
                  <a:lnTo>
                    <a:pt x="1520"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65;p15">
              <a:extLst>
                <a:ext uri="{FF2B5EF4-FFF2-40B4-BE49-F238E27FC236}">
                  <a16:creationId xmlns:a16="http://schemas.microsoft.com/office/drawing/2014/main" id="{C6985CB4-5041-422A-B055-3EB59C3026CC}"/>
                </a:ext>
              </a:extLst>
            </p:cNvPr>
            <p:cNvSpPr/>
            <p:nvPr/>
          </p:nvSpPr>
          <p:spPr>
            <a:xfrm>
              <a:off x="1828700" y="2607275"/>
              <a:ext cx="60200" cy="152450"/>
            </a:xfrm>
            <a:custGeom>
              <a:avLst/>
              <a:gdLst/>
              <a:ahLst/>
              <a:cxnLst/>
              <a:rect l="l" t="t" r="r" b="b"/>
              <a:pathLst>
                <a:path w="2408" h="6098" extrusionOk="0">
                  <a:moveTo>
                    <a:pt x="40" y="137"/>
                  </a:moveTo>
                  <a:cubicBezTo>
                    <a:pt x="27" y="139"/>
                    <a:pt x="13" y="141"/>
                    <a:pt x="0" y="144"/>
                  </a:cubicBezTo>
                  <a:lnTo>
                    <a:pt x="40" y="137"/>
                  </a:lnTo>
                  <a:close/>
                  <a:moveTo>
                    <a:pt x="929" y="0"/>
                  </a:moveTo>
                  <a:cubicBezTo>
                    <a:pt x="873" y="0"/>
                    <a:pt x="817" y="6"/>
                    <a:pt x="760" y="17"/>
                  </a:cubicBezTo>
                  <a:lnTo>
                    <a:pt x="40" y="137"/>
                  </a:lnTo>
                  <a:lnTo>
                    <a:pt x="40" y="137"/>
                  </a:lnTo>
                  <a:cubicBezTo>
                    <a:pt x="87" y="130"/>
                    <a:pt x="133" y="127"/>
                    <a:pt x="179" y="127"/>
                  </a:cubicBezTo>
                  <a:cubicBezTo>
                    <a:pt x="615" y="127"/>
                    <a:pt x="993" y="426"/>
                    <a:pt x="1077" y="872"/>
                  </a:cubicBezTo>
                  <a:lnTo>
                    <a:pt x="1647" y="3881"/>
                  </a:lnTo>
                  <a:lnTo>
                    <a:pt x="475" y="5781"/>
                  </a:lnTo>
                  <a:lnTo>
                    <a:pt x="919" y="6097"/>
                  </a:lnTo>
                  <a:lnTo>
                    <a:pt x="2407" y="3754"/>
                  </a:lnTo>
                  <a:lnTo>
                    <a:pt x="1805" y="745"/>
                  </a:lnTo>
                  <a:cubicBezTo>
                    <a:pt x="1722" y="299"/>
                    <a:pt x="1343" y="0"/>
                    <a:pt x="929"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66;p15">
              <a:extLst>
                <a:ext uri="{FF2B5EF4-FFF2-40B4-BE49-F238E27FC236}">
                  <a16:creationId xmlns:a16="http://schemas.microsoft.com/office/drawing/2014/main" id="{98FC7DF2-3A87-4AE0-8200-698DC33A43F5}"/>
                </a:ext>
              </a:extLst>
            </p:cNvPr>
            <p:cNvSpPr/>
            <p:nvPr/>
          </p:nvSpPr>
          <p:spPr>
            <a:xfrm>
              <a:off x="1849275" y="2788200"/>
              <a:ext cx="80775" cy="146500"/>
            </a:xfrm>
            <a:custGeom>
              <a:avLst/>
              <a:gdLst/>
              <a:ahLst/>
              <a:cxnLst/>
              <a:rect l="l" t="t" r="r" b="b"/>
              <a:pathLst>
                <a:path w="3231" h="5860" extrusionOk="0">
                  <a:moveTo>
                    <a:pt x="317" y="0"/>
                  </a:moveTo>
                  <a:lnTo>
                    <a:pt x="1" y="444"/>
                  </a:lnTo>
                  <a:lnTo>
                    <a:pt x="1837" y="1774"/>
                  </a:lnTo>
                  <a:lnTo>
                    <a:pt x="2407" y="4782"/>
                  </a:lnTo>
                  <a:cubicBezTo>
                    <a:pt x="2500" y="5276"/>
                    <a:pt x="2201" y="5740"/>
                    <a:pt x="1717" y="5851"/>
                  </a:cubicBezTo>
                  <a:lnTo>
                    <a:pt x="1717" y="5851"/>
                  </a:lnTo>
                  <a:lnTo>
                    <a:pt x="2439" y="5701"/>
                  </a:lnTo>
                  <a:cubicBezTo>
                    <a:pt x="2914" y="5606"/>
                    <a:pt x="3231" y="5131"/>
                    <a:pt x="3136" y="4656"/>
                  </a:cubicBezTo>
                  <a:lnTo>
                    <a:pt x="2566" y="1616"/>
                  </a:lnTo>
                  <a:lnTo>
                    <a:pt x="317" y="0"/>
                  </a:lnTo>
                  <a:close/>
                  <a:moveTo>
                    <a:pt x="1717" y="5851"/>
                  </a:moveTo>
                  <a:lnTo>
                    <a:pt x="1679" y="5859"/>
                  </a:lnTo>
                  <a:cubicBezTo>
                    <a:pt x="1692" y="5857"/>
                    <a:pt x="1705" y="5854"/>
                    <a:pt x="1717" y="585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67;p15">
              <a:extLst>
                <a:ext uri="{FF2B5EF4-FFF2-40B4-BE49-F238E27FC236}">
                  <a16:creationId xmlns:a16="http://schemas.microsoft.com/office/drawing/2014/main" id="{F59B9725-D283-4386-A0D7-4FD4D9BA0C28}"/>
                </a:ext>
              </a:extLst>
            </p:cNvPr>
            <p:cNvSpPr/>
            <p:nvPr/>
          </p:nvSpPr>
          <p:spPr>
            <a:xfrm>
              <a:off x="1384500" y="2614025"/>
              <a:ext cx="668275" cy="1322575"/>
            </a:xfrm>
            <a:custGeom>
              <a:avLst/>
              <a:gdLst/>
              <a:ahLst/>
              <a:cxnLst/>
              <a:rect l="l" t="t" r="r" b="b"/>
              <a:pathLst>
                <a:path w="26731" h="52903" extrusionOk="0">
                  <a:moveTo>
                    <a:pt x="5544" y="0"/>
                  </a:moveTo>
                  <a:lnTo>
                    <a:pt x="5544" y="0"/>
                  </a:lnTo>
                  <a:cubicBezTo>
                    <a:pt x="3454" y="5574"/>
                    <a:pt x="1427" y="19730"/>
                    <a:pt x="699" y="33728"/>
                  </a:cubicBezTo>
                  <a:cubicBezTo>
                    <a:pt x="0" y="47883"/>
                    <a:pt x="5294" y="52903"/>
                    <a:pt x="11168" y="52903"/>
                  </a:cubicBezTo>
                  <a:cubicBezTo>
                    <a:pt x="12220" y="52903"/>
                    <a:pt x="13290" y="52742"/>
                    <a:pt x="14348" y="52444"/>
                  </a:cubicBezTo>
                  <a:cubicBezTo>
                    <a:pt x="21315" y="50449"/>
                    <a:pt x="25527" y="26412"/>
                    <a:pt x="26731" y="23119"/>
                  </a:cubicBezTo>
                  <a:cubicBezTo>
                    <a:pt x="7697" y="21408"/>
                    <a:pt x="5164" y="8266"/>
                    <a:pt x="5544" y="0"/>
                  </a:cubicBezTo>
                  <a:close/>
                </a:path>
              </a:pathLst>
            </a:custGeom>
            <a:solidFill>
              <a:srgbClr val="2A3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8;p15">
              <a:extLst>
                <a:ext uri="{FF2B5EF4-FFF2-40B4-BE49-F238E27FC236}">
                  <a16:creationId xmlns:a16="http://schemas.microsoft.com/office/drawing/2014/main" id="{9E1D989B-BCFA-441E-AA8F-5237DA66F399}"/>
                </a:ext>
              </a:extLst>
            </p:cNvPr>
            <p:cNvSpPr/>
            <p:nvPr/>
          </p:nvSpPr>
          <p:spPr>
            <a:xfrm>
              <a:off x="2865050" y="2284675"/>
              <a:ext cx="876475" cy="1316375"/>
            </a:xfrm>
            <a:custGeom>
              <a:avLst/>
              <a:gdLst/>
              <a:ahLst/>
              <a:cxnLst/>
              <a:rect l="l" t="t" r="r" b="b"/>
              <a:pathLst>
                <a:path w="35059" h="52655" extrusionOk="0">
                  <a:moveTo>
                    <a:pt x="10388" y="0"/>
                  </a:moveTo>
                  <a:lnTo>
                    <a:pt x="10388" y="0"/>
                  </a:lnTo>
                  <a:cubicBezTo>
                    <a:pt x="14284" y="8487"/>
                    <a:pt x="15550" y="21598"/>
                    <a:pt x="1" y="30086"/>
                  </a:cubicBezTo>
                  <a:cubicBezTo>
                    <a:pt x="2364" y="32729"/>
                    <a:pt x="14712" y="52654"/>
                    <a:pt x="21964" y="52654"/>
                  </a:cubicBezTo>
                  <a:cubicBezTo>
                    <a:pt x="22098" y="52654"/>
                    <a:pt x="22229" y="52648"/>
                    <a:pt x="22359" y="52634"/>
                  </a:cubicBezTo>
                  <a:cubicBezTo>
                    <a:pt x="29580" y="51874"/>
                    <a:pt x="35059" y="45382"/>
                    <a:pt x="28091" y="30212"/>
                  </a:cubicBezTo>
                  <a:cubicBezTo>
                    <a:pt x="21853" y="16721"/>
                    <a:pt x="14220" y="3642"/>
                    <a:pt x="103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9;p15">
              <a:extLst>
                <a:ext uri="{FF2B5EF4-FFF2-40B4-BE49-F238E27FC236}">
                  <a16:creationId xmlns:a16="http://schemas.microsoft.com/office/drawing/2014/main" id="{2100CF51-22AD-45FC-8827-22C4D9CE7D50}"/>
                </a:ext>
              </a:extLst>
            </p:cNvPr>
            <p:cNvSpPr/>
            <p:nvPr/>
          </p:nvSpPr>
          <p:spPr>
            <a:xfrm>
              <a:off x="1683025" y="3055000"/>
              <a:ext cx="369750" cy="410950"/>
            </a:xfrm>
            <a:custGeom>
              <a:avLst/>
              <a:gdLst/>
              <a:ahLst/>
              <a:cxnLst/>
              <a:rect l="l" t="t" r="r" b="b"/>
              <a:pathLst>
                <a:path w="14790" h="16438" extrusionOk="0">
                  <a:moveTo>
                    <a:pt x="63" y="1"/>
                  </a:moveTo>
                  <a:lnTo>
                    <a:pt x="0" y="96"/>
                  </a:lnTo>
                  <a:cubicBezTo>
                    <a:pt x="0" y="96"/>
                    <a:pt x="4307" y="12985"/>
                    <a:pt x="11971" y="16437"/>
                  </a:cubicBezTo>
                  <a:cubicBezTo>
                    <a:pt x="13364" y="11307"/>
                    <a:pt x="14314" y="6778"/>
                    <a:pt x="14790" y="5511"/>
                  </a:cubicBezTo>
                  <a:cubicBezTo>
                    <a:pt x="7981" y="4878"/>
                    <a:pt x="3294" y="2788"/>
                    <a:pt x="6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0;p15">
              <a:extLst>
                <a:ext uri="{FF2B5EF4-FFF2-40B4-BE49-F238E27FC236}">
                  <a16:creationId xmlns:a16="http://schemas.microsoft.com/office/drawing/2014/main" id="{45F27EEA-E44B-442A-A3B9-FCE13E568ABA}"/>
                </a:ext>
              </a:extLst>
            </p:cNvPr>
            <p:cNvSpPr/>
            <p:nvPr/>
          </p:nvSpPr>
          <p:spPr>
            <a:xfrm>
              <a:off x="1603050" y="3160300"/>
              <a:ext cx="795700" cy="852900"/>
            </a:xfrm>
            <a:custGeom>
              <a:avLst/>
              <a:gdLst/>
              <a:ahLst/>
              <a:cxnLst/>
              <a:rect l="l" t="t" r="r" b="b"/>
              <a:pathLst>
                <a:path w="31828" h="34116" extrusionOk="0">
                  <a:moveTo>
                    <a:pt x="25505" y="0"/>
                  </a:moveTo>
                  <a:cubicBezTo>
                    <a:pt x="19801" y="0"/>
                    <a:pt x="10641" y="5226"/>
                    <a:pt x="10641" y="5226"/>
                  </a:cubicBezTo>
                  <a:cubicBezTo>
                    <a:pt x="8139" y="7000"/>
                    <a:pt x="7791" y="8963"/>
                    <a:pt x="8741" y="10863"/>
                  </a:cubicBezTo>
                  <a:cubicBezTo>
                    <a:pt x="9375" y="12162"/>
                    <a:pt x="10800" y="12383"/>
                    <a:pt x="10800" y="12383"/>
                  </a:cubicBezTo>
                  <a:cubicBezTo>
                    <a:pt x="9185" y="13112"/>
                    <a:pt x="7823" y="13713"/>
                    <a:pt x="7316" y="14632"/>
                  </a:cubicBezTo>
                  <a:cubicBezTo>
                    <a:pt x="5606" y="17704"/>
                    <a:pt x="8234" y="20047"/>
                    <a:pt x="8234" y="20047"/>
                  </a:cubicBezTo>
                  <a:cubicBezTo>
                    <a:pt x="8234" y="20047"/>
                    <a:pt x="3199" y="21314"/>
                    <a:pt x="4149" y="25209"/>
                  </a:cubicBezTo>
                  <a:cubicBezTo>
                    <a:pt x="4751" y="27679"/>
                    <a:pt x="7158" y="28059"/>
                    <a:pt x="7158" y="28059"/>
                  </a:cubicBezTo>
                  <a:cubicBezTo>
                    <a:pt x="5543" y="30656"/>
                    <a:pt x="0" y="30783"/>
                    <a:pt x="0" y="30783"/>
                  </a:cubicBezTo>
                  <a:cubicBezTo>
                    <a:pt x="431" y="33278"/>
                    <a:pt x="2115" y="34115"/>
                    <a:pt x="4422" y="34115"/>
                  </a:cubicBezTo>
                  <a:cubicBezTo>
                    <a:pt x="7035" y="34115"/>
                    <a:pt x="10448" y="33040"/>
                    <a:pt x="13745" y="32081"/>
                  </a:cubicBezTo>
                  <a:cubicBezTo>
                    <a:pt x="20110" y="30181"/>
                    <a:pt x="19192" y="24164"/>
                    <a:pt x="19192" y="24164"/>
                  </a:cubicBezTo>
                  <a:cubicBezTo>
                    <a:pt x="25621" y="22739"/>
                    <a:pt x="24417" y="16279"/>
                    <a:pt x="24417" y="16279"/>
                  </a:cubicBezTo>
                  <a:cubicBezTo>
                    <a:pt x="29041" y="13682"/>
                    <a:pt x="26888" y="8171"/>
                    <a:pt x="26888" y="8171"/>
                  </a:cubicBezTo>
                  <a:cubicBezTo>
                    <a:pt x="26888" y="8171"/>
                    <a:pt x="31828" y="5353"/>
                    <a:pt x="29294" y="1584"/>
                  </a:cubicBezTo>
                  <a:cubicBezTo>
                    <a:pt x="28531" y="442"/>
                    <a:pt x="27164" y="0"/>
                    <a:pt x="2550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1;p15">
              <a:extLst>
                <a:ext uri="{FF2B5EF4-FFF2-40B4-BE49-F238E27FC236}">
                  <a16:creationId xmlns:a16="http://schemas.microsoft.com/office/drawing/2014/main" id="{DDCABB27-2B91-4597-B768-5BF3B00B3301}"/>
                </a:ext>
              </a:extLst>
            </p:cNvPr>
            <p:cNvSpPr/>
            <p:nvPr/>
          </p:nvSpPr>
          <p:spPr>
            <a:xfrm>
              <a:off x="1898375" y="3161100"/>
              <a:ext cx="500375" cy="790175"/>
            </a:xfrm>
            <a:custGeom>
              <a:avLst/>
              <a:gdLst/>
              <a:ahLst/>
              <a:cxnLst/>
              <a:rect l="l" t="t" r="r" b="b"/>
              <a:pathLst>
                <a:path w="20015" h="31607" extrusionOk="0">
                  <a:moveTo>
                    <a:pt x="14346" y="1"/>
                  </a:moveTo>
                  <a:lnTo>
                    <a:pt x="14346" y="1"/>
                  </a:lnTo>
                  <a:cubicBezTo>
                    <a:pt x="15455" y="856"/>
                    <a:pt x="16785" y="2217"/>
                    <a:pt x="16785" y="3579"/>
                  </a:cubicBezTo>
                  <a:cubicBezTo>
                    <a:pt x="16785" y="5859"/>
                    <a:pt x="14156" y="8013"/>
                    <a:pt x="8867" y="9723"/>
                  </a:cubicBezTo>
                  <a:cubicBezTo>
                    <a:pt x="8867" y="9723"/>
                    <a:pt x="11939" y="8984"/>
                    <a:pt x="13482" y="8984"/>
                  </a:cubicBezTo>
                  <a:cubicBezTo>
                    <a:pt x="13909" y="8984"/>
                    <a:pt x="14218" y="9041"/>
                    <a:pt x="14314" y="9185"/>
                  </a:cubicBezTo>
                  <a:cubicBezTo>
                    <a:pt x="15138" y="10388"/>
                    <a:pt x="14473" y="14252"/>
                    <a:pt x="12161" y="15455"/>
                  </a:cubicBezTo>
                  <a:cubicBezTo>
                    <a:pt x="9849" y="16658"/>
                    <a:pt x="3515" y="18717"/>
                    <a:pt x="3515" y="18717"/>
                  </a:cubicBezTo>
                  <a:cubicBezTo>
                    <a:pt x="3515" y="18717"/>
                    <a:pt x="8899" y="17862"/>
                    <a:pt x="11464" y="17102"/>
                  </a:cubicBezTo>
                  <a:cubicBezTo>
                    <a:pt x="11480" y="17098"/>
                    <a:pt x="11496" y="17096"/>
                    <a:pt x="11511" y="17096"/>
                  </a:cubicBezTo>
                  <a:cubicBezTo>
                    <a:pt x="12106" y="17096"/>
                    <a:pt x="12232" y="20062"/>
                    <a:pt x="10039" y="21884"/>
                  </a:cubicBezTo>
                  <a:cubicBezTo>
                    <a:pt x="7822" y="23784"/>
                    <a:pt x="6461" y="23974"/>
                    <a:pt x="6461" y="23974"/>
                  </a:cubicBezTo>
                  <a:lnTo>
                    <a:pt x="0" y="26064"/>
                  </a:lnTo>
                  <a:cubicBezTo>
                    <a:pt x="0" y="26064"/>
                    <a:pt x="4329" y="25363"/>
                    <a:pt x="5625" y="25363"/>
                  </a:cubicBezTo>
                  <a:cubicBezTo>
                    <a:pt x="5786" y="25363"/>
                    <a:pt x="5901" y="25374"/>
                    <a:pt x="5954" y="25399"/>
                  </a:cubicBezTo>
                  <a:cubicBezTo>
                    <a:pt x="6619" y="25716"/>
                    <a:pt x="6334" y="28883"/>
                    <a:pt x="3104" y="31606"/>
                  </a:cubicBezTo>
                  <a:cubicBezTo>
                    <a:pt x="8171" y="29389"/>
                    <a:pt x="7411" y="24132"/>
                    <a:pt x="7411" y="24132"/>
                  </a:cubicBezTo>
                  <a:cubicBezTo>
                    <a:pt x="13808" y="22707"/>
                    <a:pt x="12604" y="16247"/>
                    <a:pt x="12604" y="16247"/>
                  </a:cubicBezTo>
                  <a:cubicBezTo>
                    <a:pt x="17228" y="13650"/>
                    <a:pt x="15075" y="8139"/>
                    <a:pt x="15075" y="8139"/>
                  </a:cubicBezTo>
                  <a:cubicBezTo>
                    <a:pt x="15075" y="8139"/>
                    <a:pt x="20015" y="5321"/>
                    <a:pt x="17481" y="1552"/>
                  </a:cubicBezTo>
                  <a:cubicBezTo>
                    <a:pt x="16816" y="571"/>
                    <a:pt x="15708" y="96"/>
                    <a:pt x="143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72;p15">
              <a:extLst>
                <a:ext uri="{FF2B5EF4-FFF2-40B4-BE49-F238E27FC236}">
                  <a16:creationId xmlns:a16="http://schemas.microsoft.com/office/drawing/2014/main" id="{65C18694-1AB7-42A2-A56D-1A2864063E74}"/>
                </a:ext>
              </a:extLst>
            </p:cNvPr>
            <p:cNvSpPr/>
            <p:nvPr/>
          </p:nvSpPr>
          <p:spPr>
            <a:xfrm>
              <a:off x="2865050" y="2783450"/>
              <a:ext cx="274775" cy="467150"/>
            </a:xfrm>
            <a:custGeom>
              <a:avLst/>
              <a:gdLst/>
              <a:ahLst/>
              <a:cxnLst/>
              <a:rect l="l" t="t" r="r" b="b"/>
              <a:pathLst>
                <a:path w="10991" h="18686" extrusionOk="0">
                  <a:moveTo>
                    <a:pt x="10705" y="0"/>
                  </a:moveTo>
                  <a:lnTo>
                    <a:pt x="10705" y="0"/>
                  </a:lnTo>
                  <a:cubicBezTo>
                    <a:pt x="8773" y="3674"/>
                    <a:pt x="5385" y="7189"/>
                    <a:pt x="1" y="10135"/>
                  </a:cubicBezTo>
                  <a:cubicBezTo>
                    <a:pt x="919" y="11148"/>
                    <a:pt x="3263" y="14695"/>
                    <a:pt x="6240" y="18685"/>
                  </a:cubicBezTo>
                  <a:cubicBezTo>
                    <a:pt x="10990" y="12858"/>
                    <a:pt x="10768" y="1742"/>
                    <a:pt x="107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3;p15">
              <a:extLst>
                <a:ext uri="{FF2B5EF4-FFF2-40B4-BE49-F238E27FC236}">
                  <a16:creationId xmlns:a16="http://schemas.microsoft.com/office/drawing/2014/main" id="{C463221E-FCDC-46EF-A4E5-26CE8E2B9E08}"/>
                </a:ext>
              </a:extLst>
            </p:cNvPr>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74;p15">
              <a:extLst>
                <a:ext uri="{FF2B5EF4-FFF2-40B4-BE49-F238E27FC236}">
                  <a16:creationId xmlns:a16="http://schemas.microsoft.com/office/drawing/2014/main" id="{05E3438E-242D-4701-9366-7D2ACC853FF3}"/>
                </a:ext>
              </a:extLst>
            </p:cNvPr>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75;p15">
              <a:extLst>
                <a:ext uri="{FF2B5EF4-FFF2-40B4-BE49-F238E27FC236}">
                  <a16:creationId xmlns:a16="http://schemas.microsoft.com/office/drawing/2014/main" id="{225EC84C-15F9-4889-9AE1-475D00CCF603}"/>
                </a:ext>
              </a:extLst>
            </p:cNvPr>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6;p15">
              <a:extLst>
                <a:ext uri="{FF2B5EF4-FFF2-40B4-BE49-F238E27FC236}">
                  <a16:creationId xmlns:a16="http://schemas.microsoft.com/office/drawing/2014/main" id="{976D4F0C-A375-49F2-A1D0-98628389E7F4}"/>
                </a:ext>
              </a:extLst>
            </p:cNvPr>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77;p15">
              <a:extLst>
                <a:ext uri="{FF2B5EF4-FFF2-40B4-BE49-F238E27FC236}">
                  <a16:creationId xmlns:a16="http://schemas.microsoft.com/office/drawing/2014/main" id="{7A0937A4-0594-49B8-B8BE-8EA369A9192E}"/>
                </a:ext>
              </a:extLst>
            </p:cNvPr>
            <p:cNvSpPr/>
            <p:nvPr/>
          </p:nvSpPr>
          <p:spPr>
            <a:xfrm>
              <a:off x="2276025" y="2577900"/>
              <a:ext cx="157575" cy="79175"/>
            </a:xfrm>
            <a:custGeom>
              <a:avLst/>
              <a:gdLst/>
              <a:ahLst/>
              <a:cxnLst/>
              <a:rect l="l" t="t" r="r" b="b"/>
              <a:pathLst>
                <a:path w="6303" h="3167" extrusionOk="0">
                  <a:moveTo>
                    <a:pt x="5369" y="0"/>
                  </a:moveTo>
                  <a:cubicBezTo>
                    <a:pt x="5312" y="0"/>
                    <a:pt x="5253" y="7"/>
                    <a:pt x="5194" y="20"/>
                  </a:cubicBezTo>
                  <a:lnTo>
                    <a:pt x="665" y="875"/>
                  </a:lnTo>
                  <a:cubicBezTo>
                    <a:pt x="254" y="970"/>
                    <a:pt x="0" y="1319"/>
                    <a:pt x="64" y="1699"/>
                  </a:cubicBezTo>
                  <a:lnTo>
                    <a:pt x="254" y="2617"/>
                  </a:lnTo>
                  <a:cubicBezTo>
                    <a:pt x="310" y="2954"/>
                    <a:pt x="614" y="3166"/>
                    <a:pt x="969" y="3166"/>
                  </a:cubicBezTo>
                  <a:cubicBezTo>
                    <a:pt x="1015" y="3166"/>
                    <a:pt x="1062" y="3163"/>
                    <a:pt x="1109" y="3155"/>
                  </a:cubicBezTo>
                  <a:lnTo>
                    <a:pt x="5637" y="2269"/>
                  </a:lnTo>
                  <a:cubicBezTo>
                    <a:pt x="6049" y="2205"/>
                    <a:pt x="6302" y="1857"/>
                    <a:pt x="6239" y="1477"/>
                  </a:cubicBezTo>
                  <a:lnTo>
                    <a:pt x="6049" y="527"/>
                  </a:lnTo>
                  <a:cubicBezTo>
                    <a:pt x="5995" y="229"/>
                    <a:pt x="5708" y="0"/>
                    <a:pt x="5369"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8;p15">
              <a:extLst>
                <a:ext uri="{FF2B5EF4-FFF2-40B4-BE49-F238E27FC236}">
                  <a16:creationId xmlns:a16="http://schemas.microsoft.com/office/drawing/2014/main" id="{03703161-BFE2-4D03-8BFB-1D90B837A99D}"/>
                </a:ext>
              </a:extLst>
            </p:cNvPr>
            <p:cNvSpPr/>
            <p:nvPr/>
          </p:nvSpPr>
          <p:spPr>
            <a:xfrm>
              <a:off x="2302925" y="2718775"/>
              <a:ext cx="158375" cy="79225"/>
            </a:xfrm>
            <a:custGeom>
              <a:avLst/>
              <a:gdLst/>
              <a:ahLst/>
              <a:cxnLst/>
              <a:rect l="l" t="t" r="r" b="b"/>
              <a:pathLst>
                <a:path w="6335" h="3169" extrusionOk="0">
                  <a:moveTo>
                    <a:pt x="5384" y="0"/>
                  </a:moveTo>
                  <a:cubicBezTo>
                    <a:pt x="5322" y="0"/>
                    <a:pt x="5259" y="7"/>
                    <a:pt x="5195" y="22"/>
                  </a:cubicBezTo>
                  <a:lnTo>
                    <a:pt x="666" y="877"/>
                  </a:lnTo>
                  <a:cubicBezTo>
                    <a:pt x="286" y="972"/>
                    <a:pt x="1" y="1321"/>
                    <a:pt x="64" y="1701"/>
                  </a:cubicBezTo>
                  <a:lnTo>
                    <a:pt x="254" y="2619"/>
                  </a:lnTo>
                  <a:cubicBezTo>
                    <a:pt x="310" y="2956"/>
                    <a:pt x="640" y="3168"/>
                    <a:pt x="979" y="3168"/>
                  </a:cubicBezTo>
                  <a:cubicBezTo>
                    <a:pt x="1022" y="3168"/>
                    <a:pt x="1066" y="3165"/>
                    <a:pt x="1109" y="3158"/>
                  </a:cubicBezTo>
                  <a:lnTo>
                    <a:pt x="5638" y="2271"/>
                  </a:lnTo>
                  <a:cubicBezTo>
                    <a:pt x="6050" y="2207"/>
                    <a:pt x="6335" y="1827"/>
                    <a:pt x="6240" y="1479"/>
                  </a:cubicBezTo>
                  <a:lnTo>
                    <a:pt x="6081" y="529"/>
                  </a:lnTo>
                  <a:cubicBezTo>
                    <a:pt x="6001" y="208"/>
                    <a:pt x="5718" y="0"/>
                    <a:pt x="538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79;p15">
              <a:extLst>
                <a:ext uri="{FF2B5EF4-FFF2-40B4-BE49-F238E27FC236}">
                  <a16:creationId xmlns:a16="http://schemas.microsoft.com/office/drawing/2014/main" id="{107C08C8-8FAB-4324-9077-D3C2B51D1EBB}"/>
                </a:ext>
              </a:extLst>
            </p:cNvPr>
            <p:cNvSpPr/>
            <p:nvPr/>
          </p:nvSpPr>
          <p:spPr>
            <a:xfrm>
              <a:off x="2279175" y="2598975"/>
              <a:ext cx="154425" cy="58100"/>
            </a:xfrm>
            <a:custGeom>
              <a:avLst/>
              <a:gdLst/>
              <a:ahLst/>
              <a:cxnLst/>
              <a:rect l="l" t="t" r="r" b="b"/>
              <a:pathLst>
                <a:path w="6177" h="2324" extrusionOk="0">
                  <a:moveTo>
                    <a:pt x="1" y="1141"/>
                  </a:moveTo>
                  <a:cubicBezTo>
                    <a:pt x="3" y="1155"/>
                    <a:pt x="6" y="1168"/>
                    <a:pt x="9" y="1182"/>
                  </a:cubicBezTo>
                  <a:lnTo>
                    <a:pt x="9" y="1182"/>
                  </a:lnTo>
                  <a:lnTo>
                    <a:pt x="1" y="1141"/>
                  </a:lnTo>
                  <a:close/>
                  <a:moveTo>
                    <a:pt x="5986" y="1"/>
                  </a:moveTo>
                  <a:cubicBezTo>
                    <a:pt x="6050" y="349"/>
                    <a:pt x="5796" y="729"/>
                    <a:pt x="5385" y="792"/>
                  </a:cubicBezTo>
                  <a:lnTo>
                    <a:pt x="856" y="1679"/>
                  </a:lnTo>
                  <a:cubicBezTo>
                    <a:pt x="809" y="1686"/>
                    <a:pt x="762" y="1690"/>
                    <a:pt x="717" y="1690"/>
                  </a:cubicBezTo>
                  <a:cubicBezTo>
                    <a:pt x="376" y="1690"/>
                    <a:pt x="82" y="1495"/>
                    <a:pt x="9" y="1182"/>
                  </a:cubicBezTo>
                  <a:lnTo>
                    <a:pt x="9" y="1182"/>
                  </a:lnTo>
                  <a:lnTo>
                    <a:pt x="128" y="1774"/>
                  </a:lnTo>
                  <a:cubicBezTo>
                    <a:pt x="184" y="2111"/>
                    <a:pt x="488" y="2323"/>
                    <a:pt x="843" y="2323"/>
                  </a:cubicBezTo>
                  <a:cubicBezTo>
                    <a:pt x="889" y="2323"/>
                    <a:pt x="936" y="2320"/>
                    <a:pt x="983" y="2312"/>
                  </a:cubicBezTo>
                  <a:lnTo>
                    <a:pt x="5511" y="1426"/>
                  </a:lnTo>
                  <a:cubicBezTo>
                    <a:pt x="5923" y="1362"/>
                    <a:pt x="6176" y="982"/>
                    <a:pt x="6113" y="634"/>
                  </a:cubicBezTo>
                  <a:lnTo>
                    <a:pt x="5986"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80;p15">
              <a:extLst>
                <a:ext uri="{FF2B5EF4-FFF2-40B4-BE49-F238E27FC236}">
                  <a16:creationId xmlns:a16="http://schemas.microsoft.com/office/drawing/2014/main" id="{100964E7-1760-472D-BA6F-FF517FE05E2E}"/>
                </a:ext>
              </a:extLst>
            </p:cNvPr>
            <p:cNvSpPr/>
            <p:nvPr/>
          </p:nvSpPr>
          <p:spPr>
            <a:xfrm>
              <a:off x="2306100" y="2739125"/>
              <a:ext cx="155200" cy="58875"/>
            </a:xfrm>
            <a:custGeom>
              <a:avLst/>
              <a:gdLst/>
              <a:ahLst/>
              <a:cxnLst/>
              <a:rect l="l" t="t" r="r" b="b"/>
              <a:pathLst>
                <a:path w="6208" h="2355" extrusionOk="0">
                  <a:moveTo>
                    <a:pt x="6018" y="0"/>
                  </a:moveTo>
                  <a:lnTo>
                    <a:pt x="6022" y="30"/>
                  </a:lnTo>
                  <a:lnTo>
                    <a:pt x="6022" y="30"/>
                  </a:lnTo>
                  <a:cubicBezTo>
                    <a:pt x="6021" y="20"/>
                    <a:pt x="6019" y="10"/>
                    <a:pt x="6018" y="0"/>
                  </a:cubicBezTo>
                  <a:close/>
                  <a:moveTo>
                    <a:pt x="1" y="1172"/>
                  </a:moveTo>
                  <a:cubicBezTo>
                    <a:pt x="3" y="1185"/>
                    <a:pt x="5" y="1197"/>
                    <a:pt x="8" y="1210"/>
                  </a:cubicBezTo>
                  <a:lnTo>
                    <a:pt x="8" y="1210"/>
                  </a:lnTo>
                  <a:lnTo>
                    <a:pt x="1" y="1172"/>
                  </a:lnTo>
                  <a:close/>
                  <a:moveTo>
                    <a:pt x="6022" y="30"/>
                  </a:moveTo>
                  <a:lnTo>
                    <a:pt x="6022" y="30"/>
                  </a:lnTo>
                  <a:cubicBezTo>
                    <a:pt x="6066" y="398"/>
                    <a:pt x="5785" y="731"/>
                    <a:pt x="5384" y="823"/>
                  </a:cubicBezTo>
                  <a:lnTo>
                    <a:pt x="856" y="1678"/>
                  </a:lnTo>
                  <a:cubicBezTo>
                    <a:pt x="796" y="1693"/>
                    <a:pt x="736" y="1700"/>
                    <a:pt x="677" y="1700"/>
                  </a:cubicBezTo>
                  <a:cubicBezTo>
                    <a:pt x="368" y="1700"/>
                    <a:pt x="78" y="1509"/>
                    <a:pt x="8" y="1210"/>
                  </a:cubicBezTo>
                  <a:lnTo>
                    <a:pt x="8" y="1210"/>
                  </a:lnTo>
                  <a:lnTo>
                    <a:pt x="127" y="1805"/>
                  </a:lnTo>
                  <a:cubicBezTo>
                    <a:pt x="183" y="2142"/>
                    <a:pt x="488" y="2354"/>
                    <a:pt x="843" y="2354"/>
                  </a:cubicBezTo>
                  <a:cubicBezTo>
                    <a:pt x="889" y="2354"/>
                    <a:pt x="935" y="2351"/>
                    <a:pt x="982" y="2344"/>
                  </a:cubicBezTo>
                  <a:lnTo>
                    <a:pt x="5511" y="1457"/>
                  </a:lnTo>
                  <a:cubicBezTo>
                    <a:pt x="5923" y="1393"/>
                    <a:pt x="6208" y="1013"/>
                    <a:pt x="6113" y="665"/>
                  </a:cubicBezTo>
                  <a:lnTo>
                    <a:pt x="6022" y="3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81;p15">
              <a:extLst>
                <a:ext uri="{FF2B5EF4-FFF2-40B4-BE49-F238E27FC236}">
                  <a16:creationId xmlns:a16="http://schemas.microsoft.com/office/drawing/2014/main" id="{4169CE49-6C15-4A26-8B01-16024D01D301}"/>
                </a:ext>
              </a:extLst>
            </p:cNvPr>
            <p:cNvSpPr/>
            <p:nvPr/>
          </p:nvSpPr>
          <p:spPr>
            <a:xfrm>
              <a:off x="1825525" y="1387900"/>
              <a:ext cx="219325" cy="463725"/>
            </a:xfrm>
            <a:custGeom>
              <a:avLst/>
              <a:gdLst/>
              <a:ahLst/>
              <a:cxnLst/>
              <a:rect l="l" t="t" r="r" b="b"/>
              <a:pathLst>
                <a:path w="8773" h="18549" extrusionOk="0">
                  <a:moveTo>
                    <a:pt x="7105" y="0"/>
                  </a:moveTo>
                  <a:cubicBezTo>
                    <a:pt x="6665" y="0"/>
                    <a:pt x="6231" y="197"/>
                    <a:pt x="5923" y="560"/>
                  </a:cubicBezTo>
                  <a:cubicBezTo>
                    <a:pt x="5638" y="909"/>
                    <a:pt x="1014" y="6704"/>
                    <a:pt x="0" y="12594"/>
                  </a:cubicBezTo>
                  <a:cubicBezTo>
                    <a:pt x="476" y="15223"/>
                    <a:pt x="2281" y="17535"/>
                    <a:pt x="4244" y="18548"/>
                  </a:cubicBezTo>
                  <a:cubicBezTo>
                    <a:pt x="254" y="14336"/>
                    <a:pt x="5796" y="5501"/>
                    <a:pt x="8266" y="2429"/>
                  </a:cubicBezTo>
                  <a:cubicBezTo>
                    <a:pt x="8773" y="1795"/>
                    <a:pt x="8678" y="845"/>
                    <a:pt x="8044" y="339"/>
                  </a:cubicBezTo>
                  <a:cubicBezTo>
                    <a:pt x="7761" y="109"/>
                    <a:pt x="7431" y="0"/>
                    <a:pt x="71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82;p15">
              <a:extLst>
                <a:ext uri="{FF2B5EF4-FFF2-40B4-BE49-F238E27FC236}">
                  <a16:creationId xmlns:a16="http://schemas.microsoft.com/office/drawing/2014/main" id="{D47CD75F-AE6E-4860-8325-70E23C18D933}"/>
                </a:ext>
              </a:extLst>
            </p:cNvPr>
            <p:cNvSpPr/>
            <p:nvPr/>
          </p:nvSpPr>
          <p:spPr>
            <a:xfrm>
              <a:off x="2747100" y="2315225"/>
              <a:ext cx="239900" cy="221525"/>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83;p15">
              <a:extLst>
                <a:ext uri="{FF2B5EF4-FFF2-40B4-BE49-F238E27FC236}">
                  <a16:creationId xmlns:a16="http://schemas.microsoft.com/office/drawing/2014/main" id="{86F7CE3E-A53D-4462-848D-ED809356B14B}"/>
                </a:ext>
              </a:extLst>
            </p:cNvPr>
            <p:cNvSpPr/>
            <p:nvPr/>
          </p:nvSpPr>
          <p:spPr>
            <a:xfrm>
              <a:off x="2747100" y="2315225"/>
              <a:ext cx="239900" cy="221525"/>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84;p15">
              <a:extLst>
                <a:ext uri="{FF2B5EF4-FFF2-40B4-BE49-F238E27FC236}">
                  <a16:creationId xmlns:a16="http://schemas.microsoft.com/office/drawing/2014/main" id="{FD553B6C-1C7B-4FB7-B185-8B06E1DB038A}"/>
                </a:ext>
              </a:extLst>
            </p:cNvPr>
            <p:cNvSpPr/>
            <p:nvPr/>
          </p:nvSpPr>
          <p:spPr>
            <a:xfrm>
              <a:off x="2777175" y="2342750"/>
              <a:ext cx="180550" cy="165950"/>
            </a:xfrm>
            <a:custGeom>
              <a:avLst/>
              <a:gdLst/>
              <a:ahLst/>
              <a:cxnLst/>
              <a:rect l="l" t="t" r="r" b="b"/>
              <a:pathLst>
                <a:path w="7222" h="6638" extrusionOk="0">
                  <a:moveTo>
                    <a:pt x="3568" y="1"/>
                  </a:moveTo>
                  <a:cubicBezTo>
                    <a:pt x="3373" y="1"/>
                    <a:pt x="3176" y="17"/>
                    <a:pt x="2978" y="52"/>
                  </a:cubicBezTo>
                  <a:cubicBezTo>
                    <a:pt x="1172" y="401"/>
                    <a:pt x="1" y="2142"/>
                    <a:pt x="349" y="3948"/>
                  </a:cubicBezTo>
                  <a:cubicBezTo>
                    <a:pt x="656" y="5538"/>
                    <a:pt x="2045" y="6637"/>
                    <a:pt x="3585" y="6637"/>
                  </a:cubicBezTo>
                  <a:cubicBezTo>
                    <a:pt x="3792" y="6637"/>
                    <a:pt x="4002" y="6617"/>
                    <a:pt x="4213" y="6576"/>
                  </a:cubicBezTo>
                  <a:cubicBezTo>
                    <a:pt x="6018" y="6228"/>
                    <a:pt x="7221" y="4486"/>
                    <a:pt x="6873" y="2712"/>
                  </a:cubicBezTo>
                  <a:cubicBezTo>
                    <a:pt x="6563" y="1106"/>
                    <a:pt x="5149" y="1"/>
                    <a:pt x="356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85;p15">
              <a:extLst>
                <a:ext uri="{FF2B5EF4-FFF2-40B4-BE49-F238E27FC236}">
                  <a16:creationId xmlns:a16="http://schemas.microsoft.com/office/drawing/2014/main" id="{9CE50561-3F86-4BDF-B5F8-D608BB01AE9B}"/>
                </a:ext>
              </a:extLst>
            </p:cNvPr>
            <p:cNvSpPr/>
            <p:nvPr/>
          </p:nvSpPr>
          <p:spPr>
            <a:xfrm>
              <a:off x="2796175" y="2363825"/>
              <a:ext cx="160750" cy="145525"/>
            </a:xfrm>
            <a:custGeom>
              <a:avLst/>
              <a:gdLst/>
              <a:ahLst/>
              <a:cxnLst/>
              <a:rect l="l" t="t" r="r" b="b"/>
              <a:pathLst>
                <a:path w="6430" h="5821" extrusionOk="0">
                  <a:moveTo>
                    <a:pt x="5036" y="1"/>
                  </a:moveTo>
                  <a:lnTo>
                    <a:pt x="5036" y="1"/>
                  </a:lnTo>
                  <a:cubicBezTo>
                    <a:pt x="5226" y="318"/>
                    <a:pt x="5385" y="698"/>
                    <a:pt x="5480" y="1109"/>
                  </a:cubicBezTo>
                  <a:cubicBezTo>
                    <a:pt x="5828" y="2914"/>
                    <a:pt x="4624" y="4656"/>
                    <a:pt x="2819" y="5005"/>
                  </a:cubicBezTo>
                  <a:cubicBezTo>
                    <a:pt x="2616" y="5042"/>
                    <a:pt x="2414" y="5059"/>
                    <a:pt x="2214" y="5059"/>
                  </a:cubicBezTo>
                  <a:cubicBezTo>
                    <a:pt x="1389" y="5059"/>
                    <a:pt x="613" y="4755"/>
                    <a:pt x="1" y="4245"/>
                  </a:cubicBezTo>
                  <a:lnTo>
                    <a:pt x="1" y="4245"/>
                  </a:lnTo>
                  <a:cubicBezTo>
                    <a:pt x="622" y="5216"/>
                    <a:pt x="1680" y="5820"/>
                    <a:pt x="2842" y="5820"/>
                  </a:cubicBezTo>
                  <a:cubicBezTo>
                    <a:pt x="3043" y="5820"/>
                    <a:pt x="3247" y="5802"/>
                    <a:pt x="3453" y="5765"/>
                  </a:cubicBezTo>
                  <a:cubicBezTo>
                    <a:pt x="5258" y="5416"/>
                    <a:pt x="6430" y="3675"/>
                    <a:pt x="6081" y="1869"/>
                  </a:cubicBezTo>
                  <a:cubicBezTo>
                    <a:pt x="5955" y="1109"/>
                    <a:pt x="5575" y="476"/>
                    <a:pt x="503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86;p15">
              <a:extLst>
                <a:ext uri="{FF2B5EF4-FFF2-40B4-BE49-F238E27FC236}">
                  <a16:creationId xmlns:a16="http://schemas.microsoft.com/office/drawing/2014/main" id="{B50C6461-F669-4A44-AF3B-CD1FFB387F8A}"/>
                </a:ext>
              </a:extLst>
            </p:cNvPr>
            <p:cNvSpPr/>
            <p:nvPr/>
          </p:nvSpPr>
          <p:spPr>
            <a:xfrm>
              <a:off x="2804900" y="2615875"/>
              <a:ext cx="240700" cy="22117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87;p15">
              <a:extLst>
                <a:ext uri="{FF2B5EF4-FFF2-40B4-BE49-F238E27FC236}">
                  <a16:creationId xmlns:a16="http://schemas.microsoft.com/office/drawing/2014/main" id="{CFEB2407-1BEC-4E35-B4D5-9FF98D699386}"/>
                </a:ext>
              </a:extLst>
            </p:cNvPr>
            <p:cNvSpPr/>
            <p:nvPr/>
          </p:nvSpPr>
          <p:spPr>
            <a:xfrm>
              <a:off x="2804900" y="2615875"/>
              <a:ext cx="240700" cy="22117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88;p15">
              <a:extLst>
                <a:ext uri="{FF2B5EF4-FFF2-40B4-BE49-F238E27FC236}">
                  <a16:creationId xmlns:a16="http://schemas.microsoft.com/office/drawing/2014/main" id="{76D849A8-597F-4C3E-8737-A426354A9B70}"/>
                </a:ext>
              </a:extLst>
            </p:cNvPr>
            <p:cNvSpPr/>
            <p:nvPr/>
          </p:nvSpPr>
          <p:spPr>
            <a:xfrm>
              <a:off x="2834975" y="2643375"/>
              <a:ext cx="180550" cy="166175"/>
            </a:xfrm>
            <a:custGeom>
              <a:avLst/>
              <a:gdLst/>
              <a:ahLst/>
              <a:cxnLst/>
              <a:rect l="l" t="t" r="r" b="b"/>
              <a:pathLst>
                <a:path w="7222" h="6647" extrusionOk="0">
                  <a:moveTo>
                    <a:pt x="3615" y="0"/>
                  </a:moveTo>
                  <a:cubicBezTo>
                    <a:pt x="3405" y="0"/>
                    <a:pt x="3192" y="20"/>
                    <a:pt x="2977" y="61"/>
                  </a:cubicBezTo>
                  <a:cubicBezTo>
                    <a:pt x="1172" y="410"/>
                    <a:pt x="1" y="2152"/>
                    <a:pt x="349" y="3957"/>
                  </a:cubicBezTo>
                  <a:cubicBezTo>
                    <a:pt x="656" y="5548"/>
                    <a:pt x="2045" y="6646"/>
                    <a:pt x="3606" y="6646"/>
                  </a:cubicBezTo>
                  <a:cubicBezTo>
                    <a:pt x="3817" y="6646"/>
                    <a:pt x="4030" y="6627"/>
                    <a:pt x="4244" y="6585"/>
                  </a:cubicBezTo>
                  <a:cubicBezTo>
                    <a:pt x="6018" y="6237"/>
                    <a:pt x="7221" y="4495"/>
                    <a:pt x="6873" y="2690"/>
                  </a:cubicBezTo>
                  <a:cubicBezTo>
                    <a:pt x="6566" y="1099"/>
                    <a:pt x="5176" y="0"/>
                    <a:pt x="36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89;p15">
              <a:extLst>
                <a:ext uri="{FF2B5EF4-FFF2-40B4-BE49-F238E27FC236}">
                  <a16:creationId xmlns:a16="http://schemas.microsoft.com/office/drawing/2014/main" id="{462995A1-7EDA-4258-8D6E-7B21B34AA611}"/>
                </a:ext>
              </a:extLst>
            </p:cNvPr>
            <p:cNvSpPr/>
            <p:nvPr/>
          </p:nvSpPr>
          <p:spPr>
            <a:xfrm>
              <a:off x="2854775" y="2663900"/>
              <a:ext cx="159950" cy="145775"/>
            </a:xfrm>
            <a:custGeom>
              <a:avLst/>
              <a:gdLst/>
              <a:ahLst/>
              <a:cxnLst/>
              <a:rect l="l" t="t" r="r" b="b"/>
              <a:pathLst>
                <a:path w="6398" h="5831" extrusionOk="0">
                  <a:moveTo>
                    <a:pt x="5004" y="0"/>
                  </a:moveTo>
                  <a:lnTo>
                    <a:pt x="5004" y="0"/>
                  </a:lnTo>
                  <a:cubicBezTo>
                    <a:pt x="5194" y="349"/>
                    <a:pt x="5352" y="729"/>
                    <a:pt x="5447" y="1141"/>
                  </a:cubicBezTo>
                  <a:cubicBezTo>
                    <a:pt x="5796" y="2946"/>
                    <a:pt x="4592" y="4687"/>
                    <a:pt x="2819" y="5036"/>
                  </a:cubicBezTo>
                  <a:cubicBezTo>
                    <a:pt x="2617" y="5073"/>
                    <a:pt x="2415" y="5090"/>
                    <a:pt x="2215" y="5090"/>
                  </a:cubicBezTo>
                  <a:cubicBezTo>
                    <a:pt x="1381" y="5090"/>
                    <a:pt x="588" y="4781"/>
                    <a:pt x="0" y="4244"/>
                  </a:cubicBezTo>
                  <a:lnTo>
                    <a:pt x="0" y="4244"/>
                  </a:lnTo>
                  <a:cubicBezTo>
                    <a:pt x="588" y="5206"/>
                    <a:pt x="1650" y="5830"/>
                    <a:pt x="2804" y="5830"/>
                  </a:cubicBezTo>
                  <a:cubicBezTo>
                    <a:pt x="3018" y="5830"/>
                    <a:pt x="3235" y="5809"/>
                    <a:pt x="3452" y="5764"/>
                  </a:cubicBezTo>
                  <a:cubicBezTo>
                    <a:pt x="5226" y="5416"/>
                    <a:pt x="6397" y="3674"/>
                    <a:pt x="6081" y="1869"/>
                  </a:cubicBezTo>
                  <a:cubicBezTo>
                    <a:pt x="5922"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90;p15">
              <a:extLst>
                <a:ext uri="{FF2B5EF4-FFF2-40B4-BE49-F238E27FC236}">
                  <a16:creationId xmlns:a16="http://schemas.microsoft.com/office/drawing/2014/main" id="{7DBB4C88-15FE-42D6-ADCD-21ACD931238D}"/>
                </a:ext>
              </a:extLst>
            </p:cNvPr>
            <p:cNvSpPr/>
            <p:nvPr/>
          </p:nvSpPr>
          <p:spPr>
            <a:xfrm>
              <a:off x="2614075" y="2496550"/>
              <a:ext cx="240725" cy="221525"/>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91;p15">
              <a:extLst>
                <a:ext uri="{FF2B5EF4-FFF2-40B4-BE49-F238E27FC236}">
                  <a16:creationId xmlns:a16="http://schemas.microsoft.com/office/drawing/2014/main" id="{2547E0F0-F914-494F-9394-C64357784CD3}"/>
                </a:ext>
              </a:extLst>
            </p:cNvPr>
            <p:cNvSpPr/>
            <p:nvPr/>
          </p:nvSpPr>
          <p:spPr>
            <a:xfrm>
              <a:off x="2614075" y="2496550"/>
              <a:ext cx="240725" cy="221525"/>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92;p15">
              <a:extLst>
                <a:ext uri="{FF2B5EF4-FFF2-40B4-BE49-F238E27FC236}">
                  <a16:creationId xmlns:a16="http://schemas.microsoft.com/office/drawing/2014/main" id="{610A57FB-DBD5-4936-8C8B-50707F592665}"/>
                </a:ext>
              </a:extLst>
            </p:cNvPr>
            <p:cNvSpPr/>
            <p:nvPr/>
          </p:nvSpPr>
          <p:spPr>
            <a:xfrm>
              <a:off x="2644175" y="2524600"/>
              <a:ext cx="180525" cy="166150"/>
            </a:xfrm>
            <a:custGeom>
              <a:avLst/>
              <a:gdLst/>
              <a:ahLst/>
              <a:cxnLst/>
              <a:rect l="l" t="t" r="r" b="b"/>
              <a:pathLst>
                <a:path w="7221" h="6646" extrusionOk="0">
                  <a:moveTo>
                    <a:pt x="3615" y="1"/>
                  </a:moveTo>
                  <a:cubicBezTo>
                    <a:pt x="3405" y="1"/>
                    <a:pt x="3191" y="21"/>
                    <a:pt x="2977" y="62"/>
                  </a:cubicBezTo>
                  <a:cubicBezTo>
                    <a:pt x="1172" y="410"/>
                    <a:pt x="0" y="2152"/>
                    <a:pt x="349" y="3926"/>
                  </a:cubicBezTo>
                  <a:cubicBezTo>
                    <a:pt x="656" y="5521"/>
                    <a:pt x="2052" y="6646"/>
                    <a:pt x="3618" y="6646"/>
                  </a:cubicBezTo>
                  <a:cubicBezTo>
                    <a:pt x="3825" y="6646"/>
                    <a:pt x="4034" y="6626"/>
                    <a:pt x="4244" y="6586"/>
                  </a:cubicBezTo>
                  <a:cubicBezTo>
                    <a:pt x="6049" y="6206"/>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93;p15">
              <a:extLst>
                <a:ext uri="{FF2B5EF4-FFF2-40B4-BE49-F238E27FC236}">
                  <a16:creationId xmlns:a16="http://schemas.microsoft.com/office/drawing/2014/main" id="{4AA03FEB-186A-4639-8AD3-926DB71445B4}"/>
                </a:ext>
              </a:extLst>
            </p:cNvPr>
            <p:cNvSpPr/>
            <p:nvPr/>
          </p:nvSpPr>
          <p:spPr>
            <a:xfrm>
              <a:off x="2663975" y="2545150"/>
              <a:ext cx="160725" cy="145500"/>
            </a:xfrm>
            <a:custGeom>
              <a:avLst/>
              <a:gdLst/>
              <a:ahLst/>
              <a:cxnLst/>
              <a:rect l="l" t="t" r="r" b="b"/>
              <a:pathLst>
                <a:path w="6429" h="5820" extrusionOk="0">
                  <a:moveTo>
                    <a:pt x="5004" y="0"/>
                  </a:moveTo>
                  <a:lnTo>
                    <a:pt x="5004" y="0"/>
                  </a:lnTo>
                  <a:cubicBezTo>
                    <a:pt x="5225" y="317"/>
                    <a:pt x="5384" y="697"/>
                    <a:pt x="5447" y="1109"/>
                  </a:cubicBezTo>
                  <a:cubicBezTo>
                    <a:pt x="5795" y="2914"/>
                    <a:pt x="4624" y="4655"/>
                    <a:pt x="2819" y="5004"/>
                  </a:cubicBezTo>
                  <a:cubicBezTo>
                    <a:pt x="2615" y="5041"/>
                    <a:pt x="2413" y="5059"/>
                    <a:pt x="2214" y="5059"/>
                  </a:cubicBezTo>
                  <a:cubicBezTo>
                    <a:pt x="1389" y="5059"/>
                    <a:pt x="612" y="4754"/>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94;p15">
              <a:extLst>
                <a:ext uri="{FF2B5EF4-FFF2-40B4-BE49-F238E27FC236}">
                  <a16:creationId xmlns:a16="http://schemas.microsoft.com/office/drawing/2014/main" id="{FB1F43D9-A345-465A-8593-1D2759142D09}"/>
                </a:ext>
              </a:extLst>
            </p:cNvPr>
            <p:cNvSpPr/>
            <p:nvPr/>
          </p:nvSpPr>
          <p:spPr>
            <a:xfrm>
              <a:off x="2937100" y="2434575"/>
              <a:ext cx="240725" cy="221150"/>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95;p15">
              <a:extLst>
                <a:ext uri="{FF2B5EF4-FFF2-40B4-BE49-F238E27FC236}">
                  <a16:creationId xmlns:a16="http://schemas.microsoft.com/office/drawing/2014/main" id="{E9A6CDB7-904D-4D9F-A619-6D9BCB3A2AFD}"/>
                </a:ext>
              </a:extLst>
            </p:cNvPr>
            <p:cNvSpPr/>
            <p:nvPr/>
          </p:nvSpPr>
          <p:spPr>
            <a:xfrm>
              <a:off x="2937100" y="2434575"/>
              <a:ext cx="240725" cy="221150"/>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96;p15">
              <a:extLst>
                <a:ext uri="{FF2B5EF4-FFF2-40B4-BE49-F238E27FC236}">
                  <a16:creationId xmlns:a16="http://schemas.microsoft.com/office/drawing/2014/main" id="{C3695BAD-07C3-49BE-8173-073291BD8304}"/>
                </a:ext>
              </a:extLst>
            </p:cNvPr>
            <p:cNvSpPr/>
            <p:nvPr/>
          </p:nvSpPr>
          <p:spPr>
            <a:xfrm>
              <a:off x="2967200" y="2462050"/>
              <a:ext cx="180525" cy="166200"/>
            </a:xfrm>
            <a:custGeom>
              <a:avLst/>
              <a:gdLst/>
              <a:ahLst/>
              <a:cxnLst/>
              <a:rect l="l" t="t" r="r" b="b"/>
              <a:pathLst>
                <a:path w="7221" h="6648" extrusionOk="0">
                  <a:moveTo>
                    <a:pt x="3615" y="1"/>
                  </a:moveTo>
                  <a:cubicBezTo>
                    <a:pt x="3405" y="1"/>
                    <a:pt x="3191" y="21"/>
                    <a:pt x="2977" y="62"/>
                  </a:cubicBezTo>
                  <a:cubicBezTo>
                    <a:pt x="1172" y="411"/>
                    <a:pt x="0" y="2152"/>
                    <a:pt x="349" y="3958"/>
                  </a:cubicBezTo>
                  <a:cubicBezTo>
                    <a:pt x="656" y="5548"/>
                    <a:pt x="2045" y="6647"/>
                    <a:pt x="3606" y="6647"/>
                  </a:cubicBezTo>
                  <a:cubicBezTo>
                    <a:pt x="3816" y="6647"/>
                    <a:pt x="4030" y="6627"/>
                    <a:pt x="4244" y="6586"/>
                  </a:cubicBezTo>
                  <a:cubicBezTo>
                    <a:pt x="6049" y="6238"/>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97;p15">
              <a:extLst>
                <a:ext uri="{FF2B5EF4-FFF2-40B4-BE49-F238E27FC236}">
                  <a16:creationId xmlns:a16="http://schemas.microsoft.com/office/drawing/2014/main" id="{607D217C-784C-422D-BE19-183DB8FC3CB8}"/>
                </a:ext>
              </a:extLst>
            </p:cNvPr>
            <p:cNvSpPr/>
            <p:nvPr/>
          </p:nvSpPr>
          <p:spPr>
            <a:xfrm>
              <a:off x="2987000" y="2482600"/>
              <a:ext cx="160725" cy="145500"/>
            </a:xfrm>
            <a:custGeom>
              <a:avLst/>
              <a:gdLst/>
              <a:ahLst/>
              <a:cxnLst/>
              <a:rect l="l" t="t" r="r" b="b"/>
              <a:pathLst>
                <a:path w="6429" h="5820" extrusionOk="0">
                  <a:moveTo>
                    <a:pt x="5004" y="0"/>
                  </a:moveTo>
                  <a:cubicBezTo>
                    <a:pt x="5225" y="349"/>
                    <a:pt x="5384" y="697"/>
                    <a:pt x="5447" y="1140"/>
                  </a:cubicBezTo>
                  <a:cubicBezTo>
                    <a:pt x="5795" y="2914"/>
                    <a:pt x="4624" y="4656"/>
                    <a:pt x="2819" y="5004"/>
                  </a:cubicBezTo>
                  <a:cubicBezTo>
                    <a:pt x="2595" y="5051"/>
                    <a:pt x="2373" y="5074"/>
                    <a:pt x="2154" y="5074"/>
                  </a:cubicBezTo>
                  <a:cubicBezTo>
                    <a:pt x="1351" y="5074"/>
                    <a:pt x="597" y="4767"/>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98;p15">
              <a:extLst>
                <a:ext uri="{FF2B5EF4-FFF2-40B4-BE49-F238E27FC236}">
                  <a16:creationId xmlns:a16="http://schemas.microsoft.com/office/drawing/2014/main" id="{FF9AB507-E5B0-4B2A-AF00-D51819C05A31}"/>
                </a:ext>
              </a:extLst>
            </p:cNvPr>
            <p:cNvSpPr/>
            <p:nvPr/>
          </p:nvSpPr>
          <p:spPr>
            <a:xfrm>
              <a:off x="3025775" y="2511075"/>
              <a:ext cx="76825" cy="80000"/>
            </a:xfrm>
            <a:custGeom>
              <a:avLst/>
              <a:gdLst/>
              <a:ahLst/>
              <a:cxnLst/>
              <a:rect l="l" t="t" r="r" b="b"/>
              <a:pathLst>
                <a:path w="3073" h="3200" extrusionOk="0">
                  <a:moveTo>
                    <a:pt x="824" y="920"/>
                  </a:moveTo>
                  <a:lnTo>
                    <a:pt x="2028" y="1331"/>
                  </a:lnTo>
                  <a:lnTo>
                    <a:pt x="1046" y="2155"/>
                  </a:lnTo>
                  <a:lnTo>
                    <a:pt x="824" y="920"/>
                  </a:lnTo>
                  <a:close/>
                  <a:moveTo>
                    <a:pt x="343" y="0"/>
                  </a:moveTo>
                  <a:cubicBezTo>
                    <a:pt x="263" y="0"/>
                    <a:pt x="189" y="35"/>
                    <a:pt x="127" y="96"/>
                  </a:cubicBezTo>
                  <a:cubicBezTo>
                    <a:pt x="32" y="160"/>
                    <a:pt x="1" y="255"/>
                    <a:pt x="1" y="350"/>
                  </a:cubicBezTo>
                  <a:cubicBezTo>
                    <a:pt x="1" y="381"/>
                    <a:pt x="1" y="413"/>
                    <a:pt x="1" y="445"/>
                  </a:cubicBezTo>
                  <a:lnTo>
                    <a:pt x="476" y="2915"/>
                  </a:lnTo>
                  <a:cubicBezTo>
                    <a:pt x="507" y="3042"/>
                    <a:pt x="603" y="3137"/>
                    <a:pt x="698" y="3168"/>
                  </a:cubicBezTo>
                  <a:cubicBezTo>
                    <a:pt x="761" y="3200"/>
                    <a:pt x="793" y="3200"/>
                    <a:pt x="824" y="3200"/>
                  </a:cubicBezTo>
                  <a:cubicBezTo>
                    <a:pt x="919" y="3200"/>
                    <a:pt x="983" y="3168"/>
                    <a:pt x="1046" y="3105"/>
                  </a:cubicBezTo>
                  <a:lnTo>
                    <a:pt x="2946" y="1458"/>
                  </a:lnTo>
                  <a:cubicBezTo>
                    <a:pt x="3041" y="1395"/>
                    <a:pt x="3073" y="1300"/>
                    <a:pt x="3073" y="1205"/>
                  </a:cubicBezTo>
                  <a:cubicBezTo>
                    <a:pt x="3073" y="1173"/>
                    <a:pt x="3073" y="1141"/>
                    <a:pt x="3073" y="1110"/>
                  </a:cubicBezTo>
                  <a:cubicBezTo>
                    <a:pt x="3041" y="983"/>
                    <a:pt x="2978" y="888"/>
                    <a:pt x="2851" y="856"/>
                  </a:cubicBezTo>
                  <a:lnTo>
                    <a:pt x="476" y="33"/>
                  </a:lnTo>
                  <a:cubicBezTo>
                    <a:pt x="431" y="11"/>
                    <a:pt x="386" y="0"/>
                    <a:pt x="34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99;p15">
              <a:extLst>
                <a:ext uri="{FF2B5EF4-FFF2-40B4-BE49-F238E27FC236}">
                  <a16:creationId xmlns:a16="http://schemas.microsoft.com/office/drawing/2014/main" id="{9B33E0F3-2230-44A8-8371-53CF67F534CF}"/>
                </a:ext>
              </a:extLst>
            </p:cNvPr>
            <p:cNvSpPr/>
            <p:nvPr/>
          </p:nvSpPr>
          <p:spPr>
            <a:xfrm>
              <a:off x="2851600" y="2381925"/>
              <a:ext cx="32500" cy="84850"/>
            </a:xfrm>
            <a:custGeom>
              <a:avLst/>
              <a:gdLst/>
              <a:ahLst/>
              <a:cxnLst/>
              <a:rect l="l" t="t" r="r" b="b"/>
              <a:pathLst>
                <a:path w="1300" h="3394" extrusionOk="0">
                  <a:moveTo>
                    <a:pt x="376" y="0"/>
                  </a:moveTo>
                  <a:cubicBezTo>
                    <a:pt x="357" y="0"/>
                    <a:pt x="337" y="2"/>
                    <a:pt x="317" y="5"/>
                  </a:cubicBezTo>
                  <a:cubicBezTo>
                    <a:pt x="127" y="69"/>
                    <a:pt x="1" y="227"/>
                    <a:pt x="32" y="449"/>
                  </a:cubicBezTo>
                  <a:lnTo>
                    <a:pt x="571" y="3109"/>
                  </a:lnTo>
                  <a:cubicBezTo>
                    <a:pt x="602" y="3267"/>
                    <a:pt x="729" y="3394"/>
                    <a:pt x="919" y="3394"/>
                  </a:cubicBezTo>
                  <a:cubicBezTo>
                    <a:pt x="919" y="3394"/>
                    <a:pt x="951" y="3394"/>
                    <a:pt x="982" y="3362"/>
                  </a:cubicBezTo>
                  <a:cubicBezTo>
                    <a:pt x="1172" y="3331"/>
                    <a:pt x="1299" y="3141"/>
                    <a:pt x="1267" y="2951"/>
                  </a:cubicBezTo>
                  <a:lnTo>
                    <a:pt x="729" y="290"/>
                  </a:lnTo>
                  <a:cubicBezTo>
                    <a:pt x="701" y="120"/>
                    <a:pt x="545" y="0"/>
                    <a:pt x="37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0;p15">
              <a:extLst>
                <a:ext uri="{FF2B5EF4-FFF2-40B4-BE49-F238E27FC236}">
                  <a16:creationId xmlns:a16="http://schemas.microsoft.com/office/drawing/2014/main" id="{E9809FDB-26E3-4CA9-A89E-4737020C0395}"/>
                </a:ext>
              </a:extLst>
            </p:cNvPr>
            <p:cNvSpPr/>
            <p:nvPr/>
          </p:nvSpPr>
          <p:spPr>
            <a:xfrm>
              <a:off x="2824675" y="2408850"/>
              <a:ext cx="86325" cy="31025"/>
            </a:xfrm>
            <a:custGeom>
              <a:avLst/>
              <a:gdLst/>
              <a:ahLst/>
              <a:cxnLst/>
              <a:rect l="l" t="t" r="r" b="b"/>
              <a:pathLst>
                <a:path w="3453" h="1241" extrusionOk="0">
                  <a:moveTo>
                    <a:pt x="3068" y="0"/>
                  </a:moveTo>
                  <a:cubicBezTo>
                    <a:pt x="3049" y="0"/>
                    <a:pt x="3029" y="2"/>
                    <a:pt x="3009" y="5"/>
                  </a:cubicBezTo>
                  <a:lnTo>
                    <a:pt x="318" y="512"/>
                  </a:lnTo>
                  <a:cubicBezTo>
                    <a:pt x="128" y="575"/>
                    <a:pt x="1" y="733"/>
                    <a:pt x="64" y="955"/>
                  </a:cubicBezTo>
                  <a:cubicBezTo>
                    <a:pt x="96" y="1113"/>
                    <a:pt x="223" y="1240"/>
                    <a:pt x="413" y="1240"/>
                  </a:cubicBezTo>
                  <a:cubicBezTo>
                    <a:pt x="413" y="1240"/>
                    <a:pt x="444" y="1240"/>
                    <a:pt x="476" y="1208"/>
                  </a:cubicBezTo>
                  <a:lnTo>
                    <a:pt x="3136" y="702"/>
                  </a:lnTo>
                  <a:cubicBezTo>
                    <a:pt x="3326" y="670"/>
                    <a:pt x="3453" y="480"/>
                    <a:pt x="3421" y="290"/>
                  </a:cubicBezTo>
                  <a:cubicBezTo>
                    <a:pt x="3393" y="120"/>
                    <a:pt x="3237" y="0"/>
                    <a:pt x="3068"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01;p15">
              <a:extLst>
                <a:ext uri="{FF2B5EF4-FFF2-40B4-BE49-F238E27FC236}">
                  <a16:creationId xmlns:a16="http://schemas.microsoft.com/office/drawing/2014/main" id="{E2A5EED0-2E53-4560-976D-B81DDA4C6CE6}"/>
                </a:ext>
              </a:extLst>
            </p:cNvPr>
            <p:cNvSpPr/>
            <p:nvPr/>
          </p:nvSpPr>
          <p:spPr>
            <a:xfrm>
              <a:off x="2694050" y="2566650"/>
              <a:ext cx="82375" cy="79850"/>
            </a:xfrm>
            <a:custGeom>
              <a:avLst/>
              <a:gdLst/>
              <a:ahLst/>
              <a:cxnLst/>
              <a:rect l="l" t="t" r="r" b="b"/>
              <a:pathLst>
                <a:path w="3295" h="3194" extrusionOk="0">
                  <a:moveTo>
                    <a:pt x="1647" y="724"/>
                  </a:moveTo>
                  <a:cubicBezTo>
                    <a:pt x="2059" y="724"/>
                    <a:pt x="2439" y="1009"/>
                    <a:pt x="2534" y="1420"/>
                  </a:cubicBezTo>
                  <a:cubicBezTo>
                    <a:pt x="2566" y="1674"/>
                    <a:pt x="2534" y="1895"/>
                    <a:pt x="2376" y="2117"/>
                  </a:cubicBezTo>
                  <a:cubicBezTo>
                    <a:pt x="2249" y="2307"/>
                    <a:pt x="2059" y="2434"/>
                    <a:pt x="1806" y="2465"/>
                  </a:cubicBezTo>
                  <a:cubicBezTo>
                    <a:pt x="1746" y="2482"/>
                    <a:pt x="1685" y="2490"/>
                    <a:pt x="1622" y="2490"/>
                  </a:cubicBezTo>
                  <a:cubicBezTo>
                    <a:pt x="1453" y="2490"/>
                    <a:pt x="1280" y="2431"/>
                    <a:pt x="1141" y="2339"/>
                  </a:cubicBezTo>
                  <a:cubicBezTo>
                    <a:pt x="951" y="2212"/>
                    <a:pt x="824" y="1990"/>
                    <a:pt x="761" y="1769"/>
                  </a:cubicBezTo>
                  <a:cubicBezTo>
                    <a:pt x="729" y="1547"/>
                    <a:pt x="761" y="1294"/>
                    <a:pt x="919" y="1104"/>
                  </a:cubicBezTo>
                  <a:cubicBezTo>
                    <a:pt x="1046" y="914"/>
                    <a:pt x="1236" y="787"/>
                    <a:pt x="1489" y="724"/>
                  </a:cubicBezTo>
                  <a:close/>
                  <a:moveTo>
                    <a:pt x="1650" y="0"/>
                  </a:moveTo>
                  <a:cubicBezTo>
                    <a:pt x="1555" y="0"/>
                    <a:pt x="1458" y="9"/>
                    <a:pt x="1362" y="27"/>
                  </a:cubicBezTo>
                  <a:cubicBezTo>
                    <a:pt x="919" y="122"/>
                    <a:pt x="570" y="344"/>
                    <a:pt x="317" y="692"/>
                  </a:cubicBezTo>
                  <a:cubicBezTo>
                    <a:pt x="95" y="1072"/>
                    <a:pt x="0" y="1484"/>
                    <a:pt x="64" y="1895"/>
                  </a:cubicBezTo>
                  <a:cubicBezTo>
                    <a:pt x="159" y="2339"/>
                    <a:pt x="412" y="2687"/>
                    <a:pt x="761" y="2940"/>
                  </a:cubicBezTo>
                  <a:cubicBezTo>
                    <a:pt x="1014" y="3099"/>
                    <a:pt x="1331" y="3194"/>
                    <a:pt x="1647" y="3194"/>
                  </a:cubicBezTo>
                  <a:cubicBezTo>
                    <a:pt x="1742" y="3194"/>
                    <a:pt x="1837" y="3194"/>
                    <a:pt x="1964" y="3162"/>
                  </a:cubicBezTo>
                  <a:cubicBezTo>
                    <a:pt x="2376" y="3099"/>
                    <a:pt x="2724" y="2845"/>
                    <a:pt x="2977" y="2497"/>
                  </a:cubicBezTo>
                  <a:cubicBezTo>
                    <a:pt x="3231" y="2149"/>
                    <a:pt x="3294" y="1705"/>
                    <a:pt x="3231" y="1294"/>
                  </a:cubicBezTo>
                  <a:cubicBezTo>
                    <a:pt x="3090" y="535"/>
                    <a:pt x="2401" y="0"/>
                    <a:pt x="165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02;p15">
              <a:extLst>
                <a:ext uri="{FF2B5EF4-FFF2-40B4-BE49-F238E27FC236}">
                  <a16:creationId xmlns:a16="http://schemas.microsoft.com/office/drawing/2014/main" id="{325E62EE-616D-4F64-BB7E-C895DECFA41F}"/>
                </a:ext>
              </a:extLst>
            </p:cNvPr>
            <p:cNvSpPr/>
            <p:nvPr/>
          </p:nvSpPr>
          <p:spPr>
            <a:xfrm>
              <a:off x="2879325" y="2688900"/>
              <a:ext cx="91050" cy="71625"/>
            </a:xfrm>
            <a:custGeom>
              <a:avLst/>
              <a:gdLst/>
              <a:ahLst/>
              <a:cxnLst/>
              <a:rect l="l" t="t" r="r" b="b"/>
              <a:pathLst>
                <a:path w="3642" h="2865" extrusionOk="0">
                  <a:moveTo>
                    <a:pt x="2660" y="774"/>
                  </a:moveTo>
                  <a:lnTo>
                    <a:pt x="2850" y="1724"/>
                  </a:lnTo>
                  <a:lnTo>
                    <a:pt x="982" y="2072"/>
                  </a:lnTo>
                  <a:lnTo>
                    <a:pt x="792" y="1122"/>
                  </a:lnTo>
                  <a:lnTo>
                    <a:pt x="2660" y="774"/>
                  </a:lnTo>
                  <a:close/>
                  <a:moveTo>
                    <a:pt x="2965" y="1"/>
                  </a:moveTo>
                  <a:cubicBezTo>
                    <a:pt x="2938" y="1"/>
                    <a:pt x="2910" y="5"/>
                    <a:pt x="2882" y="14"/>
                  </a:cubicBezTo>
                  <a:lnTo>
                    <a:pt x="317" y="489"/>
                  </a:lnTo>
                  <a:cubicBezTo>
                    <a:pt x="127" y="521"/>
                    <a:pt x="0" y="711"/>
                    <a:pt x="32" y="901"/>
                  </a:cubicBezTo>
                  <a:lnTo>
                    <a:pt x="348" y="2579"/>
                  </a:lnTo>
                  <a:cubicBezTo>
                    <a:pt x="348" y="2674"/>
                    <a:pt x="412" y="2737"/>
                    <a:pt x="507" y="2801"/>
                  </a:cubicBezTo>
                  <a:cubicBezTo>
                    <a:pt x="538" y="2832"/>
                    <a:pt x="633" y="2864"/>
                    <a:pt x="697" y="2864"/>
                  </a:cubicBezTo>
                  <a:cubicBezTo>
                    <a:pt x="697" y="2864"/>
                    <a:pt x="728" y="2864"/>
                    <a:pt x="760" y="2832"/>
                  </a:cubicBezTo>
                  <a:lnTo>
                    <a:pt x="3325" y="2357"/>
                  </a:lnTo>
                  <a:cubicBezTo>
                    <a:pt x="3515" y="2326"/>
                    <a:pt x="3642" y="2136"/>
                    <a:pt x="3610" y="1946"/>
                  </a:cubicBezTo>
                  <a:lnTo>
                    <a:pt x="3294" y="267"/>
                  </a:lnTo>
                  <a:cubicBezTo>
                    <a:pt x="3262" y="204"/>
                    <a:pt x="3230" y="109"/>
                    <a:pt x="3135" y="46"/>
                  </a:cubicBezTo>
                  <a:cubicBezTo>
                    <a:pt x="3090" y="23"/>
                    <a:pt x="3030" y="1"/>
                    <a:pt x="296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03;p15">
              <a:extLst>
                <a:ext uri="{FF2B5EF4-FFF2-40B4-BE49-F238E27FC236}">
                  <a16:creationId xmlns:a16="http://schemas.microsoft.com/office/drawing/2014/main" id="{325A9765-4398-403D-8ED1-57CD40E2C698}"/>
                </a:ext>
              </a:extLst>
            </p:cNvPr>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04;p15">
              <a:extLst>
                <a:ext uri="{FF2B5EF4-FFF2-40B4-BE49-F238E27FC236}">
                  <a16:creationId xmlns:a16="http://schemas.microsoft.com/office/drawing/2014/main" id="{97182A7C-65C0-4FB2-B9F1-936E27BCB773}"/>
                </a:ext>
              </a:extLst>
            </p:cNvPr>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05;p15">
              <a:extLst>
                <a:ext uri="{FF2B5EF4-FFF2-40B4-BE49-F238E27FC236}">
                  <a16:creationId xmlns:a16="http://schemas.microsoft.com/office/drawing/2014/main" id="{8F22E9DB-A0C1-4DD3-9921-E037C00B7FA1}"/>
                </a:ext>
              </a:extLst>
            </p:cNvPr>
            <p:cNvSpPr/>
            <p:nvPr/>
          </p:nvSpPr>
          <p:spPr>
            <a:xfrm>
              <a:off x="2036925" y="2965500"/>
              <a:ext cx="270775" cy="249250"/>
            </a:xfrm>
            <a:custGeom>
              <a:avLst/>
              <a:gdLst/>
              <a:ahLst/>
              <a:cxnLst/>
              <a:rect l="l" t="t" r="r" b="b"/>
              <a:pathLst>
                <a:path w="10831" h="9970" extrusionOk="0">
                  <a:moveTo>
                    <a:pt x="5444" y="1"/>
                  </a:moveTo>
                  <a:cubicBezTo>
                    <a:pt x="5122" y="1"/>
                    <a:pt x="4795" y="32"/>
                    <a:pt x="4465" y="97"/>
                  </a:cubicBezTo>
                  <a:cubicBezTo>
                    <a:pt x="1774" y="604"/>
                    <a:pt x="0" y="3233"/>
                    <a:pt x="539" y="5924"/>
                  </a:cubicBezTo>
                  <a:cubicBezTo>
                    <a:pt x="987" y="8307"/>
                    <a:pt x="3097" y="9969"/>
                    <a:pt x="5442" y="9969"/>
                  </a:cubicBezTo>
                  <a:cubicBezTo>
                    <a:pt x="5747" y="9969"/>
                    <a:pt x="6056" y="9941"/>
                    <a:pt x="6366" y="9883"/>
                  </a:cubicBezTo>
                  <a:cubicBezTo>
                    <a:pt x="9057" y="9345"/>
                    <a:pt x="10831" y="6748"/>
                    <a:pt x="10324" y="4024"/>
                  </a:cubicBezTo>
                  <a:cubicBezTo>
                    <a:pt x="9851" y="1658"/>
                    <a:pt x="7787" y="1"/>
                    <a:pt x="5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06;p15">
              <a:extLst>
                <a:ext uri="{FF2B5EF4-FFF2-40B4-BE49-F238E27FC236}">
                  <a16:creationId xmlns:a16="http://schemas.microsoft.com/office/drawing/2014/main" id="{4F0F1F62-7BB3-4D1B-9AA6-3835ABC3F174}"/>
                </a:ext>
              </a:extLst>
            </p:cNvPr>
            <p:cNvSpPr/>
            <p:nvPr/>
          </p:nvSpPr>
          <p:spPr>
            <a:xfrm>
              <a:off x="2068575" y="2994050"/>
              <a:ext cx="239125" cy="220675"/>
            </a:xfrm>
            <a:custGeom>
              <a:avLst/>
              <a:gdLst/>
              <a:ahLst/>
              <a:cxnLst/>
              <a:rect l="l" t="t" r="r" b="b"/>
              <a:pathLst>
                <a:path w="9565" h="8827" extrusionOk="0">
                  <a:moveTo>
                    <a:pt x="7348" y="0"/>
                  </a:moveTo>
                  <a:lnTo>
                    <a:pt x="7348" y="0"/>
                  </a:lnTo>
                  <a:cubicBezTo>
                    <a:pt x="7696" y="539"/>
                    <a:pt x="7950" y="1140"/>
                    <a:pt x="8077" y="1806"/>
                  </a:cubicBezTo>
                  <a:cubicBezTo>
                    <a:pt x="8615" y="4497"/>
                    <a:pt x="6841" y="7126"/>
                    <a:pt x="4118" y="7664"/>
                  </a:cubicBezTo>
                  <a:cubicBezTo>
                    <a:pt x="3810" y="7722"/>
                    <a:pt x="3503" y="7750"/>
                    <a:pt x="3200" y="7750"/>
                  </a:cubicBezTo>
                  <a:cubicBezTo>
                    <a:pt x="2010" y="7750"/>
                    <a:pt x="885" y="7320"/>
                    <a:pt x="1" y="6588"/>
                  </a:cubicBezTo>
                  <a:lnTo>
                    <a:pt x="1" y="6588"/>
                  </a:lnTo>
                  <a:cubicBezTo>
                    <a:pt x="914" y="7958"/>
                    <a:pt x="2489" y="8826"/>
                    <a:pt x="4183" y="8826"/>
                  </a:cubicBezTo>
                  <a:cubicBezTo>
                    <a:pt x="4486" y="8826"/>
                    <a:pt x="4792" y="8799"/>
                    <a:pt x="5100" y="8741"/>
                  </a:cubicBezTo>
                  <a:cubicBezTo>
                    <a:pt x="7791" y="8203"/>
                    <a:pt x="9565" y="5606"/>
                    <a:pt x="9058" y="2882"/>
                  </a:cubicBezTo>
                  <a:cubicBezTo>
                    <a:pt x="8837" y="1711"/>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07;p15">
              <a:extLst>
                <a:ext uri="{FF2B5EF4-FFF2-40B4-BE49-F238E27FC236}">
                  <a16:creationId xmlns:a16="http://schemas.microsoft.com/office/drawing/2014/main" id="{B11E7F2B-1B21-476C-8D0F-261F1B8D4698}"/>
                </a:ext>
              </a:extLst>
            </p:cNvPr>
            <p:cNvSpPr/>
            <p:nvPr/>
          </p:nvSpPr>
          <p:spPr>
            <a:xfrm>
              <a:off x="713150" y="2614075"/>
              <a:ext cx="914475" cy="1128975"/>
            </a:xfrm>
            <a:custGeom>
              <a:avLst/>
              <a:gdLst/>
              <a:ahLst/>
              <a:cxnLst/>
              <a:rect l="l" t="t" r="r" b="b"/>
              <a:pathLst>
                <a:path w="36579" h="45159" extrusionOk="0">
                  <a:moveTo>
                    <a:pt x="28947" y="0"/>
                  </a:moveTo>
                  <a:cubicBezTo>
                    <a:pt x="28319" y="0"/>
                    <a:pt x="27699" y="294"/>
                    <a:pt x="27173" y="980"/>
                  </a:cubicBezTo>
                  <a:cubicBezTo>
                    <a:pt x="25716" y="2880"/>
                    <a:pt x="26064" y="6744"/>
                    <a:pt x="21852" y="11716"/>
                  </a:cubicBezTo>
                  <a:cubicBezTo>
                    <a:pt x="18812" y="15294"/>
                    <a:pt x="20934" y="22357"/>
                    <a:pt x="16310" y="30084"/>
                  </a:cubicBezTo>
                  <a:cubicBezTo>
                    <a:pt x="11718" y="37811"/>
                    <a:pt x="0" y="45158"/>
                    <a:pt x="0" y="45158"/>
                  </a:cubicBezTo>
                  <a:lnTo>
                    <a:pt x="22929" y="45095"/>
                  </a:lnTo>
                  <a:cubicBezTo>
                    <a:pt x="36578" y="36354"/>
                    <a:pt x="29738" y="19855"/>
                    <a:pt x="29738" y="19855"/>
                  </a:cubicBezTo>
                  <a:cubicBezTo>
                    <a:pt x="35565" y="14661"/>
                    <a:pt x="32715" y="3862"/>
                    <a:pt x="31860" y="2215"/>
                  </a:cubicBezTo>
                  <a:cubicBezTo>
                    <a:pt x="31192" y="920"/>
                    <a:pt x="30059" y="0"/>
                    <a:pt x="2894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08;p15">
              <a:extLst>
                <a:ext uri="{FF2B5EF4-FFF2-40B4-BE49-F238E27FC236}">
                  <a16:creationId xmlns:a16="http://schemas.microsoft.com/office/drawing/2014/main" id="{AB82F6A2-4047-4804-BEAA-C1AA71134F03}"/>
                </a:ext>
              </a:extLst>
            </p:cNvPr>
            <p:cNvSpPr/>
            <p:nvPr/>
          </p:nvSpPr>
          <p:spPr>
            <a:xfrm>
              <a:off x="713150" y="3531625"/>
              <a:ext cx="908925" cy="682500"/>
            </a:xfrm>
            <a:custGeom>
              <a:avLst/>
              <a:gdLst/>
              <a:ahLst/>
              <a:cxnLst/>
              <a:rect l="l" t="t" r="r" b="b"/>
              <a:pathLst>
                <a:path w="36357" h="27300" extrusionOk="0">
                  <a:moveTo>
                    <a:pt x="10800" y="1"/>
                  </a:moveTo>
                  <a:cubicBezTo>
                    <a:pt x="7253" y="3421"/>
                    <a:pt x="3294" y="6239"/>
                    <a:pt x="1299" y="7601"/>
                  </a:cubicBezTo>
                  <a:lnTo>
                    <a:pt x="0" y="8456"/>
                  </a:lnTo>
                  <a:cubicBezTo>
                    <a:pt x="3864" y="21915"/>
                    <a:pt x="14188" y="27299"/>
                    <a:pt x="14188" y="27299"/>
                  </a:cubicBezTo>
                  <a:cubicBezTo>
                    <a:pt x="14505" y="27141"/>
                    <a:pt x="14790" y="26982"/>
                    <a:pt x="15107" y="26792"/>
                  </a:cubicBezTo>
                  <a:cubicBezTo>
                    <a:pt x="15202" y="26761"/>
                    <a:pt x="15297" y="26697"/>
                    <a:pt x="15392" y="26666"/>
                  </a:cubicBezTo>
                  <a:cubicBezTo>
                    <a:pt x="15613" y="26539"/>
                    <a:pt x="15867" y="26412"/>
                    <a:pt x="16088" y="26286"/>
                  </a:cubicBezTo>
                  <a:cubicBezTo>
                    <a:pt x="16183" y="26254"/>
                    <a:pt x="16278" y="26191"/>
                    <a:pt x="16373" y="26159"/>
                  </a:cubicBezTo>
                  <a:cubicBezTo>
                    <a:pt x="17007" y="25811"/>
                    <a:pt x="17672" y="25494"/>
                    <a:pt x="18337" y="25177"/>
                  </a:cubicBezTo>
                  <a:cubicBezTo>
                    <a:pt x="18400" y="25146"/>
                    <a:pt x="18464" y="25114"/>
                    <a:pt x="18527" y="25082"/>
                  </a:cubicBezTo>
                  <a:cubicBezTo>
                    <a:pt x="18812" y="24956"/>
                    <a:pt x="19097" y="24829"/>
                    <a:pt x="19382" y="24671"/>
                  </a:cubicBezTo>
                  <a:cubicBezTo>
                    <a:pt x="19445" y="24639"/>
                    <a:pt x="19509" y="24639"/>
                    <a:pt x="19540" y="24607"/>
                  </a:cubicBezTo>
                  <a:cubicBezTo>
                    <a:pt x="20237" y="24291"/>
                    <a:pt x="20965" y="23942"/>
                    <a:pt x="21662" y="23626"/>
                  </a:cubicBezTo>
                  <a:cubicBezTo>
                    <a:pt x="21694" y="23626"/>
                    <a:pt x="21725" y="23626"/>
                    <a:pt x="21757" y="23594"/>
                  </a:cubicBezTo>
                  <a:cubicBezTo>
                    <a:pt x="22074" y="23467"/>
                    <a:pt x="22390" y="23309"/>
                    <a:pt x="22707" y="23182"/>
                  </a:cubicBezTo>
                  <a:cubicBezTo>
                    <a:pt x="27521" y="21060"/>
                    <a:pt x="32366" y="19224"/>
                    <a:pt x="36357" y="17830"/>
                  </a:cubicBezTo>
                  <a:cubicBezTo>
                    <a:pt x="36008" y="17323"/>
                    <a:pt x="35755" y="16722"/>
                    <a:pt x="35596" y="15930"/>
                  </a:cubicBezTo>
                  <a:lnTo>
                    <a:pt x="35723" y="15930"/>
                  </a:lnTo>
                  <a:cubicBezTo>
                    <a:pt x="33665" y="15392"/>
                    <a:pt x="31733" y="14125"/>
                    <a:pt x="30308" y="11876"/>
                  </a:cubicBezTo>
                  <a:lnTo>
                    <a:pt x="30308" y="11876"/>
                  </a:lnTo>
                  <a:cubicBezTo>
                    <a:pt x="31163" y="15233"/>
                    <a:pt x="28439" y="17260"/>
                    <a:pt x="24101" y="19350"/>
                  </a:cubicBezTo>
                  <a:cubicBezTo>
                    <a:pt x="24101" y="19350"/>
                    <a:pt x="22287" y="20180"/>
                    <a:pt x="19933" y="20180"/>
                  </a:cubicBezTo>
                  <a:cubicBezTo>
                    <a:pt x="17045" y="20180"/>
                    <a:pt x="13343" y="18931"/>
                    <a:pt x="11180" y="13365"/>
                  </a:cubicBezTo>
                  <a:cubicBezTo>
                    <a:pt x="9596" y="9280"/>
                    <a:pt x="9945" y="4181"/>
                    <a:pt x="108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09;p15">
              <a:extLst>
                <a:ext uri="{FF2B5EF4-FFF2-40B4-BE49-F238E27FC236}">
                  <a16:creationId xmlns:a16="http://schemas.microsoft.com/office/drawing/2014/main" id="{6E2818D4-2D0B-402D-BF17-48E0B7326B74}"/>
                </a:ext>
              </a:extLst>
            </p:cNvPr>
            <p:cNvSpPr/>
            <p:nvPr/>
          </p:nvSpPr>
          <p:spPr>
            <a:xfrm>
              <a:off x="1288725" y="2630650"/>
              <a:ext cx="133825" cy="240800"/>
            </a:xfrm>
            <a:custGeom>
              <a:avLst/>
              <a:gdLst/>
              <a:ahLst/>
              <a:cxnLst/>
              <a:rect l="l" t="t" r="r" b="b"/>
              <a:pathLst>
                <a:path w="5353" h="9632" extrusionOk="0">
                  <a:moveTo>
                    <a:pt x="4466" y="0"/>
                  </a:moveTo>
                  <a:cubicBezTo>
                    <a:pt x="4340" y="95"/>
                    <a:pt x="4245" y="190"/>
                    <a:pt x="4150" y="317"/>
                  </a:cubicBezTo>
                  <a:cubicBezTo>
                    <a:pt x="2851" y="1996"/>
                    <a:pt x="2978" y="5289"/>
                    <a:pt x="1" y="9533"/>
                  </a:cubicBezTo>
                  <a:cubicBezTo>
                    <a:pt x="180" y="9575"/>
                    <a:pt x="476" y="9631"/>
                    <a:pt x="841" y="9631"/>
                  </a:cubicBezTo>
                  <a:cubicBezTo>
                    <a:pt x="1570" y="9631"/>
                    <a:pt x="2577" y="9406"/>
                    <a:pt x="3484" y="8393"/>
                  </a:cubicBezTo>
                  <a:cubicBezTo>
                    <a:pt x="4783" y="6968"/>
                    <a:pt x="5353" y="3516"/>
                    <a:pt x="5195" y="1774"/>
                  </a:cubicBezTo>
                  <a:cubicBezTo>
                    <a:pt x="5131" y="887"/>
                    <a:pt x="4783" y="317"/>
                    <a:pt x="446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0;p15">
              <a:extLst>
                <a:ext uri="{FF2B5EF4-FFF2-40B4-BE49-F238E27FC236}">
                  <a16:creationId xmlns:a16="http://schemas.microsoft.com/office/drawing/2014/main" id="{9C354104-BE58-4661-AFAD-6694585777A9}"/>
                </a:ext>
              </a:extLst>
            </p:cNvPr>
            <p:cNvSpPr/>
            <p:nvPr/>
          </p:nvSpPr>
          <p:spPr>
            <a:xfrm>
              <a:off x="1829475" y="3305975"/>
              <a:ext cx="163025" cy="138025"/>
            </a:xfrm>
            <a:custGeom>
              <a:avLst/>
              <a:gdLst/>
              <a:ahLst/>
              <a:cxnLst/>
              <a:rect l="l" t="t" r="r" b="b"/>
              <a:pathLst>
                <a:path w="6521" h="5521" extrusionOk="0">
                  <a:moveTo>
                    <a:pt x="4547" y="1"/>
                  </a:moveTo>
                  <a:cubicBezTo>
                    <a:pt x="4541" y="1"/>
                    <a:pt x="4535" y="1"/>
                    <a:pt x="4530" y="1"/>
                  </a:cubicBezTo>
                  <a:cubicBezTo>
                    <a:pt x="2819" y="33"/>
                    <a:pt x="1141" y="1426"/>
                    <a:pt x="1141" y="1426"/>
                  </a:cubicBezTo>
                  <a:cubicBezTo>
                    <a:pt x="1" y="2218"/>
                    <a:pt x="1046" y="5290"/>
                    <a:pt x="1774" y="5480"/>
                  </a:cubicBezTo>
                  <a:cubicBezTo>
                    <a:pt x="1880" y="5508"/>
                    <a:pt x="2007" y="5521"/>
                    <a:pt x="2151" y="5521"/>
                  </a:cubicBezTo>
                  <a:cubicBezTo>
                    <a:pt x="3294" y="5521"/>
                    <a:pt x="5451" y="4698"/>
                    <a:pt x="5733" y="4276"/>
                  </a:cubicBezTo>
                  <a:cubicBezTo>
                    <a:pt x="6521" y="3268"/>
                    <a:pt x="5772" y="1"/>
                    <a:pt x="454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1;p15">
              <a:extLst>
                <a:ext uri="{FF2B5EF4-FFF2-40B4-BE49-F238E27FC236}">
                  <a16:creationId xmlns:a16="http://schemas.microsoft.com/office/drawing/2014/main" id="{94D002EB-4F6D-4629-B402-CF437CC7D237}"/>
                </a:ext>
              </a:extLst>
            </p:cNvPr>
            <p:cNvSpPr/>
            <p:nvPr/>
          </p:nvSpPr>
          <p:spPr>
            <a:xfrm>
              <a:off x="1783575" y="3510250"/>
              <a:ext cx="159850" cy="128775"/>
            </a:xfrm>
            <a:custGeom>
              <a:avLst/>
              <a:gdLst/>
              <a:ahLst/>
              <a:cxnLst/>
              <a:rect l="l" t="t" r="r" b="b"/>
              <a:pathLst>
                <a:path w="6394" h="5151" extrusionOk="0">
                  <a:moveTo>
                    <a:pt x="4356" y="0"/>
                  </a:moveTo>
                  <a:cubicBezTo>
                    <a:pt x="4350" y="0"/>
                    <a:pt x="4344" y="0"/>
                    <a:pt x="4339" y="1"/>
                  </a:cubicBezTo>
                  <a:cubicBezTo>
                    <a:pt x="2629" y="64"/>
                    <a:pt x="1140" y="1141"/>
                    <a:pt x="1140" y="1141"/>
                  </a:cubicBezTo>
                  <a:cubicBezTo>
                    <a:pt x="0" y="1932"/>
                    <a:pt x="1108" y="4941"/>
                    <a:pt x="1900" y="5099"/>
                  </a:cubicBezTo>
                  <a:cubicBezTo>
                    <a:pt x="2047" y="5135"/>
                    <a:pt x="2234" y="5151"/>
                    <a:pt x="2446" y="5151"/>
                  </a:cubicBezTo>
                  <a:cubicBezTo>
                    <a:pt x="3556" y="5151"/>
                    <a:pt x="5345" y="4711"/>
                    <a:pt x="5637" y="4339"/>
                  </a:cubicBezTo>
                  <a:cubicBezTo>
                    <a:pt x="6394" y="3330"/>
                    <a:pt x="5581" y="0"/>
                    <a:pt x="435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2;p15">
              <a:extLst>
                <a:ext uri="{FF2B5EF4-FFF2-40B4-BE49-F238E27FC236}">
                  <a16:creationId xmlns:a16="http://schemas.microsoft.com/office/drawing/2014/main" id="{4788DA66-CC2A-4FFF-B3D0-6D8F0DBCFA17}"/>
                </a:ext>
              </a:extLst>
            </p:cNvPr>
            <p:cNvSpPr/>
            <p:nvPr/>
          </p:nvSpPr>
          <p:spPr>
            <a:xfrm>
              <a:off x="1720225" y="3700250"/>
              <a:ext cx="159875" cy="129275"/>
            </a:xfrm>
            <a:custGeom>
              <a:avLst/>
              <a:gdLst/>
              <a:ahLst/>
              <a:cxnLst/>
              <a:rect l="l" t="t" r="r" b="b"/>
              <a:pathLst>
                <a:path w="6395" h="5171" extrusionOk="0">
                  <a:moveTo>
                    <a:pt x="4357" y="1"/>
                  </a:moveTo>
                  <a:cubicBezTo>
                    <a:pt x="4351" y="1"/>
                    <a:pt x="4345" y="1"/>
                    <a:pt x="4339" y="1"/>
                  </a:cubicBezTo>
                  <a:cubicBezTo>
                    <a:pt x="2629" y="64"/>
                    <a:pt x="1141" y="1141"/>
                    <a:pt x="1141" y="1141"/>
                  </a:cubicBezTo>
                  <a:cubicBezTo>
                    <a:pt x="0" y="1933"/>
                    <a:pt x="1109" y="4941"/>
                    <a:pt x="1901" y="5131"/>
                  </a:cubicBezTo>
                  <a:cubicBezTo>
                    <a:pt x="2031" y="5158"/>
                    <a:pt x="2192" y="5171"/>
                    <a:pt x="2374" y="5171"/>
                  </a:cubicBezTo>
                  <a:cubicBezTo>
                    <a:pt x="3477" y="5171"/>
                    <a:pt x="5339" y="4720"/>
                    <a:pt x="5638" y="4340"/>
                  </a:cubicBezTo>
                  <a:cubicBezTo>
                    <a:pt x="6394" y="3331"/>
                    <a:pt x="5582" y="1"/>
                    <a:pt x="435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3;p15">
              <a:extLst>
                <a:ext uri="{FF2B5EF4-FFF2-40B4-BE49-F238E27FC236}">
                  <a16:creationId xmlns:a16="http://schemas.microsoft.com/office/drawing/2014/main" id="{A0F0E9E4-A26B-448E-8821-1C41658FCED3}"/>
                </a:ext>
              </a:extLst>
            </p:cNvPr>
            <p:cNvSpPr/>
            <p:nvPr/>
          </p:nvSpPr>
          <p:spPr>
            <a:xfrm>
              <a:off x="1619675" y="3945525"/>
              <a:ext cx="132250" cy="67525"/>
            </a:xfrm>
            <a:custGeom>
              <a:avLst/>
              <a:gdLst/>
              <a:ahLst/>
              <a:cxnLst/>
              <a:rect l="l" t="t" r="r" b="b"/>
              <a:pathLst>
                <a:path w="5290" h="2701" extrusionOk="0">
                  <a:moveTo>
                    <a:pt x="1776" y="1"/>
                  </a:moveTo>
                  <a:cubicBezTo>
                    <a:pt x="1518" y="1"/>
                    <a:pt x="1288" y="13"/>
                    <a:pt x="1109" y="39"/>
                  </a:cubicBezTo>
                  <a:cubicBezTo>
                    <a:pt x="571" y="102"/>
                    <a:pt x="191" y="672"/>
                    <a:pt x="1" y="1116"/>
                  </a:cubicBezTo>
                  <a:cubicBezTo>
                    <a:pt x="773" y="2274"/>
                    <a:pt x="2089" y="2700"/>
                    <a:pt x="3710" y="2700"/>
                  </a:cubicBezTo>
                  <a:cubicBezTo>
                    <a:pt x="4084" y="2700"/>
                    <a:pt x="4474" y="2677"/>
                    <a:pt x="4878" y="2636"/>
                  </a:cubicBezTo>
                  <a:cubicBezTo>
                    <a:pt x="5131" y="1908"/>
                    <a:pt x="5289" y="894"/>
                    <a:pt x="4846" y="577"/>
                  </a:cubicBezTo>
                  <a:cubicBezTo>
                    <a:pt x="4265" y="198"/>
                    <a:pt x="2796" y="1"/>
                    <a:pt x="1776"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4;p15">
              <a:extLst>
                <a:ext uri="{FF2B5EF4-FFF2-40B4-BE49-F238E27FC236}">
                  <a16:creationId xmlns:a16="http://schemas.microsoft.com/office/drawing/2014/main" id="{F94FA99C-B4DA-4F12-BC2B-E9585A821831}"/>
                </a:ext>
              </a:extLst>
            </p:cNvPr>
            <p:cNvSpPr/>
            <p:nvPr/>
          </p:nvSpPr>
          <p:spPr>
            <a:xfrm>
              <a:off x="1208775" y="3110425"/>
              <a:ext cx="405375" cy="650825"/>
            </a:xfrm>
            <a:custGeom>
              <a:avLst/>
              <a:gdLst/>
              <a:ahLst/>
              <a:cxnLst/>
              <a:rect l="l" t="t" r="r" b="b"/>
              <a:pathLst>
                <a:path w="16215" h="26033" extrusionOk="0">
                  <a:moveTo>
                    <a:pt x="9913" y="1"/>
                  </a:moveTo>
                  <a:cubicBezTo>
                    <a:pt x="9913" y="1"/>
                    <a:pt x="11939" y="7855"/>
                    <a:pt x="9913" y="14093"/>
                  </a:cubicBezTo>
                  <a:cubicBezTo>
                    <a:pt x="7854" y="20332"/>
                    <a:pt x="4972" y="23436"/>
                    <a:pt x="0" y="26033"/>
                  </a:cubicBezTo>
                  <a:cubicBezTo>
                    <a:pt x="0" y="26033"/>
                    <a:pt x="3199" y="25906"/>
                    <a:pt x="5067" y="24576"/>
                  </a:cubicBezTo>
                  <a:cubicBezTo>
                    <a:pt x="16215" y="15582"/>
                    <a:pt x="9913" y="2"/>
                    <a:pt x="9913"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5;p15">
              <a:extLst>
                <a:ext uri="{FF2B5EF4-FFF2-40B4-BE49-F238E27FC236}">
                  <a16:creationId xmlns:a16="http://schemas.microsoft.com/office/drawing/2014/main" id="{011C03EE-F727-4A5B-9F71-A1272609AC53}"/>
                </a:ext>
              </a:extLst>
            </p:cNvPr>
            <p:cNvSpPr/>
            <p:nvPr/>
          </p:nvSpPr>
          <p:spPr>
            <a:xfrm>
              <a:off x="1204025" y="2629850"/>
              <a:ext cx="423600" cy="1138525"/>
            </a:xfrm>
            <a:custGeom>
              <a:avLst/>
              <a:gdLst/>
              <a:ahLst/>
              <a:cxnLst/>
              <a:rect l="l" t="t" r="r" b="b"/>
              <a:pathLst>
                <a:path w="16944" h="45541" extrusionOk="0">
                  <a:moveTo>
                    <a:pt x="10958" y="1"/>
                  </a:moveTo>
                  <a:lnTo>
                    <a:pt x="10958" y="1"/>
                  </a:lnTo>
                  <a:cubicBezTo>
                    <a:pt x="11559" y="1267"/>
                    <a:pt x="12826" y="4498"/>
                    <a:pt x="12700" y="9343"/>
                  </a:cubicBezTo>
                  <a:cubicBezTo>
                    <a:pt x="12510" y="15582"/>
                    <a:pt x="7981" y="19129"/>
                    <a:pt x="7981" y="19129"/>
                  </a:cubicBezTo>
                  <a:cubicBezTo>
                    <a:pt x="7981" y="19129"/>
                    <a:pt x="10514" y="22391"/>
                    <a:pt x="10071" y="29611"/>
                  </a:cubicBezTo>
                  <a:cubicBezTo>
                    <a:pt x="9469" y="38890"/>
                    <a:pt x="4561" y="42152"/>
                    <a:pt x="0" y="45541"/>
                  </a:cubicBezTo>
                  <a:lnTo>
                    <a:pt x="3294" y="44464"/>
                  </a:lnTo>
                  <a:cubicBezTo>
                    <a:pt x="16943" y="35723"/>
                    <a:pt x="10103" y="19224"/>
                    <a:pt x="10103" y="19224"/>
                  </a:cubicBezTo>
                  <a:cubicBezTo>
                    <a:pt x="15930" y="14030"/>
                    <a:pt x="13080" y="3231"/>
                    <a:pt x="12225" y="1584"/>
                  </a:cubicBezTo>
                  <a:cubicBezTo>
                    <a:pt x="11908" y="951"/>
                    <a:pt x="11464" y="381"/>
                    <a:pt x="1095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6;p15">
              <a:extLst>
                <a:ext uri="{FF2B5EF4-FFF2-40B4-BE49-F238E27FC236}">
                  <a16:creationId xmlns:a16="http://schemas.microsoft.com/office/drawing/2014/main" id="{47565781-A8A1-4662-8FB8-BF8E5A877124}"/>
                </a:ext>
              </a:extLst>
            </p:cNvPr>
            <p:cNvSpPr/>
            <p:nvPr/>
          </p:nvSpPr>
          <p:spPr>
            <a:xfrm>
              <a:off x="1683025" y="3309150"/>
              <a:ext cx="247025" cy="552650"/>
            </a:xfrm>
            <a:custGeom>
              <a:avLst/>
              <a:gdLst/>
              <a:ahLst/>
              <a:cxnLst/>
              <a:rect l="l" t="t" r="r" b="b"/>
              <a:pathLst>
                <a:path w="9881" h="22106" extrusionOk="0">
                  <a:moveTo>
                    <a:pt x="6556" y="1"/>
                  </a:moveTo>
                  <a:cubicBezTo>
                    <a:pt x="4877" y="1552"/>
                    <a:pt x="4719" y="3263"/>
                    <a:pt x="5542" y="4909"/>
                  </a:cubicBezTo>
                  <a:cubicBezTo>
                    <a:pt x="6176" y="6208"/>
                    <a:pt x="7632" y="6429"/>
                    <a:pt x="7632" y="6429"/>
                  </a:cubicBezTo>
                  <a:cubicBezTo>
                    <a:pt x="5986" y="7158"/>
                    <a:pt x="4624" y="7759"/>
                    <a:pt x="4117" y="8678"/>
                  </a:cubicBezTo>
                  <a:cubicBezTo>
                    <a:pt x="2439" y="11750"/>
                    <a:pt x="5035" y="14093"/>
                    <a:pt x="5035" y="14093"/>
                  </a:cubicBezTo>
                  <a:cubicBezTo>
                    <a:pt x="5035" y="14093"/>
                    <a:pt x="0" y="15360"/>
                    <a:pt x="950" y="19255"/>
                  </a:cubicBezTo>
                  <a:cubicBezTo>
                    <a:pt x="1552" y="21725"/>
                    <a:pt x="3990" y="22105"/>
                    <a:pt x="3990" y="22105"/>
                  </a:cubicBezTo>
                  <a:cubicBezTo>
                    <a:pt x="3990" y="22105"/>
                    <a:pt x="1869" y="21029"/>
                    <a:pt x="1520" y="18875"/>
                  </a:cubicBezTo>
                  <a:cubicBezTo>
                    <a:pt x="1203" y="16912"/>
                    <a:pt x="2407" y="15993"/>
                    <a:pt x="3927" y="15202"/>
                  </a:cubicBezTo>
                  <a:cubicBezTo>
                    <a:pt x="5415" y="14410"/>
                    <a:pt x="8772" y="13745"/>
                    <a:pt x="8772" y="13745"/>
                  </a:cubicBezTo>
                  <a:lnTo>
                    <a:pt x="8772" y="13745"/>
                  </a:lnTo>
                  <a:cubicBezTo>
                    <a:pt x="8772" y="13745"/>
                    <a:pt x="7126" y="13907"/>
                    <a:pt x="6225" y="13907"/>
                  </a:cubicBezTo>
                  <a:cubicBezTo>
                    <a:pt x="6150" y="13907"/>
                    <a:pt x="6081" y="13906"/>
                    <a:pt x="6017" y="13903"/>
                  </a:cubicBezTo>
                  <a:cubicBezTo>
                    <a:pt x="5320" y="13872"/>
                    <a:pt x="4497" y="12985"/>
                    <a:pt x="4180" y="11338"/>
                  </a:cubicBezTo>
                  <a:cubicBezTo>
                    <a:pt x="3864" y="9691"/>
                    <a:pt x="4497" y="8678"/>
                    <a:pt x="6492" y="7601"/>
                  </a:cubicBezTo>
                  <a:cubicBezTo>
                    <a:pt x="8519" y="6493"/>
                    <a:pt x="9881" y="6049"/>
                    <a:pt x="9881" y="6049"/>
                  </a:cubicBezTo>
                  <a:lnTo>
                    <a:pt x="9881" y="6049"/>
                  </a:lnTo>
                  <a:cubicBezTo>
                    <a:pt x="9450" y="6156"/>
                    <a:pt x="9053" y="6209"/>
                    <a:pt x="8690" y="6209"/>
                  </a:cubicBezTo>
                  <a:cubicBezTo>
                    <a:pt x="7211" y="6209"/>
                    <a:pt x="6279" y="5327"/>
                    <a:pt x="5795" y="3548"/>
                  </a:cubicBezTo>
                  <a:cubicBezTo>
                    <a:pt x="5447" y="2312"/>
                    <a:pt x="5986" y="951"/>
                    <a:pt x="655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688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2"/>
        <p:cNvGrpSpPr/>
        <p:nvPr/>
      </p:nvGrpSpPr>
      <p:grpSpPr>
        <a:xfrm>
          <a:off x="0" y="0"/>
          <a:ext cx="0" cy="0"/>
          <a:chOff x="0" y="0"/>
          <a:chExt cx="0" cy="0"/>
        </a:xfrm>
      </p:grpSpPr>
      <p:grpSp>
        <p:nvGrpSpPr>
          <p:cNvPr id="2373" name="Google Shape;2373;p28"/>
          <p:cNvGrpSpPr/>
          <p:nvPr/>
        </p:nvGrpSpPr>
        <p:grpSpPr>
          <a:xfrm>
            <a:off x="4232136" y="1488935"/>
            <a:ext cx="4563906" cy="3172077"/>
            <a:chOff x="1844525" y="1972125"/>
            <a:chExt cx="3907200" cy="2533475"/>
          </a:xfrm>
        </p:grpSpPr>
        <p:sp>
          <p:nvSpPr>
            <p:cNvPr id="2374" name="Google Shape;2374;p28"/>
            <p:cNvSpPr/>
            <p:nvPr/>
          </p:nvSpPr>
          <p:spPr>
            <a:xfrm>
              <a:off x="2723350" y="2481000"/>
              <a:ext cx="2155100" cy="1295300"/>
            </a:xfrm>
            <a:custGeom>
              <a:avLst/>
              <a:gdLst/>
              <a:ahLst/>
              <a:cxnLst/>
              <a:rect l="l" t="t" r="r" b="b"/>
              <a:pathLst>
                <a:path w="86204" h="51812" extrusionOk="0">
                  <a:moveTo>
                    <a:pt x="1995" y="1"/>
                  </a:moveTo>
                  <a:cubicBezTo>
                    <a:pt x="887" y="1"/>
                    <a:pt x="0" y="919"/>
                    <a:pt x="0" y="2028"/>
                  </a:cubicBezTo>
                  <a:lnTo>
                    <a:pt x="0" y="49784"/>
                  </a:lnTo>
                  <a:cubicBezTo>
                    <a:pt x="0" y="50925"/>
                    <a:pt x="887" y="51811"/>
                    <a:pt x="1995" y="51811"/>
                  </a:cubicBezTo>
                  <a:lnTo>
                    <a:pt x="84208" y="51811"/>
                  </a:lnTo>
                  <a:cubicBezTo>
                    <a:pt x="85317" y="51811"/>
                    <a:pt x="86203" y="50925"/>
                    <a:pt x="86203" y="49784"/>
                  </a:cubicBezTo>
                  <a:lnTo>
                    <a:pt x="86203" y="2028"/>
                  </a:lnTo>
                  <a:cubicBezTo>
                    <a:pt x="86203" y="919"/>
                    <a:pt x="85317" y="1"/>
                    <a:pt x="8420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8"/>
            <p:cNvSpPr/>
            <p:nvPr/>
          </p:nvSpPr>
          <p:spPr>
            <a:xfrm>
              <a:off x="2644950" y="3776275"/>
              <a:ext cx="2311875" cy="152025"/>
            </a:xfrm>
            <a:custGeom>
              <a:avLst/>
              <a:gdLst/>
              <a:ahLst/>
              <a:cxnLst/>
              <a:rect l="l" t="t" r="r" b="b"/>
              <a:pathLst>
                <a:path w="92475" h="6081" extrusionOk="0">
                  <a:moveTo>
                    <a:pt x="951" y="0"/>
                  </a:moveTo>
                  <a:cubicBezTo>
                    <a:pt x="413" y="0"/>
                    <a:pt x="1" y="412"/>
                    <a:pt x="1" y="950"/>
                  </a:cubicBezTo>
                  <a:cubicBezTo>
                    <a:pt x="1" y="3769"/>
                    <a:pt x="2281" y="6081"/>
                    <a:pt x="5131" y="6081"/>
                  </a:cubicBezTo>
                  <a:lnTo>
                    <a:pt x="87344" y="6081"/>
                  </a:lnTo>
                  <a:cubicBezTo>
                    <a:pt x="90194" y="6081"/>
                    <a:pt x="92475" y="3769"/>
                    <a:pt x="92475" y="950"/>
                  </a:cubicBezTo>
                  <a:cubicBezTo>
                    <a:pt x="92475" y="412"/>
                    <a:pt x="92063" y="0"/>
                    <a:pt x="91525"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8"/>
            <p:cNvSpPr/>
            <p:nvPr/>
          </p:nvSpPr>
          <p:spPr>
            <a:xfrm>
              <a:off x="2781150" y="2541175"/>
              <a:ext cx="2039500" cy="1175750"/>
            </a:xfrm>
            <a:custGeom>
              <a:avLst/>
              <a:gdLst/>
              <a:ahLst/>
              <a:cxnLst/>
              <a:rect l="l" t="t" r="r" b="b"/>
              <a:pathLst>
                <a:path w="81580" h="47030" extrusionOk="0">
                  <a:moveTo>
                    <a:pt x="982" y="1"/>
                  </a:moveTo>
                  <a:cubicBezTo>
                    <a:pt x="443" y="1"/>
                    <a:pt x="0" y="412"/>
                    <a:pt x="0" y="983"/>
                  </a:cubicBezTo>
                  <a:lnTo>
                    <a:pt x="0" y="46047"/>
                  </a:lnTo>
                  <a:cubicBezTo>
                    <a:pt x="0" y="46586"/>
                    <a:pt x="443" y="47029"/>
                    <a:pt x="982" y="47029"/>
                  </a:cubicBezTo>
                  <a:lnTo>
                    <a:pt x="80598" y="47029"/>
                  </a:lnTo>
                  <a:cubicBezTo>
                    <a:pt x="81136" y="47029"/>
                    <a:pt x="81580" y="46586"/>
                    <a:pt x="81580" y="46047"/>
                  </a:cubicBezTo>
                  <a:lnTo>
                    <a:pt x="81580" y="983"/>
                  </a:lnTo>
                  <a:cubicBezTo>
                    <a:pt x="81580" y="412"/>
                    <a:pt x="81136" y="1"/>
                    <a:pt x="805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8"/>
            <p:cNvSpPr/>
            <p:nvPr/>
          </p:nvSpPr>
          <p:spPr>
            <a:xfrm>
              <a:off x="3491325" y="2788200"/>
              <a:ext cx="599350" cy="711775"/>
            </a:xfrm>
            <a:custGeom>
              <a:avLst/>
              <a:gdLst/>
              <a:ahLst/>
              <a:cxnLst/>
              <a:rect l="l" t="t" r="r" b="b"/>
              <a:pathLst>
                <a:path w="23974" h="28471" extrusionOk="0">
                  <a:moveTo>
                    <a:pt x="11971" y="0"/>
                  </a:moveTo>
                  <a:cubicBezTo>
                    <a:pt x="0" y="0"/>
                    <a:pt x="0" y="3009"/>
                    <a:pt x="0" y="3009"/>
                  </a:cubicBezTo>
                  <a:lnTo>
                    <a:pt x="0" y="12953"/>
                  </a:lnTo>
                  <a:cubicBezTo>
                    <a:pt x="0" y="18368"/>
                    <a:pt x="2914" y="23372"/>
                    <a:pt x="7632" y="26001"/>
                  </a:cubicBezTo>
                  <a:lnTo>
                    <a:pt x="11971" y="28471"/>
                  </a:lnTo>
                  <a:lnTo>
                    <a:pt x="16341" y="26001"/>
                  </a:lnTo>
                  <a:cubicBezTo>
                    <a:pt x="21028" y="23372"/>
                    <a:pt x="23974" y="18368"/>
                    <a:pt x="23974" y="12953"/>
                  </a:cubicBezTo>
                  <a:lnTo>
                    <a:pt x="23974" y="3009"/>
                  </a:lnTo>
                  <a:cubicBezTo>
                    <a:pt x="23974" y="3009"/>
                    <a:pt x="23214" y="0"/>
                    <a:pt x="1197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8"/>
            <p:cNvSpPr/>
            <p:nvPr/>
          </p:nvSpPr>
          <p:spPr>
            <a:xfrm>
              <a:off x="3435100" y="2731975"/>
              <a:ext cx="711800" cy="824225"/>
            </a:xfrm>
            <a:custGeom>
              <a:avLst/>
              <a:gdLst/>
              <a:ahLst/>
              <a:cxnLst/>
              <a:rect l="l" t="t" r="r" b="b"/>
              <a:pathLst>
                <a:path w="28472" h="32969" extrusionOk="0">
                  <a:moveTo>
                    <a:pt x="14220" y="2249"/>
                  </a:moveTo>
                  <a:cubicBezTo>
                    <a:pt x="25463" y="2249"/>
                    <a:pt x="26223" y="5258"/>
                    <a:pt x="26223" y="5258"/>
                  </a:cubicBezTo>
                  <a:lnTo>
                    <a:pt x="26223" y="15202"/>
                  </a:lnTo>
                  <a:cubicBezTo>
                    <a:pt x="26223" y="20617"/>
                    <a:pt x="23309" y="25589"/>
                    <a:pt x="18590" y="28250"/>
                  </a:cubicBezTo>
                  <a:lnTo>
                    <a:pt x="14220" y="30720"/>
                  </a:lnTo>
                  <a:lnTo>
                    <a:pt x="9881" y="28250"/>
                  </a:lnTo>
                  <a:cubicBezTo>
                    <a:pt x="5163" y="25621"/>
                    <a:pt x="2249" y="20617"/>
                    <a:pt x="2249" y="15202"/>
                  </a:cubicBezTo>
                  <a:lnTo>
                    <a:pt x="2249" y="5258"/>
                  </a:lnTo>
                  <a:cubicBezTo>
                    <a:pt x="2249" y="5258"/>
                    <a:pt x="2249" y="2249"/>
                    <a:pt x="14220" y="2249"/>
                  </a:cubicBezTo>
                  <a:close/>
                  <a:moveTo>
                    <a:pt x="14220" y="1"/>
                  </a:moveTo>
                  <a:cubicBezTo>
                    <a:pt x="8900" y="1"/>
                    <a:pt x="5036" y="603"/>
                    <a:pt x="2756" y="1743"/>
                  </a:cubicBezTo>
                  <a:cubicBezTo>
                    <a:pt x="191" y="3010"/>
                    <a:pt x="1" y="4751"/>
                    <a:pt x="1" y="5258"/>
                  </a:cubicBezTo>
                  <a:lnTo>
                    <a:pt x="1" y="15202"/>
                  </a:lnTo>
                  <a:cubicBezTo>
                    <a:pt x="1" y="21409"/>
                    <a:pt x="3358" y="27173"/>
                    <a:pt x="8773" y="30213"/>
                  </a:cubicBezTo>
                  <a:lnTo>
                    <a:pt x="13143" y="32652"/>
                  </a:lnTo>
                  <a:cubicBezTo>
                    <a:pt x="13460" y="32873"/>
                    <a:pt x="13840" y="32968"/>
                    <a:pt x="14220" y="32968"/>
                  </a:cubicBezTo>
                  <a:cubicBezTo>
                    <a:pt x="14600" y="32968"/>
                    <a:pt x="14980" y="32873"/>
                    <a:pt x="15329" y="32652"/>
                  </a:cubicBezTo>
                  <a:lnTo>
                    <a:pt x="19667" y="30213"/>
                  </a:lnTo>
                  <a:cubicBezTo>
                    <a:pt x="25083" y="27173"/>
                    <a:pt x="28471" y="21409"/>
                    <a:pt x="28471" y="15202"/>
                  </a:cubicBezTo>
                  <a:lnTo>
                    <a:pt x="28471" y="5258"/>
                  </a:lnTo>
                  <a:cubicBezTo>
                    <a:pt x="28471" y="5068"/>
                    <a:pt x="28440" y="4878"/>
                    <a:pt x="28376" y="4688"/>
                  </a:cubicBezTo>
                  <a:cubicBezTo>
                    <a:pt x="28250" y="4181"/>
                    <a:pt x="27679" y="2788"/>
                    <a:pt x="25399" y="1711"/>
                  </a:cubicBezTo>
                  <a:cubicBezTo>
                    <a:pt x="22961" y="571"/>
                    <a:pt x="19224" y="1"/>
                    <a:pt x="1422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8"/>
            <p:cNvSpPr/>
            <p:nvPr/>
          </p:nvSpPr>
          <p:spPr>
            <a:xfrm>
              <a:off x="3610075" y="2984950"/>
              <a:ext cx="399050" cy="261675"/>
            </a:xfrm>
            <a:custGeom>
              <a:avLst/>
              <a:gdLst/>
              <a:ahLst/>
              <a:cxnLst/>
              <a:rect l="l" t="t" r="r" b="b"/>
              <a:pathLst>
                <a:path w="15962" h="10467" extrusionOk="0">
                  <a:moveTo>
                    <a:pt x="14715" y="0"/>
                  </a:moveTo>
                  <a:cubicBezTo>
                    <a:pt x="14426" y="0"/>
                    <a:pt x="14141" y="111"/>
                    <a:pt x="13935" y="333"/>
                  </a:cubicBezTo>
                  <a:lnTo>
                    <a:pt x="6493" y="7775"/>
                  </a:lnTo>
                  <a:lnTo>
                    <a:pt x="2027" y="3310"/>
                  </a:lnTo>
                  <a:cubicBezTo>
                    <a:pt x="1806" y="3088"/>
                    <a:pt x="1521" y="2977"/>
                    <a:pt x="1236" y="2977"/>
                  </a:cubicBezTo>
                  <a:cubicBezTo>
                    <a:pt x="951" y="2977"/>
                    <a:pt x="666" y="3088"/>
                    <a:pt x="444" y="3310"/>
                  </a:cubicBezTo>
                  <a:cubicBezTo>
                    <a:pt x="1" y="3753"/>
                    <a:pt x="1" y="4481"/>
                    <a:pt x="444" y="4893"/>
                  </a:cubicBezTo>
                  <a:lnTo>
                    <a:pt x="5669" y="10150"/>
                  </a:lnTo>
                  <a:cubicBezTo>
                    <a:pt x="5891" y="10372"/>
                    <a:pt x="6176" y="10467"/>
                    <a:pt x="6493" y="10467"/>
                  </a:cubicBezTo>
                  <a:cubicBezTo>
                    <a:pt x="6778" y="10467"/>
                    <a:pt x="7063" y="10372"/>
                    <a:pt x="7284" y="10150"/>
                  </a:cubicBezTo>
                  <a:lnTo>
                    <a:pt x="15518" y="1916"/>
                  </a:lnTo>
                  <a:cubicBezTo>
                    <a:pt x="15962" y="1473"/>
                    <a:pt x="15962" y="776"/>
                    <a:pt x="15518" y="333"/>
                  </a:cubicBezTo>
                  <a:cubicBezTo>
                    <a:pt x="15297" y="111"/>
                    <a:pt x="15004" y="0"/>
                    <a:pt x="1471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8"/>
            <p:cNvSpPr/>
            <p:nvPr/>
          </p:nvSpPr>
          <p:spPr>
            <a:xfrm>
              <a:off x="5047850" y="1972375"/>
              <a:ext cx="703875" cy="652100"/>
            </a:xfrm>
            <a:custGeom>
              <a:avLst/>
              <a:gdLst/>
              <a:ahLst/>
              <a:cxnLst/>
              <a:rect l="l" t="t" r="r" b="b"/>
              <a:pathLst>
                <a:path w="28155" h="26084" extrusionOk="0">
                  <a:moveTo>
                    <a:pt x="14012" y="0"/>
                  </a:moveTo>
                  <a:cubicBezTo>
                    <a:pt x="7813" y="0"/>
                    <a:pt x="2336" y="4461"/>
                    <a:pt x="1236" y="10782"/>
                  </a:cubicBezTo>
                  <a:cubicBezTo>
                    <a:pt x="1" y="17876"/>
                    <a:pt x="4719" y="24621"/>
                    <a:pt x="11813" y="25888"/>
                  </a:cubicBezTo>
                  <a:cubicBezTo>
                    <a:pt x="12570" y="26020"/>
                    <a:pt x="13322" y="26083"/>
                    <a:pt x="14065" y="26083"/>
                  </a:cubicBezTo>
                  <a:cubicBezTo>
                    <a:pt x="20289" y="26083"/>
                    <a:pt x="25816" y="21616"/>
                    <a:pt x="26919" y="15279"/>
                  </a:cubicBezTo>
                  <a:cubicBezTo>
                    <a:pt x="28154" y="8185"/>
                    <a:pt x="23404" y="1440"/>
                    <a:pt x="16310" y="205"/>
                  </a:cubicBezTo>
                  <a:cubicBezTo>
                    <a:pt x="15538" y="67"/>
                    <a:pt x="14770" y="0"/>
                    <a:pt x="1401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8"/>
            <p:cNvSpPr/>
            <p:nvPr/>
          </p:nvSpPr>
          <p:spPr>
            <a:xfrm>
              <a:off x="5317050" y="2171450"/>
              <a:ext cx="165475" cy="279500"/>
            </a:xfrm>
            <a:custGeom>
              <a:avLst/>
              <a:gdLst/>
              <a:ahLst/>
              <a:cxnLst/>
              <a:rect l="l" t="t" r="r" b="b"/>
              <a:pathLst>
                <a:path w="6619" h="11180" extrusionOk="0">
                  <a:moveTo>
                    <a:pt x="4845" y="760"/>
                  </a:moveTo>
                  <a:cubicBezTo>
                    <a:pt x="5384" y="760"/>
                    <a:pt x="5859" y="1204"/>
                    <a:pt x="5859" y="1774"/>
                  </a:cubicBezTo>
                  <a:lnTo>
                    <a:pt x="5859" y="9406"/>
                  </a:lnTo>
                  <a:cubicBezTo>
                    <a:pt x="5859" y="9944"/>
                    <a:pt x="5384" y="10419"/>
                    <a:pt x="4845" y="10419"/>
                  </a:cubicBezTo>
                  <a:lnTo>
                    <a:pt x="1774" y="10419"/>
                  </a:lnTo>
                  <a:cubicBezTo>
                    <a:pt x="1235" y="10419"/>
                    <a:pt x="760" y="9944"/>
                    <a:pt x="760" y="9406"/>
                  </a:cubicBezTo>
                  <a:lnTo>
                    <a:pt x="760" y="1774"/>
                  </a:lnTo>
                  <a:cubicBezTo>
                    <a:pt x="760" y="1204"/>
                    <a:pt x="1204" y="760"/>
                    <a:pt x="1774" y="760"/>
                  </a:cubicBezTo>
                  <a:close/>
                  <a:moveTo>
                    <a:pt x="1774" y="0"/>
                  </a:moveTo>
                  <a:cubicBezTo>
                    <a:pt x="792" y="0"/>
                    <a:pt x="0" y="792"/>
                    <a:pt x="0" y="1774"/>
                  </a:cubicBezTo>
                  <a:lnTo>
                    <a:pt x="0" y="9374"/>
                  </a:lnTo>
                  <a:cubicBezTo>
                    <a:pt x="0" y="10356"/>
                    <a:pt x="792" y="11180"/>
                    <a:pt x="1774" y="11180"/>
                  </a:cubicBezTo>
                  <a:lnTo>
                    <a:pt x="4845" y="11180"/>
                  </a:lnTo>
                  <a:cubicBezTo>
                    <a:pt x="5827" y="11180"/>
                    <a:pt x="6619" y="10356"/>
                    <a:pt x="6619" y="9374"/>
                  </a:cubicBezTo>
                  <a:lnTo>
                    <a:pt x="6619" y="1774"/>
                  </a:lnTo>
                  <a:cubicBezTo>
                    <a:pt x="6619" y="792"/>
                    <a:pt x="5827" y="0"/>
                    <a:pt x="4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8"/>
            <p:cNvSpPr/>
            <p:nvPr/>
          </p:nvSpPr>
          <p:spPr>
            <a:xfrm>
              <a:off x="5320200" y="2209450"/>
              <a:ext cx="159175" cy="19025"/>
            </a:xfrm>
            <a:custGeom>
              <a:avLst/>
              <a:gdLst/>
              <a:ahLst/>
              <a:cxnLst/>
              <a:rect l="l" t="t" r="r" b="b"/>
              <a:pathLst>
                <a:path w="6367" h="761" extrusionOk="0">
                  <a:moveTo>
                    <a:pt x="381" y="1"/>
                  </a:moveTo>
                  <a:cubicBezTo>
                    <a:pt x="191" y="1"/>
                    <a:pt x="1" y="159"/>
                    <a:pt x="1" y="381"/>
                  </a:cubicBezTo>
                  <a:cubicBezTo>
                    <a:pt x="1" y="602"/>
                    <a:pt x="191" y="761"/>
                    <a:pt x="381" y="761"/>
                  </a:cubicBezTo>
                  <a:lnTo>
                    <a:pt x="5986" y="761"/>
                  </a:lnTo>
                  <a:cubicBezTo>
                    <a:pt x="6176" y="761"/>
                    <a:pt x="6366" y="602"/>
                    <a:pt x="6366" y="381"/>
                  </a:cubicBezTo>
                  <a:cubicBezTo>
                    <a:pt x="6366" y="159"/>
                    <a:pt x="6176" y="1"/>
                    <a:pt x="59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8"/>
            <p:cNvSpPr/>
            <p:nvPr/>
          </p:nvSpPr>
          <p:spPr>
            <a:xfrm>
              <a:off x="5320200" y="2380450"/>
              <a:ext cx="159175" cy="19050"/>
            </a:xfrm>
            <a:custGeom>
              <a:avLst/>
              <a:gdLst/>
              <a:ahLst/>
              <a:cxnLst/>
              <a:rect l="l" t="t" r="r" b="b"/>
              <a:pathLst>
                <a:path w="6367" h="762" extrusionOk="0">
                  <a:moveTo>
                    <a:pt x="381" y="1"/>
                  </a:moveTo>
                  <a:cubicBezTo>
                    <a:pt x="191" y="1"/>
                    <a:pt x="1" y="191"/>
                    <a:pt x="1" y="381"/>
                  </a:cubicBezTo>
                  <a:cubicBezTo>
                    <a:pt x="1" y="603"/>
                    <a:pt x="191" y="761"/>
                    <a:pt x="381" y="761"/>
                  </a:cubicBezTo>
                  <a:lnTo>
                    <a:pt x="5986" y="761"/>
                  </a:lnTo>
                  <a:cubicBezTo>
                    <a:pt x="6176" y="761"/>
                    <a:pt x="6366" y="603"/>
                    <a:pt x="6366" y="381"/>
                  </a:cubicBezTo>
                  <a:cubicBezTo>
                    <a:pt x="6366" y="191"/>
                    <a:pt x="6176" y="1"/>
                    <a:pt x="59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8"/>
            <p:cNvSpPr/>
            <p:nvPr/>
          </p:nvSpPr>
          <p:spPr>
            <a:xfrm>
              <a:off x="5389875" y="2405800"/>
              <a:ext cx="19025" cy="19025"/>
            </a:xfrm>
            <a:custGeom>
              <a:avLst/>
              <a:gdLst/>
              <a:ahLst/>
              <a:cxnLst/>
              <a:rect l="l" t="t" r="r" b="b"/>
              <a:pathLst>
                <a:path w="761" h="761" extrusionOk="0">
                  <a:moveTo>
                    <a:pt x="381" y="0"/>
                  </a:moveTo>
                  <a:cubicBezTo>
                    <a:pt x="191" y="0"/>
                    <a:pt x="1" y="190"/>
                    <a:pt x="1" y="380"/>
                  </a:cubicBezTo>
                  <a:cubicBezTo>
                    <a:pt x="1" y="602"/>
                    <a:pt x="191" y="760"/>
                    <a:pt x="381" y="760"/>
                  </a:cubicBezTo>
                  <a:cubicBezTo>
                    <a:pt x="602" y="760"/>
                    <a:pt x="761" y="602"/>
                    <a:pt x="761" y="380"/>
                  </a:cubicBezTo>
                  <a:cubicBezTo>
                    <a:pt x="761" y="190"/>
                    <a:pt x="602"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8"/>
            <p:cNvSpPr/>
            <p:nvPr/>
          </p:nvSpPr>
          <p:spPr>
            <a:xfrm>
              <a:off x="5047850" y="2912925"/>
              <a:ext cx="703875" cy="652100"/>
            </a:xfrm>
            <a:custGeom>
              <a:avLst/>
              <a:gdLst/>
              <a:ahLst/>
              <a:cxnLst/>
              <a:rect l="l" t="t" r="r" b="b"/>
              <a:pathLst>
                <a:path w="28155" h="26084" extrusionOk="0">
                  <a:moveTo>
                    <a:pt x="14012" y="1"/>
                  </a:moveTo>
                  <a:cubicBezTo>
                    <a:pt x="7813" y="1"/>
                    <a:pt x="2336" y="4461"/>
                    <a:pt x="1236" y="10783"/>
                  </a:cubicBezTo>
                  <a:cubicBezTo>
                    <a:pt x="1" y="17876"/>
                    <a:pt x="4719" y="24654"/>
                    <a:pt x="11813" y="25889"/>
                  </a:cubicBezTo>
                  <a:cubicBezTo>
                    <a:pt x="12570" y="26020"/>
                    <a:pt x="13322" y="26084"/>
                    <a:pt x="14065" y="26084"/>
                  </a:cubicBezTo>
                  <a:cubicBezTo>
                    <a:pt x="20289" y="26084"/>
                    <a:pt x="25816" y="21617"/>
                    <a:pt x="26919" y="15280"/>
                  </a:cubicBezTo>
                  <a:cubicBezTo>
                    <a:pt x="28154" y="8186"/>
                    <a:pt x="23404" y="1440"/>
                    <a:pt x="16310" y="205"/>
                  </a:cubicBezTo>
                  <a:cubicBezTo>
                    <a:pt x="15538" y="67"/>
                    <a:pt x="14770" y="1"/>
                    <a:pt x="1401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8"/>
            <p:cNvSpPr/>
            <p:nvPr/>
          </p:nvSpPr>
          <p:spPr>
            <a:xfrm>
              <a:off x="5266375" y="3118350"/>
              <a:ext cx="279500" cy="209025"/>
            </a:xfrm>
            <a:custGeom>
              <a:avLst/>
              <a:gdLst/>
              <a:ahLst/>
              <a:cxnLst/>
              <a:rect l="l" t="t" r="r" b="b"/>
              <a:pathLst>
                <a:path w="11180" h="8361" extrusionOk="0">
                  <a:moveTo>
                    <a:pt x="5574" y="0"/>
                  </a:moveTo>
                  <a:cubicBezTo>
                    <a:pt x="3452" y="0"/>
                    <a:pt x="2629" y="1235"/>
                    <a:pt x="2375" y="2154"/>
                  </a:cubicBezTo>
                  <a:cubicBezTo>
                    <a:pt x="1330" y="2439"/>
                    <a:pt x="0" y="3294"/>
                    <a:pt x="0" y="5067"/>
                  </a:cubicBezTo>
                  <a:cubicBezTo>
                    <a:pt x="0" y="7696"/>
                    <a:pt x="2502" y="8361"/>
                    <a:pt x="3801" y="8361"/>
                  </a:cubicBezTo>
                  <a:lnTo>
                    <a:pt x="4054" y="8361"/>
                  </a:lnTo>
                  <a:lnTo>
                    <a:pt x="4054" y="7601"/>
                  </a:lnTo>
                  <a:lnTo>
                    <a:pt x="3801" y="7601"/>
                  </a:lnTo>
                  <a:cubicBezTo>
                    <a:pt x="3801" y="7601"/>
                    <a:pt x="760" y="7601"/>
                    <a:pt x="760" y="5067"/>
                  </a:cubicBezTo>
                  <a:cubicBezTo>
                    <a:pt x="760" y="3041"/>
                    <a:pt x="3040" y="2787"/>
                    <a:pt x="3040" y="2787"/>
                  </a:cubicBezTo>
                  <a:cubicBezTo>
                    <a:pt x="3040" y="2787"/>
                    <a:pt x="3040" y="760"/>
                    <a:pt x="5574" y="760"/>
                  </a:cubicBezTo>
                  <a:cubicBezTo>
                    <a:pt x="8139" y="760"/>
                    <a:pt x="8393" y="3801"/>
                    <a:pt x="8393" y="3801"/>
                  </a:cubicBezTo>
                  <a:lnTo>
                    <a:pt x="8583" y="3801"/>
                  </a:lnTo>
                  <a:cubicBezTo>
                    <a:pt x="9121" y="3801"/>
                    <a:pt x="10419" y="3959"/>
                    <a:pt x="10419" y="5574"/>
                  </a:cubicBezTo>
                  <a:cubicBezTo>
                    <a:pt x="10419" y="7601"/>
                    <a:pt x="7347" y="7601"/>
                    <a:pt x="7347" y="7601"/>
                  </a:cubicBezTo>
                  <a:lnTo>
                    <a:pt x="6841" y="7601"/>
                  </a:lnTo>
                  <a:lnTo>
                    <a:pt x="6841" y="8361"/>
                  </a:lnTo>
                  <a:lnTo>
                    <a:pt x="7347" y="8361"/>
                  </a:lnTo>
                  <a:cubicBezTo>
                    <a:pt x="8678" y="8361"/>
                    <a:pt x="11179" y="7791"/>
                    <a:pt x="11179" y="5574"/>
                  </a:cubicBezTo>
                  <a:cubicBezTo>
                    <a:pt x="11179" y="3927"/>
                    <a:pt x="10103" y="3199"/>
                    <a:pt x="9026" y="3072"/>
                  </a:cubicBezTo>
                  <a:cubicBezTo>
                    <a:pt x="8709" y="1742"/>
                    <a:pt x="7759" y="0"/>
                    <a:pt x="5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8"/>
            <p:cNvSpPr/>
            <p:nvPr/>
          </p:nvSpPr>
          <p:spPr>
            <a:xfrm>
              <a:off x="5393050" y="3347150"/>
              <a:ext cx="19025" cy="15875"/>
            </a:xfrm>
            <a:custGeom>
              <a:avLst/>
              <a:gdLst/>
              <a:ahLst/>
              <a:cxnLst/>
              <a:rect l="l" t="t" r="r" b="b"/>
              <a:pathLst>
                <a:path w="761" h="635" extrusionOk="0">
                  <a:moveTo>
                    <a:pt x="0" y="1"/>
                  </a:moveTo>
                  <a:lnTo>
                    <a:pt x="0" y="254"/>
                  </a:lnTo>
                  <a:cubicBezTo>
                    <a:pt x="0" y="444"/>
                    <a:pt x="190" y="634"/>
                    <a:pt x="380" y="634"/>
                  </a:cubicBezTo>
                  <a:cubicBezTo>
                    <a:pt x="602" y="634"/>
                    <a:pt x="760" y="444"/>
                    <a:pt x="760" y="254"/>
                  </a:cubicBezTo>
                  <a:lnTo>
                    <a:pt x="7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8"/>
            <p:cNvSpPr/>
            <p:nvPr/>
          </p:nvSpPr>
          <p:spPr>
            <a:xfrm>
              <a:off x="5393050" y="3327350"/>
              <a:ext cx="19025" cy="19050"/>
            </a:xfrm>
            <a:custGeom>
              <a:avLst/>
              <a:gdLst/>
              <a:ahLst/>
              <a:cxnLst/>
              <a:rect l="l" t="t" r="r" b="b"/>
              <a:pathLst>
                <a:path w="761" h="762" extrusionOk="0">
                  <a:moveTo>
                    <a:pt x="0" y="1"/>
                  </a:moveTo>
                  <a:lnTo>
                    <a:pt x="0" y="761"/>
                  </a:lnTo>
                  <a:lnTo>
                    <a:pt x="760" y="761"/>
                  </a:lnTo>
                  <a:lnTo>
                    <a:pt x="7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8"/>
            <p:cNvSpPr/>
            <p:nvPr/>
          </p:nvSpPr>
          <p:spPr>
            <a:xfrm>
              <a:off x="5393050" y="3289350"/>
              <a:ext cx="19025" cy="19025"/>
            </a:xfrm>
            <a:custGeom>
              <a:avLst/>
              <a:gdLst/>
              <a:ahLst/>
              <a:cxnLst/>
              <a:rect l="l" t="t" r="r" b="b"/>
              <a:pathLst>
                <a:path w="761" h="761" extrusionOk="0">
                  <a:moveTo>
                    <a:pt x="0" y="1"/>
                  </a:moveTo>
                  <a:lnTo>
                    <a:pt x="0" y="761"/>
                  </a:lnTo>
                  <a:lnTo>
                    <a:pt x="760" y="761"/>
                  </a:lnTo>
                  <a:lnTo>
                    <a:pt x="7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8"/>
            <p:cNvSpPr/>
            <p:nvPr/>
          </p:nvSpPr>
          <p:spPr>
            <a:xfrm>
              <a:off x="5393050" y="3308350"/>
              <a:ext cx="19025" cy="19025"/>
            </a:xfrm>
            <a:custGeom>
              <a:avLst/>
              <a:gdLst/>
              <a:ahLst/>
              <a:cxnLst/>
              <a:rect l="l" t="t" r="r" b="b"/>
              <a:pathLst>
                <a:path w="761" h="761" extrusionOk="0">
                  <a:moveTo>
                    <a:pt x="0" y="1"/>
                  </a:moveTo>
                  <a:lnTo>
                    <a:pt x="0" y="761"/>
                  </a:lnTo>
                  <a:lnTo>
                    <a:pt x="760" y="761"/>
                  </a:lnTo>
                  <a:lnTo>
                    <a:pt x="7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8"/>
            <p:cNvSpPr/>
            <p:nvPr/>
          </p:nvSpPr>
          <p:spPr>
            <a:xfrm>
              <a:off x="5351075" y="3186150"/>
              <a:ext cx="105325" cy="103225"/>
            </a:xfrm>
            <a:custGeom>
              <a:avLst/>
              <a:gdLst/>
              <a:ahLst/>
              <a:cxnLst/>
              <a:rect l="l" t="t" r="r" b="b"/>
              <a:pathLst>
                <a:path w="4213" h="4129" extrusionOk="0">
                  <a:moveTo>
                    <a:pt x="2065" y="1"/>
                  </a:moveTo>
                  <a:cubicBezTo>
                    <a:pt x="1970" y="1"/>
                    <a:pt x="1879" y="42"/>
                    <a:pt x="1806" y="139"/>
                  </a:cubicBezTo>
                  <a:lnTo>
                    <a:pt x="159" y="1817"/>
                  </a:lnTo>
                  <a:cubicBezTo>
                    <a:pt x="1" y="1944"/>
                    <a:pt x="1" y="2197"/>
                    <a:pt x="159" y="2355"/>
                  </a:cubicBezTo>
                  <a:cubicBezTo>
                    <a:pt x="238" y="2419"/>
                    <a:pt x="333" y="2450"/>
                    <a:pt x="428" y="2450"/>
                  </a:cubicBezTo>
                  <a:cubicBezTo>
                    <a:pt x="523" y="2450"/>
                    <a:pt x="618" y="2419"/>
                    <a:pt x="698" y="2355"/>
                  </a:cubicBezTo>
                  <a:lnTo>
                    <a:pt x="1679" y="1310"/>
                  </a:lnTo>
                  <a:lnTo>
                    <a:pt x="1679" y="4129"/>
                  </a:lnTo>
                  <a:lnTo>
                    <a:pt x="2439" y="4129"/>
                  </a:lnTo>
                  <a:lnTo>
                    <a:pt x="2439" y="1152"/>
                  </a:lnTo>
                  <a:lnTo>
                    <a:pt x="3484" y="2292"/>
                  </a:lnTo>
                  <a:cubicBezTo>
                    <a:pt x="3579" y="2387"/>
                    <a:pt x="3674" y="2419"/>
                    <a:pt x="3769" y="2419"/>
                  </a:cubicBezTo>
                  <a:cubicBezTo>
                    <a:pt x="3864" y="2419"/>
                    <a:pt x="3959" y="2387"/>
                    <a:pt x="4023" y="2324"/>
                  </a:cubicBezTo>
                  <a:cubicBezTo>
                    <a:pt x="4213" y="2165"/>
                    <a:pt x="4213" y="1944"/>
                    <a:pt x="4054" y="1785"/>
                  </a:cubicBezTo>
                  <a:lnTo>
                    <a:pt x="2534" y="139"/>
                  </a:lnTo>
                  <a:cubicBezTo>
                    <a:pt x="2462" y="42"/>
                    <a:pt x="2352" y="1"/>
                    <a:pt x="2248" y="1"/>
                  </a:cubicBezTo>
                  <a:cubicBezTo>
                    <a:pt x="2216" y="1"/>
                    <a:pt x="2184" y="4"/>
                    <a:pt x="2154" y="12"/>
                  </a:cubicBezTo>
                  <a:cubicBezTo>
                    <a:pt x="2124" y="4"/>
                    <a:pt x="2095" y="1"/>
                    <a:pt x="2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8"/>
            <p:cNvSpPr/>
            <p:nvPr/>
          </p:nvSpPr>
          <p:spPr>
            <a:xfrm>
              <a:off x="5047850" y="3853700"/>
              <a:ext cx="703875" cy="651900"/>
            </a:xfrm>
            <a:custGeom>
              <a:avLst/>
              <a:gdLst/>
              <a:ahLst/>
              <a:cxnLst/>
              <a:rect l="l" t="t" r="r" b="b"/>
              <a:pathLst>
                <a:path w="28155" h="26076" extrusionOk="0">
                  <a:moveTo>
                    <a:pt x="14048" y="0"/>
                  </a:moveTo>
                  <a:cubicBezTo>
                    <a:pt x="7834" y="0"/>
                    <a:pt x="2338" y="4441"/>
                    <a:pt x="1236" y="10774"/>
                  </a:cubicBezTo>
                  <a:cubicBezTo>
                    <a:pt x="1" y="17868"/>
                    <a:pt x="4719" y="24645"/>
                    <a:pt x="11813" y="25880"/>
                  </a:cubicBezTo>
                  <a:cubicBezTo>
                    <a:pt x="12570" y="26012"/>
                    <a:pt x="13322" y="26076"/>
                    <a:pt x="14065" y="26076"/>
                  </a:cubicBezTo>
                  <a:cubicBezTo>
                    <a:pt x="20289" y="26076"/>
                    <a:pt x="25816" y="21609"/>
                    <a:pt x="26919" y="15271"/>
                  </a:cubicBezTo>
                  <a:cubicBezTo>
                    <a:pt x="28154" y="8177"/>
                    <a:pt x="23404" y="1432"/>
                    <a:pt x="16310" y="197"/>
                  </a:cubicBezTo>
                  <a:cubicBezTo>
                    <a:pt x="15550" y="64"/>
                    <a:pt x="14794" y="0"/>
                    <a:pt x="1404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8"/>
            <p:cNvSpPr/>
            <p:nvPr/>
          </p:nvSpPr>
          <p:spPr>
            <a:xfrm>
              <a:off x="5351875" y="4160150"/>
              <a:ext cx="155200" cy="154525"/>
            </a:xfrm>
            <a:custGeom>
              <a:avLst/>
              <a:gdLst/>
              <a:ahLst/>
              <a:cxnLst/>
              <a:rect l="l" t="t" r="r" b="b"/>
              <a:pathLst>
                <a:path w="6208" h="6181" extrusionOk="0">
                  <a:moveTo>
                    <a:pt x="1824" y="1"/>
                  </a:moveTo>
                  <a:cubicBezTo>
                    <a:pt x="1807" y="1"/>
                    <a:pt x="1790" y="2"/>
                    <a:pt x="1774" y="5"/>
                  </a:cubicBezTo>
                  <a:cubicBezTo>
                    <a:pt x="1331" y="100"/>
                    <a:pt x="919" y="290"/>
                    <a:pt x="602" y="606"/>
                  </a:cubicBezTo>
                  <a:cubicBezTo>
                    <a:pt x="222" y="986"/>
                    <a:pt x="1" y="1525"/>
                    <a:pt x="1" y="2095"/>
                  </a:cubicBezTo>
                  <a:cubicBezTo>
                    <a:pt x="1" y="2633"/>
                    <a:pt x="222" y="3172"/>
                    <a:pt x="602" y="3552"/>
                  </a:cubicBezTo>
                  <a:lnTo>
                    <a:pt x="2629" y="5578"/>
                  </a:lnTo>
                  <a:cubicBezTo>
                    <a:pt x="3041" y="5990"/>
                    <a:pt x="3579" y="6180"/>
                    <a:pt x="4117" y="6180"/>
                  </a:cubicBezTo>
                  <a:cubicBezTo>
                    <a:pt x="4656" y="6180"/>
                    <a:pt x="5163" y="5990"/>
                    <a:pt x="5574" y="5578"/>
                  </a:cubicBezTo>
                  <a:cubicBezTo>
                    <a:pt x="5986" y="5198"/>
                    <a:pt x="6208" y="4660"/>
                    <a:pt x="6208" y="4090"/>
                  </a:cubicBezTo>
                  <a:cubicBezTo>
                    <a:pt x="6208" y="3552"/>
                    <a:pt x="5986" y="3013"/>
                    <a:pt x="5574" y="2633"/>
                  </a:cubicBezTo>
                  <a:lnTo>
                    <a:pt x="4529" y="1556"/>
                  </a:lnTo>
                  <a:cubicBezTo>
                    <a:pt x="4450" y="1477"/>
                    <a:pt x="4347" y="1438"/>
                    <a:pt x="4248" y="1438"/>
                  </a:cubicBezTo>
                  <a:cubicBezTo>
                    <a:pt x="4149" y="1438"/>
                    <a:pt x="4054" y="1477"/>
                    <a:pt x="3991" y="1556"/>
                  </a:cubicBezTo>
                  <a:cubicBezTo>
                    <a:pt x="3832" y="1715"/>
                    <a:pt x="3832" y="1936"/>
                    <a:pt x="3991" y="2095"/>
                  </a:cubicBezTo>
                  <a:lnTo>
                    <a:pt x="5036" y="3172"/>
                  </a:lnTo>
                  <a:cubicBezTo>
                    <a:pt x="5289" y="3393"/>
                    <a:pt x="5448" y="3742"/>
                    <a:pt x="5448" y="4090"/>
                  </a:cubicBezTo>
                  <a:cubicBezTo>
                    <a:pt x="5448" y="4438"/>
                    <a:pt x="5289" y="4787"/>
                    <a:pt x="5036" y="5040"/>
                  </a:cubicBezTo>
                  <a:cubicBezTo>
                    <a:pt x="4783" y="5293"/>
                    <a:pt x="4442" y="5420"/>
                    <a:pt x="4102" y="5420"/>
                  </a:cubicBezTo>
                  <a:cubicBezTo>
                    <a:pt x="3761" y="5420"/>
                    <a:pt x="3421" y="5293"/>
                    <a:pt x="3167" y="5040"/>
                  </a:cubicBezTo>
                  <a:lnTo>
                    <a:pt x="1141" y="3013"/>
                  </a:lnTo>
                  <a:cubicBezTo>
                    <a:pt x="919" y="2760"/>
                    <a:pt x="761" y="2443"/>
                    <a:pt x="761" y="2095"/>
                  </a:cubicBezTo>
                  <a:cubicBezTo>
                    <a:pt x="761" y="1715"/>
                    <a:pt x="919" y="1398"/>
                    <a:pt x="1141" y="1145"/>
                  </a:cubicBezTo>
                  <a:cubicBezTo>
                    <a:pt x="1362" y="955"/>
                    <a:pt x="1616" y="828"/>
                    <a:pt x="1901" y="765"/>
                  </a:cubicBezTo>
                  <a:cubicBezTo>
                    <a:pt x="2091" y="733"/>
                    <a:pt x="2249" y="543"/>
                    <a:pt x="2217" y="321"/>
                  </a:cubicBezTo>
                  <a:cubicBezTo>
                    <a:pt x="2188" y="148"/>
                    <a:pt x="2001" y="1"/>
                    <a:pt x="18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8"/>
            <p:cNvSpPr/>
            <p:nvPr/>
          </p:nvSpPr>
          <p:spPr>
            <a:xfrm>
              <a:off x="5287750" y="4066425"/>
              <a:ext cx="159950" cy="154825"/>
            </a:xfrm>
            <a:custGeom>
              <a:avLst/>
              <a:gdLst/>
              <a:ahLst/>
              <a:cxnLst/>
              <a:rect l="l" t="t" r="r" b="b"/>
              <a:pathLst>
                <a:path w="6398" h="6193" extrusionOk="0">
                  <a:moveTo>
                    <a:pt x="2280" y="1"/>
                  </a:moveTo>
                  <a:cubicBezTo>
                    <a:pt x="1742" y="1"/>
                    <a:pt x="1204" y="207"/>
                    <a:pt x="792" y="618"/>
                  </a:cubicBezTo>
                  <a:cubicBezTo>
                    <a:pt x="0" y="1442"/>
                    <a:pt x="0" y="2772"/>
                    <a:pt x="792" y="3595"/>
                  </a:cubicBezTo>
                  <a:lnTo>
                    <a:pt x="1869" y="4640"/>
                  </a:lnTo>
                  <a:cubicBezTo>
                    <a:pt x="1948" y="4720"/>
                    <a:pt x="2043" y="4759"/>
                    <a:pt x="2138" y="4759"/>
                  </a:cubicBezTo>
                  <a:cubicBezTo>
                    <a:pt x="2233" y="4759"/>
                    <a:pt x="2328" y="4720"/>
                    <a:pt x="2407" y="4640"/>
                  </a:cubicBezTo>
                  <a:cubicBezTo>
                    <a:pt x="2566" y="4514"/>
                    <a:pt x="2566" y="4260"/>
                    <a:pt x="2407" y="4102"/>
                  </a:cubicBezTo>
                  <a:lnTo>
                    <a:pt x="1330" y="3057"/>
                  </a:lnTo>
                  <a:cubicBezTo>
                    <a:pt x="824" y="2519"/>
                    <a:pt x="824" y="1695"/>
                    <a:pt x="1330" y="1157"/>
                  </a:cubicBezTo>
                  <a:cubicBezTo>
                    <a:pt x="1600" y="903"/>
                    <a:pt x="1940" y="777"/>
                    <a:pt x="2280" y="777"/>
                  </a:cubicBezTo>
                  <a:cubicBezTo>
                    <a:pt x="2621" y="777"/>
                    <a:pt x="2961" y="903"/>
                    <a:pt x="3231" y="1157"/>
                  </a:cubicBezTo>
                  <a:lnTo>
                    <a:pt x="5226" y="3184"/>
                  </a:lnTo>
                  <a:cubicBezTo>
                    <a:pt x="5479" y="3437"/>
                    <a:pt x="5637" y="3754"/>
                    <a:pt x="5637" y="4102"/>
                  </a:cubicBezTo>
                  <a:cubicBezTo>
                    <a:pt x="5637" y="4450"/>
                    <a:pt x="5479" y="4799"/>
                    <a:pt x="5226" y="5052"/>
                  </a:cubicBezTo>
                  <a:cubicBezTo>
                    <a:pt x="5036" y="5242"/>
                    <a:pt x="4782" y="5369"/>
                    <a:pt x="4497" y="5432"/>
                  </a:cubicBezTo>
                  <a:cubicBezTo>
                    <a:pt x="4307" y="5464"/>
                    <a:pt x="4149" y="5654"/>
                    <a:pt x="4181" y="5875"/>
                  </a:cubicBezTo>
                  <a:cubicBezTo>
                    <a:pt x="4212" y="6065"/>
                    <a:pt x="4371" y="6192"/>
                    <a:pt x="4561" y="6192"/>
                  </a:cubicBezTo>
                  <a:lnTo>
                    <a:pt x="4624" y="6192"/>
                  </a:lnTo>
                  <a:cubicBezTo>
                    <a:pt x="5067" y="6129"/>
                    <a:pt x="5479" y="5907"/>
                    <a:pt x="5764" y="5590"/>
                  </a:cubicBezTo>
                  <a:cubicBezTo>
                    <a:pt x="6176" y="5210"/>
                    <a:pt x="6397" y="4672"/>
                    <a:pt x="6397" y="4102"/>
                  </a:cubicBezTo>
                  <a:cubicBezTo>
                    <a:pt x="6397" y="3564"/>
                    <a:pt x="6176" y="3025"/>
                    <a:pt x="5764" y="2645"/>
                  </a:cubicBezTo>
                  <a:lnTo>
                    <a:pt x="3769" y="618"/>
                  </a:lnTo>
                  <a:cubicBezTo>
                    <a:pt x="3357" y="207"/>
                    <a:pt x="2819" y="1"/>
                    <a:pt x="2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8"/>
            <p:cNvSpPr/>
            <p:nvPr/>
          </p:nvSpPr>
          <p:spPr>
            <a:xfrm>
              <a:off x="1844525" y="1972125"/>
              <a:ext cx="714950" cy="652025"/>
            </a:xfrm>
            <a:custGeom>
              <a:avLst/>
              <a:gdLst/>
              <a:ahLst/>
              <a:cxnLst/>
              <a:rect l="l" t="t" r="r" b="b"/>
              <a:pathLst>
                <a:path w="28598" h="26081" extrusionOk="0">
                  <a:moveTo>
                    <a:pt x="14299" y="1"/>
                  </a:moveTo>
                  <a:cubicBezTo>
                    <a:pt x="10958" y="1"/>
                    <a:pt x="7617" y="1275"/>
                    <a:pt x="5068" y="3825"/>
                  </a:cubicBezTo>
                  <a:cubicBezTo>
                    <a:pt x="1" y="8923"/>
                    <a:pt x="1" y="17157"/>
                    <a:pt x="5068" y="22256"/>
                  </a:cubicBezTo>
                  <a:cubicBezTo>
                    <a:pt x="7617" y="24805"/>
                    <a:pt x="10958" y="26080"/>
                    <a:pt x="14299" y="26080"/>
                  </a:cubicBezTo>
                  <a:cubicBezTo>
                    <a:pt x="17640" y="26080"/>
                    <a:pt x="20981" y="24805"/>
                    <a:pt x="23531" y="22256"/>
                  </a:cubicBezTo>
                  <a:cubicBezTo>
                    <a:pt x="28598" y="17157"/>
                    <a:pt x="28598" y="8923"/>
                    <a:pt x="23531" y="3825"/>
                  </a:cubicBezTo>
                  <a:cubicBezTo>
                    <a:pt x="20981" y="1275"/>
                    <a:pt x="17640" y="1"/>
                    <a:pt x="142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8"/>
            <p:cNvSpPr/>
            <p:nvPr/>
          </p:nvSpPr>
          <p:spPr>
            <a:xfrm>
              <a:off x="2142225" y="2098600"/>
              <a:ext cx="120350" cy="101375"/>
            </a:xfrm>
            <a:custGeom>
              <a:avLst/>
              <a:gdLst/>
              <a:ahLst/>
              <a:cxnLst/>
              <a:rect l="l" t="t" r="r" b="b"/>
              <a:pathLst>
                <a:path w="4814" h="4055" extrusionOk="0">
                  <a:moveTo>
                    <a:pt x="2407" y="1"/>
                  </a:moveTo>
                  <a:cubicBezTo>
                    <a:pt x="1077" y="1"/>
                    <a:pt x="0" y="1078"/>
                    <a:pt x="0" y="2408"/>
                  </a:cubicBezTo>
                  <a:lnTo>
                    <a:pt x="0" y="3674"/>
                  </a:lnTo>
                  <a:cubicBezTo>
                    <a:pt x="0" y="3864"/>
                    <a:pt x="158" y="4054"/>
                    <a:pt x="380" y="4054"/>
                  </a:cubicBezTo>
                  <a:cubicBezTo>
                    <a:pt x="570" y="4054"/>
                    <a:pt x="760" y="3864"/>
                    <a:pt x="760" y="3674"/>
                  </a:cubicBezTo>
                  <a:lnTo>
                    <a:pt x="760" y="2408"/>
                  </a:lnTo>
                  <a:cubicBezTo>
                    <a:pt x="760" y="1489"/>
                    <a:pt x="1489" y="761"/>
                    <a:pt x="2407" y="761"/>
                  </a:cubicBezTo>
                  <a:cubicBezTo>
                    <a:pt x="3294" y="761"/>
                    <a:pt x="4054" y="1489"/>
                    <a:pt x="4054" y="2408"/>
                  </a:cubicBezTo>
                  <a:lnTo>
                    <a:pt x="4054" y="3674"/>
                  </a:lnTo>
                  <a:cubicBezTo>
                    <a:pt x="4054" y="3864"/>
                    <a:pt x="4212" y="4054"/>
                    <a:pt x="4434" y="4054"/>
                  </a:cubicBezTo>
                  <a:cubicBezTo>
                    <a:pt x="4624" y="4054"/>
                    <a:pt x="4814" y="3864"/>
                    <a:pt x="4814" y="3674"/>
                  </a:cubicBezTo>
                  <a:lnTo>
                    <a:pt x="4814" y="2408"/>
                  </a:lnTo>
                  <a:cubicBezTo>
                    <a:pt x="4814" y="1078"/>
                    <a:pt x="3737" y="1"/>
                    <a:pt x="24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8"/>
            <p:cNvSpPr/>
            <p:nvPr/>
          </p:nvSpPr>
          <p:spPr>
            <a:xfrm>
              <a:off x="2093925" y="2184125"/>
              <a:ext cx="216150" cy="164700"/>
            </a:xfrm>
            <a:custGeom>
              <a:avLst/>
              <a:gdLst/>
              <a:ahLst/>
              <a:cxnLst/>
              <a:rect l="l" t="t" r="r" b="b"/>
              <a:pathLst>
                <a:path w="8646" h="6588" extrusionOk="0">
                  <a:moveTo>
                    <a:pt x="7886" y="760"/>
                  </a:moveTo>
                  <a:lnTo>
                    <a:pt x="7886" y="5827"/>
                  </a:lnTo>
                  <a:lnTo>
                    <a:pt x="760" y="5827"/>
                  </a:lnTo>
                  <a:lnTo>
                    <a:pt x="760" y="760"/>
                  </a:lnTo>
                  <a:close/>
                  <a:moveTo>
                    <a:pt x="760" y="0"/>
                  </a:moveTo>
                  <a:cubicBezTo>
                    <a:pt x="349" y="0"/>
                    <a:pt x="0" y="348"/>
                    <a:pt x="0" y="760"/>
                  </a:cubicBezTo>
                  <a:lnTo>
                    <a:pt x="0" y="5827"/>
                  </a:lnTo>
                  <a:cubicBezTo>
                    <a:pt x="0" y="6239"/>
                    <a:pt x="349" y="6587"/>
                    <a:pt x="760" y="6587"/>
                  </a:cubicBezTo>
                  <a:lnTo>
                    <a:pt x="7886" y="6587"/>
                  </a:lnTo>
                  <a:cubicBezTo>
                    <a:pt x="8298" y="6587"/>
                    <a:pt x="8646" y="6239"/>
                    <a:pt x="8646" y="5827"/>
                  </a:cubicBezTo>
                  <a:lnTo>
                    <a:pt x="8646" y="760"/>
                  </a:lnTo>
                  <a:cubicBezTo>
                    <a:pt x="8646" y="348"/>
                    <a:pt x="8298" y="0"/>
                    <a:pt x="7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8"/>
            <p:cNvSpPr/>
            <p:nvPr/>
          </p:nvSpPr>
          <p:spPr>
            <a:xfrm>
              <a:off x="2173875" y="2241125"/>
              <a:ext cx="57050" cy="57025"/>
            </a:xfrm>
            <a:custGeom>
              <a:avLst/>
              <a:gdLst/>
              <a:ahLst/>
              <a:cxnLst/>
              <a:rect l="l" t="t" r="r" b="b"/>
              <a:pathLst>
                <a:path w="2282" h="2281" extrusionOk="0">
                  <a:moveTo>
                    <a:pt x="1141" y="760"/>
                  </a:moveTo>
                  <a:cubicBezTo>
                    <a:pt x="1331" y="760"/>
                    <a:pt x="1521" y="919"/>
                    <a:pt x="1521" y="1140"/>
                  </a:cubicBezTo>
                  <a:cubicBezTo>
                    <a:pt x="1521" y="1362"/>
                    <a:pt x="1331" y="1520"/>
                    <a:pt x="1141" y="1520"/>
                  </a:cubicBezTo>
                  <a:cubicBezTo>
                    <a:pt x="919" y="1520"/>
                    <a:pt x="761" y="1362"/>
                    <a:pt x="761" y="1140"/>
                  </a:cubicBezTo>
                  <a:cubicBezTo>
                    <a:pt x="761" y="919"/>
                    <a:pt x="919" y="760"/>
                    <a:pt x="1141" y="760"/>
                  </a:cubicBezTo>
                  <a:close/>
                  <a:moveTo>
                    <a:pt x="1141" y="0"/>
                  </a:moveTo>
                  <a:cubicBezTo>
                    <a:pt x="508" y="0"/>
                    <a:pt x="1" y="507"/>
                    <a:pt x="1" y="1140"/>
                  </a:cubicBezTo>
                  <a:cubicBezTo>
                    <a:pt x="1" y="1774"/>
                    <a:pt x="508" y="2280"/>
                    <a:pt x="1141" y="2280"/>
                  </a:cubicBezTo>
                  <a:cubicBezTo>
                    <a:pt x="1743" y="2280"/>
                    <a:pt x="2281" y="1774"/>
                    <a:pt x="2281" y="1140"/>
                  </a:cubicBezTo>
                  <a:cubicBezTo>
                    <a:pt x="2281" y="507"/>
                    <a:pt x="1774" y="0"/>
                    <a:pt x="1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8"/>
            <p:cNvSpPr/>
            <p:nvPr/>
          </p:nvSpPr>
          <p:spPr>
            <a:xfrm>
              <a:off x="1995750" y="2396300"/>
              <a:ext cx="57025" cy="57025"/>
            </a:xfrm>
            <a:custGeom>
              <a:avLst/>
              <a:gdLst/>
              <a:ahLst/>
              <a:cxnLst/>
              <a:rect l="l" t="t" r="r" b="b"/>
              <a:pathLst>
                <a:path w="2281" h="2281" extrusionOk="0">
                  <a:moveTo>
                    <a:pt x="1140" y="760"/>
                  </a:moveTo>
                  <a:cubicBezTo>
                    <a:pt x="1362" y="760"/>
                    <a:pt x="1520" y="919"/>
                    <a:pt x="1520" y="1140"/>
                  </a:cubicBezTo>
                  <a:cubicBezTo>
                    <a:pt x="1520" y="1330"/>
                    <a:pt x="1362" y="1520"/>
                    <a:pt x="1140" y="1520"/>
                  </a:cubicBezTo>
                  <a:cubicBezTo>
                    <a:pt x="919" y="1520"/>
                    <a:pt x="760" y="1330"/>
                    <a:pt x="760" y="1140"/>
                  </a:cubicBezTo>
                  <a:cubicBezTo>
                    <a:pt x="760" y="919"/>
                    <a:pt x="919" y="760"/>
                    <a:pt x="1140" y="760"/>
                  </a:cubicBezTo>
                  <a:close/>
                  <a:moveTo>
                    <a:pt x="1140" y="0"/>
                  </a:moveTo>
                  <a:cubicBezTo>
                    <a:pt x="507" y="0"/>
                    <a:pt x="0" y="507"/>
                    <a:pt x="0" y="1140"/>
                  </a:cubicBezTo>
                  <a:cubicBezTo>
                    <a:pt x="0" y="1742"/>
                    <a:pt x="507" y="2281"/>
                    <a:pt x="1140" y="2281"/>
                  </a:cubicBezTo>
                  <a:cubicBezTo>
                    <a:pt x="1774" y="2281"/>
                    <a:pt x="2281" y="1742"/>
                    <a:pt x="2281" y="1140"/>
                  </a:cubicBezTo>
                  <a:cubicBezTo>
                    <a:pt x="2281" y="507"/>
                    <a:pt x="1774" y="0"/>
                    <a:pt x="1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8"/>
            <p:cNvSpPr/>
            <p:nvPr/>
          </p:nvSpPr>
          <p:spPr>
            <a:xfrm>
              <a:off x="2084425" y="2396300"/>
              <a:ext cx="57025" cy="57025"/>
            </a:xfrm>
            <a:custGeom>
              <a:avLst/>
              <a:gdLst/>
              <a:ahLst/>
              <a:cxnLst/>
              <a:rect l="l" t="t" r="r" b="b"/>
              <a:pathLst>
                <a:path w="2281" h="2281" extrusionOk="0">
                  <a:moveTo>
                    <a:pt x="1140" y="760"/>
                  </a:moveTo>
                  <a:cubicBezTo>
                    <a:pt x="1362" y="760"/>
                    <a:pt x="1520" y="919"/>
                    <a:pt x="1520" y="1140"/>
                  </a:cubicBezTo>
                  <a:cubicBezTo>
                    <a:pt x="1520" y="1330"/>
                    <a:pt x="1362" y="1520"/>
                    <a:pt x="1140" y="1520"/>
                  </a:cubicBezTo>
                  <a:cubicBezTo>
                    <a:pt x="950" y="1520"/>
                    <a:pt x="760" y="1330"/>
                    <a:pt x="760" y="1140"/>
                  </a:cubicBezTo>
                  <a:cubicBezTo>
                    <a:pt x="760" y="919"/>
                    <a:pt x="950" y="760"/>
                    <a:pt x="1140" y="760"/>
                  </a:cubicBezTo>
                  <a:close/>
                  <a:moveTo>
                    <a:pt x="1140" y="0"/>
                  </a:moveTo>
                  <a:cubicBezTo>
                    <a:pt x="507" y="0"/>
                    <a:pt x="0" y="507"/>
                    <a:pt x="0" y="1140"/>
                  </a:cubicBezTo>
                  <a:cubicBezTo>
                    <a:pt x="0" y="1742"/>
                    <a:pt x="507" y="2281"/>
                    <a:pt x="1140" y="2281"/>
                  </a:cubicBezTo>
                  <a:cubicBezTo>
                    <a:pt x="1774" y="2281"/>
                    <a:pt x="2280" y="1742"/>
                    <a:pt x="2280" y="1140"/>
                  </a:cubicBezTo>
                  <a:cubicBezTo>
                    <a:pt x="2280" y="507"/>
                    <a:pt x="1774" y="0"/>
                    <a:pt x="1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8"/>
            <p:cNvSpPr/>
            <p:nvPr/>
          </p:nvSpPr>
          <p:spPr>
            <a:xfrm>
              <a:off x="2173875" y="2396300"/>
              <a:ext cx="57050" cy="57025"/>
            </a:xfrm>
            <a:custGeom>
              <a:avLst/>
              <a:gdLst/>
              <a:ahLst/>
              <a:cxnLst/>
              <a:rect l="l" t="t" r="r" b="b"/>
              <a:pathLst>
                <a:path w="2282" h="2281" extrusionOk="0">
                  <a:moveTo>
                    <a:pt x="1141" y="760"/>
                  </a:moveTo>
                  <a:cubicBezTo>
                    <a:pt x="1331" y="760"/>
                    <a:pt x="1521" y="919"/>
                    <a:pt x="1521" y="1140"/>
                  </a:cubicBezTo>
                  <a:cubicBezTo>
                    <a:pt x="1521" y="1330"/>
                    <a:pt x="1331" y="1520"/>
                    <a:pt x="1141" y="1520"/>
                  </a:cubicBezTo>
                  <a:cubicBezTo>
                    <a:pt x="919" y="1520"/>
                    <a:pt x="761" y="1330"/>
                    <a:pt x="761" y="1140"/>
                  </a:cubicBezTo>
                  <a:cubicBezTo>
                    <a:pt x="761" y="919"/>
                    <a:pt x="919" y="760"/>
                    <a:pt x="1141" y="760"/>
                  </a:cubicBezTo>
                  <a:close/>
                  <a:moveTo>
                    <a:pt x="1141" y="0"/>
                  </a:moveTo>
                  <a:cubicBezTo>
                    <a:pt x="508" y="0"/>
                    <a:pt x="1" y="507"/>
                    <a:pt x="1" y="1140"/>
                  </a:cubicBezTo>
                  <a:cubicBezTo>
                    <a:pt x="1" y="1742"/>
                    <a:pt x="508" y="2281"/>
                    <a:pt x="1141" y="2281"/>
                  </a:cubicBezTo>
                  <a:cubicBezTo>
                    <a:pt x="1743" y="2281"/>
                    <a:pt x="2281" y="1742"/>
                    <a:pt x="2281" y="1140"/>
                  </a:cubicBezTo>
                  <a:cubicBezTo>
                    <a:pt x="2281" y="507"/>
                    <a:pt x="1774" y="0"/>
                    <a:pt x="1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8"/>
            <p:cNvSpPr/>
            <p:nvPr/>
          </p:nvSpPr>
          <p:spPr>
            <a:xfrm>
              <a:off x="2262550" y="2396300"/>
              <a:ext cx="57025" cy="57025"/>
            </a:xfrm>
            <a:custGeom>
              <a:avLst/>
              <a:gdLst/>
              <a:ahLst/>
              <a:cxnLst/>
              <a:rect l="l" t="t" r="r" b="b"/>
              <a:pathLst>
                <a:path w="2281" h="2281" extrusionOk="0">
                  <a:moveTo>
                    <a:pt x="1141" y="760"/>
                  </a:moveTo>
                  <a:cubicBezTo>
                    <a:pt x="1363" y="760"/>
                    <a:pt x="1521" y="919"/>
                    <a:pt x="1521" y="1140"/>
                  </a:cubicBezTo>
                  <a:cubicBezTo>
                    <a:pt x="1521" y="1330"/>
                    <a:pt x="1363" y="1520"/>
                    <a:pt x="1141" y="1520"/>
                  </a:cubicBezTo>
                  <a:cubicBezTo>
                    <a:pt x="919" y="1520"/>
                    <a:pt x="761" y="1330"/>
                    <a:pt x="761" y="1140"/>
                  </a:cubicBezTo>
                  <a:cubicBezTo>
                    <a:pt x="761" y="919"/>
                    <a:pt x="919" y="760"/>
                    <a:pt x="1141" y="760"/>
                  </a:cubicBezTo>
                  <a:close/>
                  <a:moveTo>
                    <a:pt x="1141" y="0"/>
                  </a:moveTo>
                  <a:cubicBezTo>
                    <a:pt x="508" y="0"/>
                    <a:pt x="1" y="507"/>
                    <a:pt x="1" y="1140"/>
                  </a:cubicBezTo>
                  <a:cubicBezTo>
                    <a:pt x="1" y="1742"/>
                    <a:pt x="508" y="2281"/>
                    <a:pt x="1141" y="2281"/>
                  </a:cubicBezTo>
                  <a:cubicBezTo>
                    <a:pt x="1774" y="2281"/>
                    <a:pt x="2281" y="1742"/>
                    <a:pt x="2281" y="1140"/>
                  </a:cubicBezTo>
                  <a:cubicBezTo>
                    <a:pt x="2281" y="507"/>
                    <a:pt x="1774" y="0"/>
                    <a:pt x="1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8"/>
            <p:cNvSpPr/>
            <p:nvPr/>
          </p:nvSpPr>
          <p:spPr>
            <a:xfrm>
              <a:off x="2351225" y="2396300"/>
              <a:ext cx="57025" cy="57025"/>
            </a:xfrm>
            <a:custGeom>
              <a:avLst/>
              <a:gdLst/>
              <a:ahLst/>
              <a:cxnLst/>
              <a:rect l="l" t="t" r="r" b="b"/>
              <a:pathLst>
                <a:path w="2281" h="2281" extrusionOk="0">
                  <a:moveTo>
                    <a:pt x="1141" y="760"/>
                  </a:moveTo>
                  <a:cubicBezTo>
                    <a:pt x="1363" y="760"/>
                    <a:pt x="1521" y="919"/>
                    <a:pt x="1521" y="1140"/>
                  </a:cubicBezTo>
                  <a:cubicBezTo>
                    <a:pt x="1521" y="1330"/>
                    <a:pt x="1363" y="1520"/>
                    <a:pt x="1141" y="1520"/>
                  </a:cubicBezTo>
                  <a:cubicBezTo>
                    <a:pt x="951" y="1520"/>
                    <a:pt x="761" y="1330"/>
                    <a:pt x="761" y="1140"/>
                  </a:cubicBezTo>
                  <a:cubicBezTo>
                    <a:pt x="761" y="919"/>
                    <a:pt x="951" y="760"/>
                    <a:pt x="1141" y="760"/>
                  </a:cubicBezTo>
                  <a:close/>
                  <a:moveTo>
                    <a:pt x="1141" y="0"/>
                  </a:moveTo>
                  <a:cubicBezTo>
                    <a:pt x="507" y="0"/>
                    <a:pt x="1" y="507"/>
                    <a:pt x="1" y="1140"/>
                  </a:cubicBezTo>
                  <a:cubicBezTo>
                    <a:pt x="1" y="1742"/>
                    <a:pt x="507" y="2281"/>
                    <a:pt x="1141" y="2281"/>
                  </a:cubicBezTo>
                  <a:cubicBezTo>
                    <a:pt x="1774" y="2281"/>
                    <a:pt x="2281" y="1742"/>
                    <a:pt x="2281" y="1140"/>
                  </a:cubicBezTo>
                  <a:cubicBezTo>
                    <a:pt x="2281" y="507"/>
                    <a:pt x="1774" y="0"/>
                    <a:pt x="1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8"/>
            <p:cNvSpPr/>
            <p:nvPr/>
          </p:nvSpPr>
          <p:spPr>
            <a:xfrm>
              <a:off x="1844525" y="3853275"/>
              <a:ext cx="714950" cy="652000"/>
            </a:xfrm>
            <a:custGeom>
              <a:avLst/>
              <a:gdLst/>
              <a:ahLst/>
              <a:cxnLst/>
              <a:rect l="l" t="t" r="r" b="b"/>
              <a:pathLst>
                <a:path w="28598" h="26080" extrusionOk="0">
                  <a:moveTo>
                    <a:pt x="14299" y="0"/>
                  </a:moveTo>
                  <a:cubicBezTo>
                    <a:pt x="10958" y="0"/>
                    <a:pt x="7617" y="1275"/>
                    <a:pt x="5068" y="3824"/>
                  </a:cubicBezTo>
                  <a:cubicBezTo>
                    <a:pt x="1" y="8923"/>
                    <a:pt x="1" y="17188"/>
                    <a:pt x="5068" y="22255"/>
                  </a:cubicBezTo>
                  <a:cubicBezTo>
                    <a:pt x="7617" y="24805"/>
                    <a:pt x="10958" y="26079"/>
                    <a:pt x="14299" y="26079"/>
                  </a:cubicBezTo>
                  <a:cubicBezTo>
                    <a:pt x="17640" y="26079"/>
                    <a:pt x="20981" y="24805"/>
                    <a:pt x="23531" y="22255"/>
                  </a:cubicBezTo>
                  <a:cubicBezTo>
                    <a:pt x="28598" y="17188"/>
                    <a:pt x="28598" y="8923"/>
                    <a:pt x="23531" y="3824"/>
                  </a:cubicBezTo>
                  <a:cubicBezTo>
                    <a:pt x="20981" y="1275"/>
                    <a:pt x="17640" y="0"/>
                    <a:pt x="1429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8"/>
            <p:cNvSpPr/>
            <p:nvPr/>
          </p:nvSpPr>
          <p:spPr>
            <a:xfrm>
              <a:off x="2081250" y="4037525"/>
              <a:ext cx="241500" cy="299300"/>
            </a:xfrm>
            <a:custGeom>
              <a:avLst/>
              <a:gdLst/>
              <a:ahLst/>
              <a:cxnLst/>
              <a:rect l="l" t="t" r="r" b="b"/>
              <a:pathLst>
                <a:path w="9660" h="11972" extrusionOk="0">
                  <a:moveTo>
                    <a:pt x="4814" y="1"/>
                  </a:moveTo>
                  <a:cubicBezTo>
                    <a:pt x="4820" y="1"/>
                    <a:pt x="4825" y="1"/>
                    <a:pt x="4830" y="1"/>
                  </a:cubicBezTo>
                  <a:lnTo>
                    <a:pt x="4830" y="1"/>
                  </a:lnTo>
                  <a:cubicBezTo>
                    <a:pt x="4835" y="1"/>
                    <a:pt x="4841" y="1"/>
                    <a:pt x="4846" y="1"/>
                  </a:cubicBezTo>
                  <a:close/>
                  <a:moveTo>
                    <a:pt x="4846" y="761"/>
                  </a:moveTo>
                  <a:cubicBezTo>
                    <a:pt x="6239" y="2376"/>
                    <a:pt x="7823" y="2598"/>
                    <a:pt x="8520" y="2598"/>
                  </a:cubicBezTo>
                  <a:cubicBezTo>
                    <a:pt x="8773" y="2598"/>
                    <a:pt x="8900" y="2566"/>
                    <a:pt x="8900" y="2566"/>
                  </a:cubicBezTo>
                  <a:lnTo>
                    <a:pt x="8900" y="5955"/>
                  </a:lnTo>
                  <a:cubicBezTo>
                    <a:pt x="8900" y="7792"/>
                    <a:pt x="7918" y="9470"/>
                    <a:pt x="6303" y="10357"/>
                  </a:cubicBezTo>
                  <a:lnTo>
                    <a:pt x="4846" y="11212"/>
                  </a:lnTo>
                  <a:lnTo>
                    <a:pt x="3358" y="10357"/>
                  </a:lnTo>
                  <a:cubicBezTo>
                    <a:pt x="1774" y="9470"/>
                    <a:pt x="761" y="7792"/>
                    <a:pt x="761" y="5955"/>
                  </a:cubicBezTo>
                  <a:lnTo>
                    <a:pt x="761" y="2566"/>
                  </a:lnTo>
                  <a:cubicBezTo>
                    <a:pt x="761" y="2566"/>
                    <a:pt x="919" y="2598"/>
                    <a:pt x="1204" y="2598"/>
                  </a:cubicBezTo>
                  <a:cubicBezTo>
                    <a:pt x="1901" y="2598"/>
                    <a:pt x="3421" y="2376"/>
                    <a:pt x="4846" y="761"/>
                  </a:cubicBezTo>
                  <a:close/>
                  <a:moveTo>
                    <a:pt x="4830" y="1"/>
                  </a:moveTo>
                  <a:cubicBezTo>
                    <a:pt x="4614" y="6"/>
                    <a:pt x="4400" y="100"/>
                    <a:pt x="4276" y="254"/>
                  </a:cubicBezTo>
                  <a:cubicBezTo>
                    <a:pt x="3041" y="1648"/>
                    <a:pt x="1837" y="1838"/>
                    <a:pt x="1204" y="1838"/>
                  </a:cubicBezTo>
                  <a:lnTo>
                    <a:pt x="919" y="1838"/>
                  </a:lnTo>
                  <a:cubicBezTo>
                    <a:pt x="856" y="1806"/>
                    <a:pt x="824" y="1806"/>
                    <a:pt x="761" y="1806"/>
                  </a:cubicBezTo>
                  <a:cubicBezTo>
                    <a:pt x="602" y="1806"/>
                    <a:pt x="412" y="1869"/>
                    <a:pt x="286" y="1996"/>
                  </a:cubicBezTo>
                  <a:cubicBezTo>
                    <a:pt x="96" y="2123"/>
                    <a:pt x="1" y="2344"/>
                    <a:pt x="1" y="2566"/>
                  </a:cubicBezTo>
                  <a:lnTo>
                    <a:pt x="1" y="5955"/>
                  </a:lnTo>
                  <a:cubicBezTo>
                    <a:pt x="1" y="8045"/>
                    <a:pt x="1141" y="10008"/>
                    <a:pt x="2977" y="11053"/>
                  </a:cubicBezTo>
                  <a:lnTo>
                    <a:pt x="4466" y="11877"/>
                  </a:lnTo>
                  <a:cubicBezTo>
                    <a:pt x="4593" y="11940"/>
                    <a:pt x="4719" y="11972"/>
                    <a:pt x="4846" y="11972"/>
                  </a:cubicBezTo>
                  <a:cubicBezTo>
                    <a:pt x="4973" y="11972"/>
                    <a:pt x="5099" y="11940"/>
                    <a:pt x="5194" y="11877"/>
                  </a:cubicBezTo>
                  <a:lnTo>
                    <a:pt x="6683" y="11053"/>
                  </a:lnTo>
                  <a:cubicBezTo>
                    <a:pt x="8520" y="10008"/>
                    <a:pt x="9660" y="8045"/>
                    <a:pt x="9660" y="5955"/>
                  </a:cubicBezTo>
                  <a:lnTo>
                    <a:pt x="9660" y="2566"/>
                  </a:lnTo>
                  <a:cubicBezTo>
                    <a:pt x="9660" y="2344"/>
                    <a:pt x="9565" y="2123"/>
                    <a:pt x="9375" y="1996"/>
                  </a:cubicBezTo>
                  <a:cubicBezTo>
                    <a:pt x="9248" y="1869"/>
                    <a:pt x="9090" y="1806"/>
                    <a:pt x="8900" y="1806"/>
                  </a:cubicBezTo>
                  <a:lnTo>
                    <a:pt x="8773" y="1806"/>
                  </a:lnTo>
                  <a:cubicBezTo>
                    <a:pt x="8773" y="1806"/>
                    <a:pt x="8678" y="1838"/>
                    <a:pt x="8520" y="1838"/>
                  </a:cubicBezTo>
                  <a:cubicBezTo>
                    <a:pt x="7981" y="1838"/>
                    <a:pt x="6619" y="1679"/>
                    <a:pt x="5416" y="254"/>
                  </a:cubicBezTo>
                  <a:cubicBezTo>
                    <a:pt x="5261" y="100"/>
                    <a:pt x="5046" y="6"/>
                    <a:pt x="4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8"/>
            <p:cNvSpPr/>
            <p:nvPr/>
          </p:nvSpPr>
          <p:spPr>
            <a:xfrm>
              <a:off x="2192875" y="4042275"/>
              <a:ext cx="19025" cy="288225"/>
            </a:xfrm>
            <a:custGeom>
              <a:avLst/>
              <a:gdLst/>
              <a:ahLst/>
              <a:cxnLst/>
              <a:rect l="l" t="t" r="r" b="b"/>
              <a:pathLst>
                <a:path w="761" h="11529" extrusionOk="0">
                  <a:moveTo>
                    <a:pt x="381" y="1"/>
                  </a:moveTo>
                  <a:cubicBezTo>
                    <a:pt x="159" y="1"/>
                    <a:pt x="1" y="159"/>
                    <a:pt x="1" y="381"/>
                  </a:cubicBezTo>
                  <a:lnTo>
                    <a:pt x="1" y="11148"/>
                  </a:lnTo>
                  <a:cubicBezTo>
                    <a:pt x="1" y="11370"/>
                    <a:pt x="159" y="11528"/>
                    <a:pt x="381" y="11528"/>
                  </a:cubicBezTo>
                  <a:cubicBezTo>
                    <a:pt x="571" y="11528"/>
                    <a:pt x="761" y="11370"/>
                    <a:pt x="761" y="11148"/>
                  </a:cubicBezTo>
                  <a:lnTo>
                    <a:pt x="761" y="381"/>
                  </a:lnTo>
                  <a:cubicBezTo>
                    <a:pt x="761" y="159"/>
                    <a:pt x="571" y="1"/>
                    <a:pt x="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8"/>
            <p:cNvSpPr/>
            <p:nvPr/>
          </p:nvSpPr>
          <p:spPr>
            <a:xfrm>
              <a:off x="1844525" y="2912700"/>
              <a:ext cx="714950" cy="652000"/>
            </a:xfrm>
            <a:custGeom>
              <a:avLst/>
              <a:gdLst/>
              <a:ahLst/>
              <a:cxnLst/>
              <a:rect l="l" t="t" r="r" b="b"/>
              <a:pathLst>
                <a:path w="28598" h="26080" extrusionOk="0">
                  <a:moveTo>
                    <a:pt x="14299" y="0"/>
                  </a:moveTo>
                  <a:cubicBezTo>
                    <a:pt x="10958" y="0"/>
                    <a:pt x="7617" y="1275"/>
                    <a:pt x="5068" y="3824"/>
                  </a:cubicBezTo>
                  <a:cubicBezTo>
                    <a:pt x="1" y="8923"/>
                    <a:pt x="1" y="17157"/>
                    <a:pt x="5068" y="22256"/>
                  </a:cubicBezTo>
                  <a:cubicBezTo>
                    <a:pt x="7617" y="24805"/>
                    <a:pt x="10958" y="26080"/>
                    <a:pt x="14299" y="26080"/>
                  </a:cubicBezTo>
                  <a:cubicBezTo>
                    <a:pt x="17640" y="26080"/>
                    <a:pt x="20981" y="24805"/>
                    <a:pt x="23531" y="22256"/>
                  </a:cubicBezTo>
                  <a:cubicBezTo>
                    <a:pt x="28598" y="17157"/>
                    <a:pt x="28598" y="8923"/>
                    <a:pt x="23531" y="3824"/>
                  </a:cubicBezTo>
                  <a:cubicBezTo>
                    <a:pt x="20981" y="1275"/>
                    <a:pt x="17640" y="0"/>
                    <a:pt x="1429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8"/>
            <p:cNvSpPr/>
            <p:nvPr/>
          </p:nvSpPr>
          <p:spPr>
            <a:xfrm>
              <a:off x="2255425" y="3324400"/>
              <a:ext cx="77625" cy="76625"/>
            </a:xfrm>
            <a:custGeom>
              <a:avLst/>
              <a:gdLst/>
              <a:ahLst/>
              <a:cxnLst/>
              <a:rect l="l" t="t" r="r" b="b"/>
              <a:pathLst>
                <a:path w="3105" h="3065" extrusionOk="0">
                  <a:moveTo>
                    <a:pt x="397" y="0"/>
                  </a:moveTo>
                  <a:cubicBezTo>
                    <a:pt x="302" y="0"/>
                    <a:pt x="207" y="40"/>
                    <a:pt x="127" y="119"/>
                  </a:cubicBezTo>
                  <a:cubicBezTo>
                    <a:pt x="1" y="277"/>
                    <a:pt x="1" y="499"/>
                    <a:pt x="127" y="657"/>
                  </a:cubicBezTo>
                  <a:lnTo>
                    <a:pt x="2408" y="2938"/>
                  </a:lnTo>
                  <a:cubicBezTo>
                    <a:pt x="2503" y="3033"/>
                    <a:pt x="2598" y="3064"/>
                    <a:pt x="2693" y="3064"/>
                  </a:cubicBezTo>
                  <a:cubicBezTo>
                    <a:pt x="2788" y="3064"/>
                    <a:pt x="2883" y="3001"/>
                    <a:pt x="2946" y="2938"/>
                  </a:cubicBezTo>
                  <a:cubicBezTo>
                    <a:pt x="3104" y="2779"/>
                    <a:pt x="3104" y="2557"/>
                    <a:pt x="2946" y="2399"/>
                  </a:cubicBezTo>
                  <a:lnTo>
                    <a:pt x="666" y="119"/>
                  </a:lnTo>
                  <a:cubicBezTo>
                    <a:pt x="587" y="40"/>
                    <a:pt x="492" y="0"/>
                    <a:pt x="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8"/>
            <p:cNvSpPr/>
            <p:nvPr/>
          </p:nvSpPr>
          <p:spPr>
            <a:xfrm>
              <a:off x="2070950" y="3324400"/>
              <a:ext cx="78425" cy="76625"/>
            </a:xfrm>
            <a:custGeom>
              <a:avLst/>
              <a:gdLst/>
              <a:ahLst/>
              <a:cxnLst/>
              <a:rect l="l" t="t" r="r" b="b"/>
              <a:pathLst>
                <a:path w="3137" h="3065" extrusionOk="0">
                  <a:moveTo>
                    <a:pt x="2709" y="0"/>
                  </a:moveTo>
                  <a:cubicBezTo>
                    <a:pt x="2614" y="0"/>
                    <a:pt x="2519" y="40"/>
                    <a:pt x="2439" y="119"/>
                  </a:cubicBezTo>
                  <a:lnTo>
                    <a:pt x="159" y="2399"/>
                  </a:lnTo>
                  <a:cubicBezTo>
                    <a:pt x="1" y="2557"/>
                    <a:pt x="1" y="2779"/>
                    <a:pt x="159" y="2938"/>
                  </a:cubicBezTo>
                  <a:cubicBezTo>
                    <a:pt x="223" y="3033"/>
                    <a:pt x="318" y="3064"/>
                    <a:pt x="413" y="3064"/>
                  </a:cubicBezTo>
                  <a:cubicBezTo>
                    <a:pt x="508" y="3064"/>
                    <a:pt x="603" y="3001"/>
                    <a:pt x="698" y="2938"/>
                  </a:cubicBezTo>
                  <a:lnTo>
                    <a:pt x="2978" y="657"/>
                  </a:lnTo>
                  <a:cubicBezTo>
                    <a:pt x="3136" y="499"/>
                    <a:pt x="3136" y="277"/>
                    <a:pt x="2978" y="119"/>
                  </a:cubicBezTo>
                  <a:cubicBezTo>
                    <a:pt x="2899" y="40"/>
                    <a:pt x="2804" y="0"/>
                    <a:pt x="27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8"/>
            <p:cNvSpPr/>
            <p:nvPr/>
          </p:nvSpPr>
          <p:spPr>
            <a:xfrm>
              <a:off x="2064625" y="3229600"/>
              <a:ext cx="275550" cy="114425"/>
            </a:xfrm>
            <a:custGeom>
              <a:avLst/>
              <a:gdLst/>
              <a:ahLst/>
              <a:cxnLst/>
              <a:rect l="l" t="t" r="r" b="b"/>
              <a:pathLst>
                <a:path w="11022" h="4577" extrusionOk="0">
                  <a:moveTo>
                    <a:pt x="414" y="1"/>
                  </a:moveTo>
                  <a:cubicBezTo>
                    <a:pt x="307" y="1"/>
                    <a:pt x="201" y="50"/>
                    <a:pt x="127" y="142"/>
                  </a:cubicBezTo>
                  <a:cubicBezTo>
                    <a:pt x="1" y="301"/>
                    <a:pt x="32" y="554"/>
                    <a:pt x="191" y="681"/>
                  </a:cubicBezTo>
                  <a:lnTo>
                    <a:pt x="5258" y="4481"/>
                  </a:lnTo>
                  <a:cubicBezTo>
                    <a:pt x="5321" y="4544"/>
                    <a:pt x="5384" y="4576"/>
                    <a:pt x="5479" y="4576"/>
                  </a:cubicBezTo>
                  <a:cubicBezTo>
                    <a:pt x="5543" y="4576"/>
                    <a:pt x="5638" y="4544"/>
                    <a:pt x="5701" y="4481"/>
                  </a:cubicBezTo>
                  <a:lnTo>
                    <a:pt x="10800" y="681"/>
                  </a:lnTo>
                  <a:cubicBezTo>
                    <a:pt x="10990" y="554"/>
                    <a:pt x="11021" y="301"/>
                    <a:pt x="10895" y="142"/>
                  </a:cubicBezTo>
                  <a:cubicBezTo>
                    <a:pt x="10821" y="50"/>
                    <a:pt x="10704" y="1"/>
                    <a:pt x="10588" y="1"/>
                  </a:cubicBezTo>
                  <a:cubicBezTo>
                    <a:pt x="10505" y="1"/>
                    <a:pt x="10422" y="26"/>
                    <a:pt x="10356" y="79"/>
                  </a:cubicBezTo>
                  <a:lnTo>
                    <a:pt x="5479" y="3721"/>
                  </a:lnTo>
                  <a:lnTo>
                    <a:pt x="634" y="79"/>
                  </a:lnTo>
                  <a:cubicBezTo>
                    <a:pt x="568" y="26"/>
                    <a:pt x="491" y="1"/>
                    <a:pt x="4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8"/>
            <p:cNvSpPr/>
            <p:nvPr/>
          </p:nvSpPr>
          <p:spPr>
            <a:xfrm>
              <a:off x="2092325" y="3046300"/>
              <a:ext cx="219350" cy="220125"/>
            </a:xfrm>
            <a:custGeom>
              <a:avLst/>
              <a:gdLst/>
              <a:ahLst/>
              <a:cxnLst/>
              <a:rect l="l" t="t" r="r" b="b"/>
              <a:pathLst>
                <a:path w="8774" h="8805" extrusionOk="0">
                  <a:moveTo>
                    <a:pt x="413" y="1"/>
                  </a:moveTo>
                  <a:cubicBezTo>
                    <a:pt x="191" y="1"/>
                    <a:pt x="1" y="159"/>
                    <a:pt x="1" y="381"/>
                  </a:cubicBezTo>
                  <a:lnTo>
                    <a:pt x="1" y="8424"/>
                  </a:lnTo>
                  <a:cubicBezTo>
                    <a:pt x="1" y="8646"/>
                    <a:pt x="191" y="8804"/>
                    <a:pt x="413" y="8804"/>
                  </a:cubicBezTo>
                  <a:cubicBezTo>
                    <a:pt x="634" y="8804"/>
                    <a:pt x="793" y="8646"/>
                    <a:pt x="793" y="8424"/>
                  </a:cubicBezTo>
                  <a:lnTo>
                    <a:pt x="793" y="761"/>
                  </a:lnTo>
                  <a:lnTo>
                    <a:pt x="7982" y="761"/>
                  </a:lnTo>
                  <a:lnTo>
                    <a:pt x="7982" y="8393"/>
                  </a:lnTo>
                  <a:cubicBezTo>
                    <a:pt x="7982" y="8614"/>
                    <a:pt x="8172" y="8804"/>
                    <a:pt x="8393" y="8804"/>
                  </a:cubicBezTo>
                  <a:cubicBezTo>
                    <a:pt x="8583" y="8804"/>
                    <a:pt x="8773" y="8614"/>
                    <a:pt x="8773" y="8393"/>
                  </a:cubicBezTo>
                  <a:lnTo>
                    <a:pt x="8773" y="381"/>
                  </a:lnTo>
                  <a:cubicBezTo>
                    <a:pt x="8773" y="159"/>
                    <a:pt x="8583" y="1"/>
                    <a:pt x="8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8"/>
            <p:cNvSpPr/>
            <p:nvPr/>
          </p:nvSpPr>
          <p:spPr>
            <a:xfrm>
              <a:off x="2062250" y="3165850"/>
              <a:ext cx="279500" cy="244675"/>
            </a:xfrm>
            <a:custGeom>
              <a:avLst/>
              <a:gdLst/>
              <a:ahLst/>
              <a:cxnLst/>
              <a:rect l="l" t="t" r="r" b="b"/>
              <a:pathLst>
                <a:path w="11180" h="9787" extrusionOk="0">
                  <a:moveTo>
                    <a:pt x="2027" y="1"/>
                  </a:moveTo>
                  <a:lnTo>
                    <a:pt x="286" y="1299"/>
                  </a:lnTo>
                  <a:cubicBezTo>
                    <a:pt x="254" y="1331"/>
                    <a:pt x="222" y="1362"/>
                    <a:pt x="191" y="1426"/>
                  </a:cubicBezTo>
                  <a:cubicBezTo>
                    <a:pt x="64" y="1552"/>
                    <a:pt x="1" y="1711"/>
                    <a:pt x="1" y="1901"/>
                  </a:cubicBezTo>
                  <a:lnTo>
                    <a:pt x="1" y="8995"/>
                  </a:lnTo>
                  <a:cubicBezTo>
                    <a:pt x="1" y="9438"/>
                    <a:pt x="349" y="9786"/>
                    <a:pt x="761" y="9786"/>
                  </a:cubicBezTo>
                  <a:lnTo>
                    <a:pt x="10420" y="9786"/>
                  </a:lnTo>
                  <a:cubicBezTo>
                    <a:pt x="10831" y="9786"/>
                    <a:pt x="11180" y="9438"/>
                    <a:pt x="11180" y="8995"/>
                  </a:cubicBezTo>
                  <a:lnTo>
                    <a:pt x="11180" y="1901"/>
                  </a:lnTo>
                  <a:cubicBezTo>
                    <a:pt x="11180" y="1711"/>
                    <a:pt x="11116" y="1552"/>
                    <a:pt x="11021" y="1426"/>
                  </a:cubicBezTo>
                  <a:cubicBezTo>
                    <a:pt x="10990" y="1362"/>
                    <a:pt x="10958" y="1331"/>
                    <a:pt x="10895" y="1299"/>
                  </a:cubicBezTo>
                  <a:lnTo>
                    <a:pt x="9185" y="1"/>
                  </a:lnTo>
                  <a:lnTo>
                    <a:pt x="9185" y="951"/>
                  </a:lnTo>
                  <a:lnTo>
                    <a:pt x="9406" y="1141"/>
                  </a:lnTo>
                  <a:lnTo>
                    <a:pt x="10420" y="1901"/>
                  </a:lnTo>
                  <a:lnTo>
                    <a:pt x="10420" y="8995"/>
                  </a:lnTo>
                  <a:lnTo>
                    <a:pt x="761" y="8995"/>
                  </a:lnTo>
                  <a:lnTo>
                    <a:pt x="761" y="1901"/>
                  </a:lnTo>
                  <a:lnTo>
                    <a:pt x="1774" y="1141"/>
                  </a:lnTo>
                  <a:lnTo>
                    <a:pt x="2027" y="951"/>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8"/>
            <p:cNvSpPr/>
            <p:nvPr/>
          </p:nvSpPr>
          <p:spPr>
            <a:xfrm>
              <a:off x="2134300" y="3089050"/>
              <a:ext cx="140950" cy="19025"/>
            </a:xfrm>
            <a:custGeom>
              <a:avLst/>
              <a:gdLst/>
              <a:ahLst/>
              <a:cxnLst/>
              <a:rect l="l" t="t" r="r" b="b"/>
              <a:pathLst>
                <a:path w="5638" h="761" extrusionOk="0">
                  <a:moveTo>
                    <a:pt x="380" y="1"/>
                  </a:moveTo>
                  <a:cubicBezTo>
                    <a:pt x="190" y="1"/>
                    <a:pt x="0" y="159"/>
                    <a:pt x="0" y="381"/>
                  </a:cubicBezTo>
                  <a:cubicBezTo>
                    <a:pt x="0" y="602"/>
                    <a:pt x="190" y="761"/>
                    <a:pt x="380" y="761"/>
                  </a:cubicBezTo>
                  <a:lnTo>
                    <a:pt x="5257" y="761"/>
                  </a:lnTo>
                  <a:cubicBezTo>
                    <a:pt x="5448" y="761"/>
                    <a:pt x="5638" y="602"/>
                    <a:pt x="5638" y="381"/>
                  </a:cubicBezTo>
                  <a:cubicBezTo>
                    <a:pt x="5638" y="159"/>
                    <a:pt x="5448" y="1"/>
                    <a:pt x="5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8"/>
            <p:cNvSpPr/>
            <p:nvPr/>
          </p:nvSpPr>
          <p:spPr>
            <a:xfrm>
              <a:off x="2134300" y="3131800"/>
              <a:ext cx="140950" cy="19025"/>
            </a:xfrm>
            <a:custGeom>
              <a:avLst/>
              <a:gdLst/>
              <a:ahLst/>
              <a:cxnLst/>
              <a:rect l="l" t="t" r="r" b="b"/>
              <a:pathLst>
                <a:path w="5638" h="761" extrusionOk="0">
                  <a:moveTo>
                    <a:pt x="380" y="1"/>
                  </a:moveTo>
                  <a:cubicBezTo>
                    <a:pt x="190" y="1"/>
                    <a:pt x="0" y="191"/>
                    <a:pt x="0" y="381"/>
                  </a:cubicBezTo>
                  <a:cubicBezTo>
                    <a:pt x="0" y="602"/>
                    <a:pt x="190" y="761"/>
                    <a:pt x="380" y="761"/>
                  </a:cubicBezTo>
                  <a:lnTo>
                    <a:pt x="5257" y="761"/>
                  </a:lnTo>
                  <a:cubicBezTo>
                    <a:pt x="5448" y="761"/>
                    <a:pt x="5638" y="602"/>
                    <a:pt x="5638" y="381"/>
                  </a:cubicBezTo>
                  <a:cubicBezTo>
                    <a:pt x="5638" y="191"/>
                    <a:pt x="5448" y="1"/>
                    <a:pt x="5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8"/>
            <p:cNvSpPr/>
            <p:nvPr/>
          </p:nvSpPr>
          <p:spPr>
            <a:xfrm>
              <a:off x="2134300" y="3174550"/>
              <a:ext cx="140950" cy="19025"/>
            </a:xfrm>
            <a:custGeom>
              <a:avLst/>
              <a:gdLst/>
              <a:ahLst/>
              <a:cxnLst/>
              <a:rect l="l" t="t" r="r" b="b"/>
              <a:pathLst>
                <a:path w="5638" h="761" extrusionOk="0">
                  <a:moveTo>
                    <a:pt x="380" y="1"/>
                  </a:moveTo>
                  <a:cubicBezTo>
                    <a:pt x="190" y="1"/>
                    <a:pt x="0" y="191"/>
                    <a:pt x="0" y="381"/>
                  </a:cubicBezTo>
                  <a:cubicBezTo>
                    <a:pt x="0" y="603"/>
                    <a:pt x="190" y="761"/>
                    <a:pt x="380" y="761"/>
                  </a:cubicBezTo>
                  <a:lnTo>
                    <a:pt x="5257" y="761"/>
                  </a:lnTo>
                  <a:cubicBezTo>
                    <a:pt x="5448" y="761"/>
                    <a:pt x="5638" y="603"/>
                    <a:pt x="5638" y="381"/>
                  </a:cubicBezTo>
                  <a:cubicBezTo>
                    <a:pt x="5638" y="191"/>
                    <a:pt x="5448" y="1"/>
                    <a:pt x="5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8"/>
            <p:cNvSpPr/>
            <p:nvPr/>
          </p:nvSpPr>
          <p:spPr>
            <a:xfrm>
              <a:off x="2134300" y="3217325"/>
              <a:ext cx="140950" cy="19025"/>
            </a:xfrm>
            <a:custGeom>
              <a:avLst/>
              <a:gdLst/>
              <a:ahLst/>
              <a:cxnLst/>
              <a:rect l="l" t="t" r="r" b="b"/>
              <a:pathLst>
                <a:path w="5638" h="761" extrusionOk="0">
                  <a:moveTo>
                    <a:pt x="380" y="0"/>
                  </a:moveTo>
                  <a:cubicBezTo>
                    <a:pt x="190" y="0"/>
                    <a:pt x="0" y="190"/>
                    <a:pt x="0" y="380"/>
                  </a:cubicBezTo>
                  <a:cubicBezTo>
                    <a:pt x="0" y="602"/>
                    <a:pt x="190" y="760"/>
                    <a:pt x="380" y="760"/>
                  </a:cubicBezTo>
                  <a:lnTo>
                    <a:pt x="5257" y="760"/>
                  </a:lnTo>
                  <a:cubicBezTo>
                    <a:pt x="5448" y="760"/>
                    <a:pt x="5638" y="602"/>
                    <a:pt x="5638" y="380"/>
                  </a:cubicBezTo>
                  <a:cubicBezTo>
                    <a:pt x="5638" y="190"/>
                    <a:pt x="5448" y="0"/>
                    <a:pt x="5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5" name="Google Shape;2425;p28"/>
          <p:cNvSpPr txBox="1"/>
          <p:nvPr/>
        </p:nvSpPr>
        <p:spPr>
          <a:xfrm>
            <a:off x="438442" y="1074833"/>
            <a:ext cx="3481926" cy="3432181"/>
          </a:xfrm>
          <a:prstGeom prst="rect">
            <a:avLst/>
          </a:prstGeom>
          <a:noFill/>
          <a:ln>
            <a:noFill/>
          </a:ln>
        </p:spPr>
        <p:txBody>
          <a:bodyPr spcFirstLastPara="1" wrap="square" lIns="91425" tIns="91425" rIns="91425" bIns="91425" anchor="ctr" anchorCtr="0">
            <a:noAutofit/>
          </a:bodyPr>
          <a:lstStyle/>
          <a:p>
            <a:pPr lvl="0"/>
            <a:r>
              <a:rPr lang="en-US" sz="1600" dirty="0">
                <a:latin typeface="Fira Sans" panose="020B0604020202020204" charset="0"/>
              </a:rPr>
              <a:t>The proposed solution is an Automatic Room Lighting System using an Arduino Uno microcontroller. The system employs infrared (IR) sensors to detect human movement at the entry and exit points of the room. A bidirectional visitor counter tracks the number of people in the room. The lights turn on when the first person enters and turn off when the last person leaves, ensuring energy is used efficiently and only when needed.</a:t>
            </a:r>
            <a:endParaRPr sz="1600" dirty="0">
              <a:latin typeface="Fira Sans" panose="020B0604020202020204" charset="0"/>
              <a:ea typeface="Fira Sans"/>
              <a:cs typeface="Fira Sans"/>
              <a:sym typeface="Fira Sans"/>
            </a:endParaRPr>
          </a:p>
        </p:txBody>
      </p:sp>
      <p:sp>
        <p:nvSpPr>
          <p:cNvPr id="59" name="Google Shape;2417;p28">
            <a:extLst>
              <a:ext uri="{FF2B5EF4-FFF2-40B4-BE49-F238E27FC236}">
                <a16:creationId xmlns:a16="http://schemas.microsoft.com/office/drawing/2014/main" id="{6E2F8754-8481-4981-9B01-E0DAB72B4583}"/>
              </a:ext>
            </a:extLst>
          </p:cNvPr>
          <p:cNvSpPr txBox="1"/>
          <p:nvPr/>
        </p:nvSpPr>
        <p:spPr>
          <a:xfrm>
            <a:off x="3170380" y="278775"/>
            <a:ext cx="2155805" cy="6471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latin typeface="Fira Sans Medium"/>
                <a:ea typeface="Fira Sans Medium"/>
                <a:cs typeface="Fira Sans Medium"/>
                <a:sym typeface="Fira Sans Medium"/>
              </a:rPr>
              <a:t>Solution</a:t>
            </a:r>
            <a:endParaRPr sz="3600" dirty="0">
              <a:latin typeface="Fira Sans Medium"/>
              <a:ea typeface="Fira Sans Medium"/>
              <a:cs typeface="Fira Sans Medium"/>
              <a:sym typeface="Fira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27"/>
          <p:cNvSpPr/>
          <p:nvPr/>
        </p:nvSpPr>
        <p:spPr>
          <a:xfrm>
            <a:off x="3948036" y="1225326"/>
            <a:ext cx="1292714" cy="897365"/>
          </a:xfrm>
          <a:custGeom>
            <a:avLst/>
            <a:gdLst/>
            <a:ahLst/>
            <a:cxnLst/>
            <a:rect l="l" t="t" r="r" b="b"/>
            <a:pathLst>
              <a:path w="40284" h="27964" extrusionOk="0">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7"/>
          <p:cNvSpPr/>
          <p:nvPr/>
        </p:nvSpPr>
        <p:spPr>
          <a:xfrm>
            <a:off x="3948036" y="2011884"/>
            <a:ext cx="1292714" cy="466492"/>
          </a:xfrm>
          <a:custGeom>
            <a:avLst/>
            <a:gdLst/>
            <a:ahLst/>
            <a:cxnLst/>
            <a:rect l="l" t="t" r="r" b="b"/>
            <a:pathLst>
              <a:path w="40284" h="14537" extrusionOk="0">
                <a:moveTo>
                  <a:pt x="28344" y="1"/>
                </a:moveTo>
                <a:cubicBezTo>
                  <a:pt x="28059" y="1"/>
                  <a:pt x="27806" y="222"/>
                  <a:pt x="27806" y="539"/>
                </a:cubicBezTo>
                <a:lnTo>
                  <a:pt x="27806" y="13460"/>
                </a:lnTo>
                <a:lnTo>
                  <a:pt x="539" y="13460"/>
                </a:lnTo>
                <a:cubicBezTo>
                  <a:pt x="254" y="13460"/>
                  <a:pt x="1" y="13713"/>
                  <a:pt x="1" y="13998"/>
                </a:cubicBezTo>
                <a:cubicBezTo>
                  <a:pt x="1" y="14315"/>
                  <a:pt x="254" y="14537"/>
                  <a:pt x="539" y="14537"/>
                </a:cubicBezTo>
                <a:lnTo>
                  <a:pt x="28344" y="14537"/>
                </a:lnTo>
                <a:cubicBezTo>
                  <a:pt x="28661" y="14537"/>
                  <a:pt x="28915" y="14315"/>
                  <a:pt x="28915" y="13998"/>
                </a:cubicBezTo>
                <a:lnTo>
                  <a:pt x="28915" y="1077"/>
                </a:lnTo>
                <a:lnTo>
                  <a:pt x="39745" y="1077"/>
                </a:lnTo>
                <a:cubicBezTo>
                  <a:pt x="40062" y="1077"/>
                  <a:pt x="40284" y="824"/>
                  <a:pt x="40284" y="539"/>
                </a:cubicBezTo>
                <a:cubicBezTo>
                  <a:pt x="40284" y="222"/>
                  <a:pt x="40062" y="1"/>
                  <a:pt x="3974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7"/>
          <p:cNvSpPr/>
          <p:nvPr/>
        </p:nvSpPr>
        <p:spPr>
          <a:xfrm>
            <a:off x="3948036" y="2797448"/>
            <a:ext cx="1292714" cy="35620"/>
          </a:xfrm>
          <a:custGeom>
            <a:avLst/>
            <a:gdLst/>
            <a:ahLst/>
            <a:cxnLst/>
            <a:rect l="l" t="t" r="r" b="b"/>
            <a:pathLst>
              <a:path w="40284" h="1110" extrusionOk="0">
                <a:moveTo>
                  <a:pt x="539" y="1"/>
                </a:moveTo>
                <a:cubicBezTo>
                  <a:pt x="254" y="1"/>
                  <a:pt x="1" y="254"/>
                  <a:pt x="1" y="571"/>
                </a:cubicBezTo>
                <a:cubicBezTo>
                  <a:pt x="1" y="856"/>
                  <a:pt x="254" y="1109"/>
                  <a:pt x="539" y="1109"/>
                </a:cubicBezTo>
                <a:lnTo>
                  <a:pt x="39745" y="1109"/>
                </a:lnTo>
                <a:cubicBezTo>
                  <a:pt x="40062" y="1109"/>
                  <a:pt x="40284" y="856"/>
                  <a:pt x="40284" y="571"/>
                </a:cubicBezTo>
                <a:cubicBezTo>
                  <a:pt x="40284" y="254"/>
                  <a:pt x="40062" y="1"/>
                  <a:pt x="397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7"/>
          <p:cNvSpPr/>
          <p:nvPr/>
        </p:nvSpPr>
        <p:spPr>
          <a:xfrm>
            <a:off x="3948036" y="3505802"/>
            <a:ext cx="1292714" cy="900413"/>
          </a:xfrm>
          <a:custGeom>
            <a:avLst/>
            <a:gdLst/>
            <a:ahLst/>
            <a:cxnLst/>
            <a:rect l="l" t="t" r="r" b="b"/>
            <a:pathLst>
              <a:path w="40284" h="28059" extrusionOk="0">
                <a:moveTo>
                  <a:pt x="539" y="0"/>
                </a:moveTo>
                <a:cubicBezTo>
                  <a:pt x="254" y="0"/>
                  <a:pt x="1" y="253"/>
                  <a:pt x="1" y="570"/>
                </a:cubicBezTo>
                <a:cubicBezTo>
                  <a:pt x="1" y="855"/>
                  <a:pt x="254" y="1108"/>
                  <a:pt x="539" y="1108"/>
                </a:cubicBezTo>
                <a:lnTo>
                  <a:pt x="20522" y="1108"/>
                </a:lnTo>
                <a:lnTo>
                  <a:pt x="20522" y="27489"/>
                </a:lnTo>
                <a:cubicBezTo>
                  <a:pt x="20522" y="27805"/>
                  <a:pt x="20776" y="28059"/>
                  <a:pt x="21061" y="28059"/>
                </a:cubicBezTo>
                <a:lnTo>
                  <a:pt x="39745" y="28059"/>
                </a:lnTo>
                <a:cubicBezTo>
                  <a:pt x="40062" y="28059"/>
                  <a:pt x="40284" y="27805"/>
                  <a:pt x="40284" y="27489"/>
                </a:cubicBezTo>
                <a:cubicBezTo>
                  <a:pt x="40284" y="27204"/>
                  <a:pt x="40062" y="26950"/>
                  <a:pt x="39745" y="26950"/>
                </a:cubicBezTo>
                <a:lnTo>
                  <a:pt x="21631" y="26950"/>
                </a:lnTo>
                <a:lnTo>
                  <a:pt x="21631" y="570"/>
                </a:lnTo>
                <a:cubicBezTo>
                  <a:pt x="21631" y="253"/>
                  <a:pt x="21377" y="0"/>
                  <a:pt x="2106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7"/>
          <p:cNvSpPr/>
          <p:nvPr/>
        </p:nvSpPr>
        <p:spPr>
          <a:xfrm>
            <a:off x="3948036" y="3152138"/>
            <a:ext cx="1292714" cy="467487"/>
          </a:xfrm>
          <a:custGeom>
            <a:avLst/>
            <a:gdLst/>
            <a:ahLst/>
            <a:cxnLst/>
            <a:rect l="l" t="t" r="r" b="b"/>
            <a:pathLst>
              <a:path w="40284" h="14568" extrusionOk="0">
                <a:moveTo>
                  <a:pt x="539" y="0"/>
                </a:moveTo>
                <a:cubicBezTo>
                  <a:pt x="254" y="0"/>
                  <a:pt x="1" y="254"/>
                  <a:pt x="1" y="539"/>
                </a:cubicBezTo>
                <a:cubicBezTo>
                  <a:pt x="1" y="855"/>
                  <a:pt x="254" y="1077"/>
                  <a:pt x="539" y="1077"/>
                </a:cubicBezTo>
                <a:lnTo>
                  <a:pt x="27806" y="1077"/>
                </a:lnTo>
                <a:lnTo>
                  <a:pt x="27806" y="14030"/>
                </a:lnTo>
                <a:cubicBezTo>
                  <a:pt x="27806" y="14315"/>
                  <a:pt x="28059" y="14568"/>
                  <a:pt x="28344" y="14568"/>
                </a:cubicBezTo>
                <a:lnTo>
                  <a:pt x="39745" y="14568"/>
                </a:lnTo>
                <a:cubicBezTo>
                  <a:pt x="40062" y="14568"/>
                  <a:pt x="40284" y="14315"/>
                  <a:pt x="40284" y="14030"/>
                </a:cubicBezTo>
                <a:cubicBezTo>
                  <a:pt x="40284" y="13713"/>
                  <a:pt x="40062" y="13460"/>
                  <a:pt x="39745" y="13460"/>
                </a:cubicBezTo>
                <a:lnTo>
                  <a:pt x="28915" y="13460"/>
                </a:lnTo>
                <a:lnTo>
                  <a:pt x="28915" y="539"/>
                </a:lnTo>
                <a:cubicBezTo>
                  <a:pt x="28915" y="254"/>
                  <a:pt x="28661" y="0"/>
                  <a:pt x="2834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7"/>
          <p:cNvSpPr/>
          <p:nvPr/>
        </p:nvSpPr>
        <p:spPr>
          <a:xfrm>
            <a:off x="5223453" y="789392"/>
            <a:ext cx="3464468" cy="784519"/>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6" name="Google Shape;2326;p27"/>
          <p:cNvSpPr/>
          <p:nvPr/>
        </p:nvSpPr>
        <p:spPr>
          <a:xfrm>
            <a:off x="5223453" y="1680587"/>
            <a:ext cx="3464468" cy="697187"/>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7"/>
          <p:cNvSpPr/>
          <p:nvPr/>
        </p:nvSpPr>
        <p:spPr>
          <a:xfrm>
            <a:off x="5223453" y="2467177"/>
            <a:ext cx="3464468" cy="696160"/>
          </a:xfrm>
          <a:custGeom>
            <a:avLst/>
            <a:gdLst/>
            <a:ahLst/>
            <a:cxnLst/>
            <a:rect l="l" t="t" r="r" b="b"/>
            <a:pathLst>
              <a:path w="107961" h="21694" extrusionOk="0">
                <a:moveTo>
                  <a:pt x="10863" y="0"/>
                </a:moveTo>
                <a:cubicBezTo>
                  <a:pt x="4877" y="0"/>
                  <a:pt x="0" y="4846"/>
                  <a:pt x="0" y="10863"/>
                </a:cubicBezTo>
                <a:cubicBezTo>
                  <a:pt x="0" y="16848"/>
                  <a:pt x="4877" y="21694"/>
                  <a:pt x="10863" y="21694"/>
                </a:cubicBezTo>
                <a:lnTo>
                  <a:pt x="107960" y="21694"/>
                </a:lnTo>
                <a:lnTo>
                  <a:pt x="107960" y="0"/>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7"/>
          <p:cNvSpPr/>
          <p:nvPr/>
        </p:nvSpPr>
        <p:spPr>
          <a:xfrm>
            <a:off x="5223453" y="3253767"/>
            <a:ext cx="3464468" cy="696160"/>
          </a:xfrm>
          <a:custGeom>
            <a:avLst/>
            <a:gdLst/>
            <a:ahLst/>
            <a:cxnLst/>
            <a:rect l="l" t="t" r="r" b="b"/>
            <a:pathLst>
              <a:path w="107961" h="21694" extrusionOk="0">
                <a:moveTo>
                  <a:pt x="10863" y="0"/>
                </a:moveTo>
                <a:cubicBezTo>
                  <a:pt x="4877" y="0"/>
                  <a:pt x="0" y="4845"/>
                  <a:pt x="0" y="10831"/>
                </a:cubicBezTo>
                <a:cubicBezTo>
                  <a:pt x="0" y="16848"/>
                  <a:pt x="4877" y="21693"/>
                  <a:pt x="10863" y="21693"/>
                </a:cubicBezTo>
                <a:lnTo>
                  <a:pt x="107960" y="21693"/>
                </a:lnTo>
                <a:lnTo>
                  <a:pt x="107960" y="0"/>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5223453" y="4016049"/>
            <a:ext cx="3464468" cy="925646"/>
          </a:xfrm>
          <a:custGeom>
            <a:avLst/>
            <a:gdLst/>
            <a:ahLst/>
            <a:cxnLst/>
            <a:rect l="l" t="t" r="r" b="b"/>
            <a:pathLst>
              <a:path w="107961" h="21695" extrusionOk="0">
                <a:moveTo>
                  <a:pt x="10863" y="1"/>
                </a:moveTo>
                <a:cubicBezTo>
                  <a:pt x="4877" y="1"/>
                  <a:pt x="0" y="4846"/>
                  <a:pt x="0" y="10832"/>
                </a:cubicBezTo>
                <a:cubicBezTo>
                  <a:pt x="0" y="16849"/>
                  <a:pt x="4877" y="21694"/>
                  <a:pt x="10863" y="21694"/>
                </a:cubicBezTo>
                <a:lnTo>
                  <a:pt x="107960" y="21694"/>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457189" y="1838117"/>
            <a:ext cx="3506121" cy="2422763"/>
          </a:xfrm>
          <a:custGeom>
            <a:avLst/>
            <a:gdLst/>
            <a:ahLst/>
            <a:cxnLst/>
            <a:rect l="l" t="t" r="r" b="b"/>
            <a:pathLst>
              <a:path w="109259" h="75499" extrusionOk="0">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457189" y="3804560"/>
            <a:ext cx="3506121" cy="456320"/>
          </a:xfrm>
          <a:custGeom>
            <a:avLst/>
            <a:gdLst/>
            <a:ahLst/>
            <a:cxnLst/>
            <a:rect l="l" t="t" r="r" b="b"/>
            <a:pathLst>
              <a:path w="109259" h="14220" extrusionOk="0">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559813" y="1929574"/>
            <a:ext cx="3300874" cy="1771368"/>
          </a:xfrm>
          <a:custGeom>
            <a:avLst/>
            <a:gdLst/>
            <a:ahLst/>
            <a:cxnLst/>
            <a:rect l="l" t="t" r="r" b="b"/>
            <a:pathLst>
              <a:path w="102863" h="55200" extrusionOk="0">
                <a:moveTo>
                  <a:pt x="1" y="1"/>
                </a:moveTo>
                <a:lnTo>
                  <a:pt x="1" y="55199"/>
                </a:lnTo>
                <a:lnTo>
                  <a:pt x="102862" y="55199"/>
                </a:lnTo>
                <a:lnTo>
                  <a:pt x="102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1792550" y="4260848"/>
            <a:ext cx="835399" cy="176880"/>
          </a:xfrm>
          <a:custGeom>
            <a:avLst/>
            <a:gdLst/>
            <a:ahLst/>
            <a:cxnLst/>
            <a:rect l="l" t="t" r="r" b="b"/>
            <a:pathLst>
              <a:path w="26033" h="5512" extrusionOk="0">
                <a:moveTo>
                  <a:pt x="1" y="1"/>
                </a:moveTo>
                <a:lnTo>
                  <a:pt x="1" y="5511"/>
                </a:lnTo>
                <a:lnTo>
                  <a:pt x="26033" y="5511"/>
                </a:lnTo>
                <a:lnTo>
                  <a:pt x="2603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1380964" y="4437696"/>
            <a:ext cx="1658572" cy="140265"/>
          </a:xfrm>
          <a:custGeom>
            <a:avLst/>
            <a:gdLst/>
            <a:ahLst/>
            <a:cxnLst/>
            <a:rect l="l" t="t" r="r" b="b"/>
            <a:pathLst>
              <a:path w="51685" h="4371" extrusionOk="0">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1792550" y="4260848"/>
            <a:ext cx="835399" cy="51890"/>
          </a:xfrm>
          <a:custGeom>
            <a:avLst/>
            <a:gdLst/>
            <a:ahLst/>
            <a:cxnLst/>
            <a:rect l="l" t="t" r="r" b="b"/>
            <a:pathLst>
              <a:path w="26033" h="1617" extrusionOk="0">
                <a:moveTo>
                  <a:pt x="1" y="1"/>
                </a:moveTo>
                <a:lnTo>
                  <a:pt x="1" y="1616"/>
                </a:lnTo>
                <a:lnTo>
                  <a:pt x="26033" y="1616"/>
                </a:lnTo>
                <a:lnTo>
                  <a:pt x="2603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7"/>
          <p:cNvSpPr/>
          <p:nvPr/>
        </p:nvSpPr>
        <p:spPr>
          <a:xfrm>
            <a:off x="559813" y="1929574"/>
            <a:ext cx="3300874" cy="354691"/>
          </a:xfrm>
          <a:custGeom>
            <a:avLst/>
            <a:gdLst/>
            <a:ahLst/>
            <a:cxnLst/>
            <a:rect l="l" t="t" r="r" b="b"/>
            <a:pathLst>
              <a:path w="102863" h="11053" extrusionOk="0">
                <a:moveTo>
                  <a:pt x="1" y="1"/>
                </a:moveTo>
                <a:lnTo>
                  <a:pt x="1" y="11053"/>
                </a:lnTo>
                <a:lnTo>
                  <a:pt x="102862" y="11053"/>
                </a:lnTo>
                <a:lnTo>
                  <a:pt x="102862" y="1"/>
                </a:lnTo>
                <a:close/>
              </a:path>
            </a:pathLst>
          </a:custGeom>
          <a:solidFill>
            <a:srgbClr val="C4C4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Fira Sans"/>
                <a:ea typeface="Fira Sans"/>
                <a:cs typeface="Fira Sans"/>
                <a:sym typeface="Fira Sans"/>
              </a:rPr>
              <a:t>Development &amp; Implementation</a:t>
            </a:r>
            <a:endParaRPr dirty="0">
              <a:solidFill>
                <a:srgbClr val="FFFFFF"/>
              </a:solidFill>
              <a:latin typeface="Fira Sans"/>
              <a:ea typeface="Fira Sans"/>
              <a:cs typeface="Fira Sans"/>
              <a:sym typeface="Fira Sans"/>
            </a:endParaRPr>
          </a:p>
        </p:txBody>
      </p:sp>
      <p:sp>
        <p:nvSpPr>
          <p:cNvPr id="2337" name="Google Shape;2337;p27"/>
          <p:cNvSpPr/>
          <p:nvPr/>
        </p:nvSpPr>
        <p:spPr>
          <a:xfrm>
            <a:off x="559813" y="2284264"/>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rgbClr val="30475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Fira Sans"/>
                <a:ea typeface="Fira Sans"/>
                <a:cs typeface="Fira Sans"/>
                <a:sym typeface="Fira Sans"/>
              </a:rPr>
              <a:t>Installation &amp; setup</a:t>
            </a:r>
            <a:endParaRPr dirty="0">
              <a:solidFill>
                <a:srgbClr val="FFFFFF"/>
              </a:solidFill>
              <a:latin typeface="Fira Sans"/>
              <a:ea typeface="Fira Sans"/>
              <a:cs typeface="Fira Sans"/>
              <a:sym typeface="Fira Sans"/>
            </a:endParaRPr>
          </a:p>
        </p:txBody>
      </p:sp>
      <p:sp>
        <p:nvSpPr>
          <p:cNvPr id="2338" name="Google Shape;2338;p27"/>
          <p:cNvSpPr/>
          <p:nvPr/>
        </p:nvSpPr>
        <p:spPr>
          <a:xfrm>
            <a:off x="559813" y="2637896"/>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Fira Sans"/>
                <a:ea typeface="Fira Sans"/>
                <a:cs typeface="Fira Sans"/>
                <a:sym typeface="Fira Sans"/>
              </a:rPr>
              <a:t>Software Development</a:t>
            </a:r>
            <a:endParaRPr dirty="0">
              <a:solidFill>
                <a:srgbClr val="FFFFFF"/>
              </a:solidFill>
              <a:latin typeface="Fira Sans"/>
              <a:ea typeface="Fira Sans"/>
              <a:cs typeface="Fira Sans"/>
              <a:sym typeface="Fira Sans"/>
            </a:endParaRPr>
          </a:p>
        </p:txBody>
      </p:sp>
      <p:sp>
        <p:nvSpPr>
          <p:cNvPr id="2339" name="Google Shape;2339;p27"/>
          <p:cNvSpPr/>
          <p:nvPr/>
        </p:nvSpPr>
        <p:spPr>
          <a:xfrm>
            <a:off x="559813" y="2992587"/>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Fira Sans"/>
                <a:ea typeface="Fira Sans"/>
                <a:cs typeface="Fira Sans"/>
                <a:sym typeface="Fira Sans"/>
              </a:rPr>
              <a:t>Testing &amp; Validation</a:t>
            </a:r>
            <a:endParaRPr dirty="0">
              <a:solidFill>
                <a:srgbClr val="FFFFFF"/>
              </a:solidFill>
              <a:latin typeface="Fira Sans"/>
              <a:ea typeface="Fira Sans"/>
              <a:cs typeface="Fira Sans"/>
              <a:sym typeface="Fira Sans"/>
            </a:endParaRPr>
          </a:p>
        </p:txBody>
      </p:sp>
      <p:sp>
        <p:nvSpPr>
          <p:cNvPr id="2340" name="Google Shape;2340;p27"/>
          <p:cNvSpPr/>
          <p:nvPr/>
        </p:nvSpPr>
        <p:spPr>
          <a:xfrm>
            <a:off x="559813" y="3346219"/>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C4C4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Fira Sans"/>
                <a:ea typeface="Fira Sans"/>
                <a:cs typeface="Fira Sans"/>
                <a:sym typeface="Fira Sans"/>
              </a:rPr>
              <a:t>Documentation</a:t>
            </a:r>
            <a:endParaRPr dirty="0">
              <a:solidFill>
                <a:srgbClr val="FFFFFF"/>
              </a:solidFill>
              <a:latin typeface="Fira Sans"/>
              <a:ea typeface="Fira Sans"/>
              <a:cs typeface="Fira Sans"/>
              <a:sym typeface="Fira Sans"/>
            </a:endParaRPr>
          </a:p>
        </p:txBody>
      </p:sp>
      <p:sp>
        <p:nvSpPr>
          <p:cNvPr id="2341" name="Google Shape;2341;p27"/>
          <p:cNvSpPr/>
          <p:nvPr/>
        </p:nvSpPr>
        <p:spPr>
          <a:xfrm>
            <a:off x="5478362" y="1827134"/>
            <a:ext cx="368939" cy="417363"/>
          </a:xfrm>
          <a:custGeom>
            <a:avLst/>
            <a:gdLst/>
            <a:ahLst/>
            <a:cxnLst/>
            <a:rect l="l" t="t" r="r" b="b"/>
            <a:pathLst>
              <a:path w="11497" h="13006" extrusionOk="0">
                <a:moveTo>
                  <a:pt x="11085" y="496"/>
                </a:moveTo>
                <a:lnTo>
                  <a:pt x="11085" y="9110"/>
                </a:lnTo>
                <a:cubicBezTo>
                  <a:pt x="11085" y="9839"/>
                  <a:pt x="10198" y="10409"/>
                  <a:pt x="9058" y="10409"/>
                </a:cubicBezTo>
                <a:cubicBezTo>
                  <a:pt x="7950" y="10409"/>
                  <a:pt x="7063" y="9839"/>
                  <a:pt x="7063" y="9110"/>
                </a:cubicBezTo>
                <a:cubicBezTo>
                  <a:pt x="7063" y="8414"/>
                  <a:pt x="7950" y="7844"/>
                  <a:pt x="9058" y="7844"/>
                </a:cubicBezTo>
                <a:cubicBezTo>
                  <a:pt x="9596" y="7844"/>
                  <a:pt x="10071" y="7970"/>
                  <a:pt x="10451" y="8192"/>
                </a:cubicBezTo>
                <a:cubicBezTo>
                  <a:pt x="10483" y="8208"/>
                  <a:pt x="10515" y="8216"/>
                  <a:pt x="10546" y="8216"/>
                </a:cubicBezTo>
                <a:cubicBezTo>
                  <a:pt x="10578" y="8216"/>
                  <a:pt x="10610" y="8208"/>
                  <a:pt x="10641" y="8192"/>
                </a:cubicBezTo>
                <a:cubicBezTo>
                  <a:pt x="10705" y="8160"/>
                  <a:pt x="10736" y="8097"/>
                  <a:pt x="10736" y="8034"/>
                </a:cubicBezTo>
                <a:lnTo>
                  <a:pt x="10736" y="3442"/>
                </a:lnTo>
                <a:cubicBezTo>
                  <a:pt x="10736" y="3378"/>
                  <a:pt x="10705" y="3315"/>
                  <a:pt x="10673" y="3283"/>
                </a:cubicBezTo>
                <a:cubicBezTo>
                  <a:pt x="10610" y="3252"/>
                  <a:pt x="10546" y="3252"/>
                  <a:pt x="10483" y="3252"/>
                </a:cubicBezTo>
                <a:lnTo>
                  <a:pt x="4561" y="5215"/>
                </a:lnTo>
                <a:cubicBezTo>
                  <a:pt x="4498" y="5247"/>
                  <a:pt x="4434" y="5342"/>
                  <a:pt x="4434" y="5405"/>
                </a:cubicBezTo>
                <a:lnTo>
                  <a:pt x="4434" y="11327"/>
                </a:lnTo>
                <a:cubicBezTo>
                  <a:pt x="4434" y="12055"/>
                  <a:pt x="3548" y="12626"/>
                  <a:pt x="2407" y="12626"/>
                </a:cubicBezTo>
                <a:cubicBezTo>
                  <a:pt x="1299" y="12626"/>
                  <a:pt x="412" y="12055"/>
                  <a:pt x="412" y="11327"/>
                </a:cubicBezTo>
                <a:cubicBezTo>
                  <a:pt x="412" y="10630"/>
                  <a:pt x="1299" y="10060"/>
                  <a:pt x="2407" y="10060"/>
                </a:cubicBezTo>
                <a:cubicBezTo>
                  <a:pt x="2914" y="10060"/>
                  <a:pt x="3421" y="10187"/>
                  <a:pt x="3801" y="10409"/>
                </a:cubicBezTo>
                <a:cubicBezTo>
                  <a:pt x="3833" y="10425"/>
                  <a:pt x="3864" y="10432"/>
                  <a:pt x="3896" y="10432"/>
                </a:cubicBezTo>
                <a:cubicBezTo>
                  <a:pt x="3928" y="10432"/>
                  <a:pt x="3959" y="10425"/>
                  <a:pt x="3991" y="10409"/>
                </a:cubicBezTo>
                <a:cubicBezTo>
                  <a:pt x="4054" y="10377"/>
                  <a:pt x="4086" y="10314"/>
                  <a:pt x="4086" y="10250"/>
                </a:cubicBezTo>
                <a:lnTo>
                  <a:pt x="4086" y="2808"/>
                </a:lnTo>
                <a:lnTo>
                  <a:pt x="11085" y="496"/>
                </a:lnTo>
                <a:close/>
                <a:moveTo>
                  <a:pt x="11290" y="0"/>
                </a:moveTo>
                <a:cubicBezTo>
                  <a:pt x="11264" y="0"/>
                  <a:pt x="11238" y="8"/>
                  <a:pt x="11211" y="21"/>
                </a:cubicBezTo>
                <a:lnTo>
                  <a:pt x="3833" y="2460"/>
                </a:lnTo>
                <a:cubicBezTo>
                  <a:pt x="3769" y="2491"/>
                  <a:pt x="3706" y="2586"/>
                  <a:pt x="3706" y="2650"/>
                </a:cubicBezTo>
                <a:lnTo>
                  <a:pt x="3706" y="9902"/>
                </a:lnTo>
                <a:cubicBezTo>
                  <a:pt x="3326" y="9744"/>
                  <a:pt x="2883" y="9649"/>
                  <a:pt x="2407" y="9649"/>
                </a:cubicBezTo>
                <a:cubicBezTo>
                  <a:pt x="1077" y="9649"/>
                  <a:pt x="1" y="10377"/>
                  <a:pt x="1" y="11327"/>
                </a:cubicBezTo>
                <a:cubicBezTo>
                  <a:pt x="1" y="12277"/>
                  <a:pt x="1077" y="13006"/>
                  <a:pt x="2407" y="13006"/>
                </a:cubicBezTo>
                <a:cubicBezTo>
                  <a:pt x="3769" y="13006"/>
                  <a:pt x="4846" y="12277"/>
                  <a:pt x="4846" y="11327"/>
                </a:cubicBezTo>
                <a:lnTo>
                  <a:pt x="4846" y="5563"/>
                </a:lnTo>
                <a:lnTo>
                  <a:pt x="10356" y="3727"/>
                </a:lnTo>
                <a:lnTo>
                  <a:pt x="10356" y="7685"/>
                </a:lnTo>
                <a:cubicBezTo>
                  <a:pt x="9976" y="7527"/>
                  <a:pt x="9533" y="7432"/>
                  <a:pt x="9058" y="7432"/>
                </a:cubicBezTo>
                <a:cubicBezTo>
                  <a:pt x="7728" y="7432"/>
                  <a:pt x="6651" y="8192"/>
                  <a:pt x="6651" y="9110"/>
                </a:cubicBezTo>
                <a:cubicBezTo>
                  <a:pt x="6651" y="10060"/>
                  <a:pt x="7728" y="10789"/>
                  <a:pt x="9058" y="10789"/>
                </a:cubicBezTo>
                <a:cubicBezTo>
                  <a:pt x="10420" y="10789"/>
                  <a:pt x="11497" y="10060"/>
                  <a:pt x="11497" y="9110"/>
                </a:cubicBezTo>
                <a:lnTo>
                  <a:pt x="11497" y="211"/>
                </a:lnTo>
                <a:cubicBezTo>
                  <a:pt x="11497" y="148"/>
                  <a:pt x="11465" y="85"/>
                  <a:pt x="11402" y="53"/>
                </a:cubicBezTo>
                <a:cubicBezTo>
                  <a:pt x="11364" y="16"/>
                  <a:pt x="11327" y="0"/>
                  <a:pt x="1129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7"/>
          <p:cNvSpPr/>
          <p:nvPr/>
        </p:nvSpPr>
        <p:spPr>
          <a:xfrm>
            <a:off x="5449385" y="1030218"/>
            <a:ext cx="425866" cy="302865"/>
          </a:xfrm>
          <a:custGeom>
            <a:avLst/>
            <a:gdLst/>
            <a:ahLst/>
            <a:cxnLst/>
            <a:rect l="l" t="t" r="r" b="b"/>
            <a:pathLst>
              <a:path w="13271" h="9438" extrusionOk="0">
                <a:moveTo>
                  <a:pt x="8140" y="412"/>
                </a:moveTo>
                <a:cubicBezTo>
                  <a:pt x="9882" y="412"/>
                  <a:pt x="11338" y="1837"/>
                  <a:pt x="11338" y="3611"/>
                </a:cubicBezTo>
                <a:cubicBezTo>
                  <a:pt x="11338" y="3801"/>
                  <a:pt x="11307" y="3991"/>
                  <a:pt x="11275" y="4181"/>
                </a:cubicBezTo>
                <a:cubicBezTo>
                  <a:pt x="11275" y="4276"/>
                  <a:pt x="11307" y="4339"/>
                  <a:pt x="11402" y="4403"/>
                </a:cubicBezTo>
                <a:cubicBezTo>
                  <a:pt x="12289" y="4814"/>
                  <a:pt x="12859" y="5669"/>
                  <a:pt x="12859" y="6619"/>
                </a:cubicBezTo>
                <a:cubicBezTo>
                  <a:pt x="12859" y="7950"/>
                  <a:pt x="11750" y="9058"/>
                  <a:pt x="10388" y="9058"/>
                </a:cubicBezTo>
                <a:lnTo>
                  <a:pt x="2851" y="9058"/>
                </a:lnTo>
                <a:cubicBezTo>
                  <a:pt x="1711" y="9058"/>
                  <a:pt x="698" y="8235"/>
                  <a:pt x="476" y="7094"/>
                </a:cubicBezTo>
                <a:lnTo>
                  <a:pt x="444" y="6999"/>
                </a:lnTo>
                <a:cubicBezTo>
                  <a:pt x="413" y="6873"/>
                  <a:pt x="381" y="6746"/>
                  <a:pt x="381" y="6619"/>
                </a:cubicBezTo>
                <a:cubicBezTo>
                  <a:pt x="381" y="5669"/>
                  <a:pt x="951" y="4814"/>
                  <a:pt x="1806" y="4403"/>
                </a:cubicBezTo>
                <a:cubicBezTo>
                  <a:pt x="1869" y="4371"/>
                  <a:pt x="1933" y="4308"/>
                  <a:pt x="1933" y="4244"/>
                </a:cubicBezTo>
                <a:cubicBezTo>
                  <a:pt x="1964" y="3484"/>
                  <a:pt x="2344" y="2787"/>
                  <a:pt x="2978" y="2344"/>
                </a:cubicBezTo>
                <a:cubicBezTo>
                  <a:pt x="3389" y="2059"/>
                  <a:pt x="3865" y="1901"/>
                  <a:pt x="4371" y="1901"/>
                </a:cubicBezTo>
                <a:cubicBezTo>
                  <a:pt x="4625" y="1901"/>
                  <a:pt x="4910" y="1964"/>
                  <a:pt x="5163" y="2027"/>
                </a:cubicBezTo>
                <a:cubicBezTo>
                  <a:pt x="5188" y="2036"/>
                  <a:pt x="5214" y="2040"/>
                  <a:pt x="5238" y="2040"/>
                </a:cubicBezTo>
                <a:cubicBezTo>
                  <a:pt x="5304" y="2040"/>
                  <a:pt x="5361" y="2010"/>
                  <a:pt x="5385" y="1964"/>
                </a:cubicBezTo>
                <a:cubicBezTo>
                  <a:pt x="5986" y="982"/>
                  <a:pt x="7031" y="412"/>
                  <a:pt x="8140" y="412"/>
                </a:cubicBezTo>
                <a:close/>
                <a:moveTo>
                  <a:pt x="8140" y="1"/>
                </a:moveTo>
                <a:cubicBezTo>
                  <a:pt x="6936" y="1"/>
                  <a:pt x="5796" y="634"/>
                  <a:pt x="5131" y="1616"/>
                </a:cubicBezTo>
                <a:cubicBezTo>
                  <a:pt x="4873" y="1546"/>
                  <a:pt x="4612" y="1511"/>
                  <a:pt x="4353" y="1511"/>
                </a:cubicBezTo>
                <a:cubicBezTo>
                  <a:pt x="3787" y="1511"/>
                  <a:pt x="3234" y="1680"/>
                  <a:pt x="2756" y="2027"/>
                </a:cubicBezTo>
                <a:cubicBezTo>
                  <a:pt x="2059" y="2502"/>
                  <a:pt x="1616" y="3263"/>
                  <a:pt x="1553" y="4118"/>
                </a:cubicBezTo>
                <a:cubicBezTo>
                  <a:pt x="603" y="4593"/>
                  <a:pt x="1" y="5574"/>
                  <a:pt x="1" y="6619"/>
                </a:cubicBezTo>
                <a:cubicBezTo>
                  <a:pt x="1" y="6778"/>
                  <a:pt x="33" y="6936"/>
                  <a:pt x="64" y="7094"/>
                </a:cubicBezTo>
                <a:lnTo>
                  <a:pt x="96" y="7158"/>
                </a:lnTo>
                <a:cubicBezTo>
                  <a:pt x="349" y="8488"/>
                  <a:pt x="1521" y="9438"/>
                  <a:pt x="2851" y="9438"/>
                </a:cubicBezTo>
                <a:lnTo>
                  <a:pt x="10388" y="9438"/>
                </a:lnTo>
                <a:cubicBezTo>
                  <a:pt x="11972" y="9438"/>
                  <a:pt x="13270" y="8171"/>
                  <a:pt x="13270" y="6619"/>
                </a:cubicBezTo>
                <a:cubicBezTo>
                  <a:pt x="13270" y="5574"/>
                  <a:pt x="12637" y="4593"/>
                  <a:pt x="11687" y="4086"/>
                </a:cubicBezTo>
                <a:cubicBezTo>
                  <a:pt x="11718" y="3928"/>
                  <a:pt x="11718" y="3769"/>
                  <a:pt x="11718" y="3611"/>
                </a:cubicBezTo>
                <a:cubicBezTo>
                  <a:pt x="11718" y="1616"/>
                  <a:pt x="10103" y="1"/>
                  <a:pt x="8140"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3" name="Google Shape;2343;p27"/>
          <p:cNvGrpSpPr/>
          <p:nvPr/>
        </p:nvGrpSpPr>
        <p:grpSpPr>
          <a:xfrm>
            <a:off x="5468372" y="4286793"/>
            <a:ext cx="389284" cy="351161"/>
            <a:chOff x="5623840" y="4212584"/>
            <a:chExt cx="389284" cy="351161"/>
          </a:xfrm>
        </p:grpSpPr>
        <p:sp>
          <p:nvSpPr>
            <p:cNvPr id="2344" name="Google Shape;2344;p27"/>
            <p:cNvSpPr/>
            <p:nvPr/>
          </p:nvSpPr>
          <p:spPr>
            <a:xfrm>
              <a:off x="5679740" y="4347234"/>
              <a:ext cx="277482" cy="216511"/>
            </a:xfrm>
            <a:custGeom>
              <a:avLst/>
              <a:gdLst/>
              <a:ahLst/>
              <a:cxnLst/>
              <a:rect l="l" t="t" r="r" b="b"/>
              <a:pathLst>
                <a:path w="8647" h="6747" extrusionOk="0">
                  <a:moveTo>
                    <a:pt x="191" y="1"/>
                  </a:moveTo>
                  <a:cubicBezTo>
                    <a:pt x="96" y="1"/>
                    <a:pt x="1" y="64"/>
                    <a:pt x="1" y="191"/>
                  </a:cubicBezTo>
                  <a:lnTo>
                    <a:pt x="1" y="6556"/>
                  </a:lnTo>
                  <a:cubicBezTo>
                    <a:pt x="1" y="6651"/>
                    <a:pt x="96" y="6746"/>
                    <a:pt x="191" y="6746"/>
                  </a:cubicBezTo>
                  <a:lnTo>
                    <a:pt x="8456" y="6746"/>
                  </a:lnTo>
                  <a:cubicBezTo>
                    <a:pt x="8551" y="6746"/>
                    <a:pt x="8646" y="6651"/>
                    <a:pt x="8646" y="6556"/>
                  </a:cubicBezTo>
                  <a:lnTo>
                    <a:pt x="8646" y="191"/>
                  </a:lnTo>
                  <a:cubicBezTo>
                    <a:pt x="8646" y="64"/>
                    <a:pt x="8551" y="1"/>
                    <a:pt x="8456" y="1"/>
                  </a:cubicBezTo>
                  <a:cubicBezTo>
                    <a:pt x="8330" y="1"/>
                    <a:pt x="8235" y="64"/>
                    <a:pt x="8235" y="191"/>
                  </a:cubicBezTo>
                  <a:lnTo>
                    <a:pt x="8235" y="6366"/>
                  </a:lnTo>
                  <a:lnTo>
                    <a:pt x="381" y="6366"/>
                  </a:lnTo>
                  <a:lnTo>
                    <a:pt x="381" y="191"/>
                  </a:lnTo>
                  <a:cubicBezTo>
                    <a:pt x="381" y="64"/>
                    <a:pt x="317" y="1"/>
                    <a:pt x="19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7"/>
            <p:cNvSpPr/>
            <p:nvPr/>
          </p:nvSpPr>
          <p:spPr>
            <a:xfrm>
              <a:off x="5623840" y="4212584"/>
              <a:ext cx="389284" cy="199985"/>
            </a:xfrm>
            <a:custGeom>
              <a:avLst/>
              <a:gdLst/>
              <a:ahLst/>
              <a:cxnLst/>
              <a:rect l="l" t="t" r="r" b="b"/>
              <a:pathLst>
                <a:path w="12131" h="6232" extrusionOk="0">
                  <a:moveTo>
                    <a:pt x="6066" y="1"/>
                  </a:moveTo>
                  <a:cubicBezTo>
                    <a:pt x="6018" y="1"/>
                    <a:pt x="5971" y="17"/>
                    <a:pt x="5923" y="48"/>
                  </a:cubicBezTo>
                  <a:lnTo>
                    <a:pt x="96" y="5875"/>
                  </a:lnTo>
                  <a:cubicBezTo>
                    <a:pt x="1" y="5970"/>
                    <a:pt x="1" y="6097"/>
                    <a:pt x="96" y="6160"/>
                  </a:cubicBezTo>
                  <a:cubicBezTo>
                    <a:pt x="128" y="6192"/>
                    <a:pt x="191" y="6224"/>
                    <a:pt x="223" y="6224"/>
                  </a:cubicBezTo>
                  <a:cubicBezTo>
                    <a:pt x="286" y="6224"/>
                    <a:pt x="349" y="6192"/>
                    <a:pt x="381" y="6160"/>
                  </a:cubicBezTo>
                  <a:lnTo>
                    <a:pt x="6050" y="492"/>
                  </a:lnTo>
                  <a:lnTo>
                    <a:pt x="11750" y="6160"/>
                  </a:lnTo>
                  <a:cubicBezTo>
                    <a:pt x="11798" y="6208"/>
                    <a:pt x="11853" y="6232"/>
                    <a:pt x="11905" y="6232"/>
                  </a:cubicBezTo>
                  <a:cubicBezTo>
                    <a:pt x="11956" y="6232"/>
                    <a:pt x="12004" y="6208"/>
                    <a:pt x="12035" y="6160"/>
                  </a:cubicBezTo>
                  <a:cubicBezTo>
                    <a:pt x="12130" y="6097"/>
                    <a:pt x="12130" y="5970"/>
                    <a:pt x="12035" y="5875"/>
                  </a:cubicBezTo>
                  <a:lnTo>
                    <a:pt x="6208" y="48"/>
                  </a:lnTo>
                  <a:cubicBezTo>
                    <a:pt x="6161" y="17"/>
                    <a:pt x="6113" y="1"/>
                    <a:pt x="606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7"/>
            <p:cNvSpPr/>
            <p:nvPr/>
          </p:nvSpPr>
          <p:spPr>
            <a:xfrm>
              <a:off x="5755954" y="4399059"/>
              <a:ext cx="125055" cy="164686"/>
            </a:xfrm>
            <a:custGeom>
              <a:avLst/>
              <a:gdLst/>
              <a:ahLst/>
              <a:cxnLst/>
              <a:rect l="l" t="t" r="r" b="b"/>
              <a:pathLst>
                <a:path w="3897" h="5132" extrusionOk="0">
                  <a:moveTo>
                    <a:pt x="3485" y="381"/>
                  </a:moveTo>
                  <a:lnTo>
                    <a:pt x="3485" y="4751"/>
                  </a:lnTo>
                  <a:lnTo>
                    <a:pt x="381" y="4751"/>
                  </a:lnTo>
                  <a:lnTo>
                    <a:pt x="381" y="381"/>
                  </a:lnTo>
                  <a:close/>
                  <a:moveTo>
                    <a:pt x="191" y="1"/>
                  </a:moveTo>
                  <a:cubicBezTo>
                    <a:pt x="96" y="1"/>
                    <a:pt x="1" y="96"/>
                    <a:pt x="1" y="191"/>
                  </a:cubicBezTo>
                  <a:lnTo>
                    <a:pt x="1" y="4941"/>
                  </a:lnTo>
                  <a:cubicBezTo>
                    <a:pt x="1" y="5036"/>
                    <a:pt x="96" y="5131"/>
                    <a:pt x="191" y="5131"/>
                  </a:cubicBezTo>
                  <a:lnTo>
                    <a:pt x="3706" y="5131"/>
                  </a:lnTo>
                  <a:cubicBezTo>
                    <a:pt x="3801" y="5131"/>
                    <a:pt x="3896" y="5036"/>
                    <a:pt x="3896" y="4941"/>
                  </a:cubicBezTo>
                  <a:lnTo>
                    <a:pt x="3896" y="191"/>
                  </a:lnTo>
                  <a:cubicBezTo>
                    <a:pt x="3896" y="96"/>
                    <a:pt x="3801" y="1"/>
                    <a:pt x="370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7" name="Google Shape;2347;p27"/>
          <p:cNvGrpSpPr/>
          <p:nvPr/>
        </p:nvGrpSpPr>
        <p:grpSpPr>
          <a:xfrm>
            <a:off x="5472265" y="2677607"/>
            <a:ext cx="380106" cy="317113"/>
            <a:chOff x="5627915" y="2648069"/>
            <a:chExt cx="380106" cy="317113"/>
          </a:xfrm>
        </p:grpSpPr>
        <p:sp>
          <p:nvSpPr>
            <p:cNvPr id="2348" name="Google Shape;2348;p27"/>
            <p:cNvSpPr/>
            <p:nvPr/>
          </p:nvSpPr>
          <p:spPr>
            <a:xfrm>
              <a:off x="5627915" y="2648069"/>
              <a:ext cx="380106" cy="317113"/>
            </a:xfrm>
            <a:custGeom>
              <a:avLst/>
              <a:gdLst/>
              <a:ahLst/>
              <a:cxnLst/>
              <a:rect l="l" t="t" r="r" b="b"/>
              <a:pathLst>
                <a:path w="11845" h="9882" extrusionOk="0">
                  <a:moveTo>
                    <a:pt x="11465" y="380"/>
                  </a:moveTo>
                  <a:lnTo>
                    <a:pt x="11465" y="7063"/>
                  </a:lnTo>
                  <a:lnTo>
                    <a:pt x="3643" y="7063"/>
                  </a:lnTo>
                  <a:cubicBezTo>
                    <a:pt x="3579" y="7063"/>
                    <a:pt x="3516" y="7094"/>
                    <a:pt x="3484" y="7126"/>
                  </a:cubicBezTo>
                  <a:lnTo>
                    <a:pt x="1521" y="9153"/>
                  </a:lnTo>
                  <a:lnTo>
                    <a:pt x="1711" y="7284"/>
                  </a:lnTo>
                  <a:cubicBezTo>
                    <a:pt x="1711" y="7221"/>
                    <a:pt x="1679" y="7158"/>
                    <a:pt x="1647" y="7126"/>
                  </a:cubicBezTo>
                  <a:cubicBezTo>
                    <a:pt x="1616" y="7094"/>
                    <a:pt x="1552" y="7063"/>
                    <a:pt x="1489" y="7063"/>
                  </a:cubicBezTo>
                  <a:lnTo>
                    <a:pt x="412" y="7063"/>
                  </a:lnTo>
                  <a:lnTo>
                    <a:pt x="412" y="380"/>
                  </a:lnTo>
                  <a:close/>
                  <a:moveTo>
                    <a:pt x="222" y="0"/>
                  </a:moveTo>
                  <a:cubicBezTo>
                    <a:pt x="96" y="0"/>
                    <a:pt x="1" y="95"/>
                    <a:pt x="1" y="190"/>
                  </a:cubicBezTo>
                  <a:lnTo>
                    <a:pt x="1" y="7253"/>
                  </a:lnTo>
                  <a:cubicBezTo>
                    <a:pt x="1" y="7379"/>
                    <a:pt x="96" y="7443"/>
                    <a:pt x="222" y="7443"/>
                  </a:cubicBezTo>
                  <a:lnTo>
                    <a:pt x="1299" y="7443"/>
                  </a:lnTo>
                  <a:lnTo>
                    <a:pt x="1077" y="9659"/>
                  </a:lnTo>
                  <a:cubicBezTo>
                    <a:pt x="1077" y="9754"/>
                    <a:pt x="1109" y="9818"/>
                    <a:pt x="1204" y="9849"/>
                  </a:cubicBezTo>
                  <a:cubicBezTo>
                    <a:pt x="1236" y="9881"/>
                    <a:pt x="1236" y="9881"/>
                    <a:pt x="1267" y="9881"/>
                  </a:cubicBezTo>
                  <a:cubicBezTo>
                    <a:pt x="1331" y="9881"/>
                    <a:pt x="1394" y="9849"/>
                    <a:pt x="1426" y="9818"/>
                  </a:cubicBezTo>
                  <a:lnTo>
                    <a:pt x="3706" y="7443"/>
                  </a:lnTo>
                  <a:lnTo>
                    <a:pt x="11655" y="7443"/>
                  </a:lnTo>
                  <a:cubicBezTo>
                    <a:pt x="11782" y="7443"/>
                    <a:pt x="11845" y="7379"/>
                    <a:pt x="11845" y="7253"/>
                  </a:cubicBezTo>
                  <a:lnTo>
                    <a:pt x="11845" y="190"/>
                  </a:lnTo>
                  <a:cubicBezTo>
                    <a:pt x="11845" y="95"/>
                    <a:pt x="11782" y="0"/>
                    <a:pt x="1165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7"/>
            <p:cNvSpPr/>
            <p:nvPr/>
          </p:nvSpPr>
          <p:spPr>
            <a:xfrm>
              <a:off x="5697037" y="2725309"/>
              <a:ext cx="66073" cy="67100"/>
            </a:xfrm>
            <a:custGeom>
              <a:avLst/>
              <a:gdLst/>
              <a:ahLst/>
              <a:cxnLst/>
              <a:rect l="l" t="t" r="r" b="b"/>
              <a:pathLst>
                <a:path w="2059" h="2091" extrusionOk="0">
                  <a:moveTo>
                    <a:pt x="1045" y="380"/>
                  </a:moveTo>
                  <a:cubicBezTo>
                    <a:pt x="1394" y="380"/>
                    <a:pt x="1679" y="697"/>
                    <a:pt x="1679" y="1045"/>
                  </a:cubicBezTo>
                  <a:cubicBezTo>
                    <a:pt x="1679" y="1394"/>
                    <a:pt x="1394" y="1679"/>
                    <a:pt x="1045" y="1679"/>
                  </a:cubicBezTo>
                  <a:cubicBezTo>
                    <a:pt x="665" y="1679"/>
                    <a:pt x="380" y="1394"/>
                    <a:pt x="380" y="1045"/>
                  </a:cubicBezTo>
                  <a:cubicBezTo>
                    <a:pt x="380" y="697"/>
                    <a:pt x="665" y="380"/>
                    <a:pt x="1045" y="380"/>
                  </a:cubicBezTo>
                  <a:close/>
                  <a:moveTo>
                    <a:pt x="1045" y="0"/>
                  </a:moveTo>
                  <a:cubicBezTo>
                    <a:pt x="443" y="0"/>
                    <a:pt x="0" y="475"/>
                    <a:pt x="0" y="1045"/>
                  </a:cubicBezTo>
                  <a:cubicBezTo>
                    <a:pt x="0" y="1615"/>
                    <a:pt x="443" y="2090"/>
                    <a:pt x="1045" y="2090"/>
                  </a:cubicBezTo>
                  <a:cubicBezTo>
                    <a:pt x="1615" y="2090"/>
                    <a:pt x="2059" y="1615"/>
                    <a:pt x="2059" y="1045"/>
                  </a:cubicBezTo>
                  <a:cubicBezTo>
                    <a:pt x="2059" y="475"/>
                    <a:pt x="1615" y="0"/>
                    <a:pt x="10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7"/>
            <p:cNvSpPr/>
            <p:nvPr/>
          </p:nvSpPr>
          <p:spPr>
            <a:xfrm>
              <a:off x="5785445" y="2725309"/>
              <a:ext cx="66073" cy="67100"/>
            </a:xfrm>
            <a:custGeom>
              <a:avLst/>
              <a:gdLst/>
              <a:ahLst/>
              <a:cxnLst/>
              <a:rect l="l" t="t" r="r" b="b"/>
              <a:pathLst>
                <a:path w="2059" h="2091" extrusionOk="0">
                  <a:moveTo>
                    <a:pt x="1014" y="380"/>
                  </a:moveTo>
                  <a:cubicBezTo>
                    <a:pt x="1394" y="380"/>
                    <a:pt x="1679" y="697"/>
                    <a:pt x="1679" y="1045"/>
                  </a:cubicBezTo>
                  <a:cubicBezTo>
                    <a:pt x="1679" y="1394"/>
                    <a:pt x="1394" y="1679"/>
                    <a:pt x="1014" y="1679"/>
                  </a:cubicBezTo>
                  <a:cubicBezTo>
                    <a:pt x="665" y="1679"/>
                    <a:pt x="380" y="1394"/>
                    <a:pt x="380" y="1045"/>
                  </a:cubicBezTo>
                  <a:cubicBezTo>
                    <a:pt x="380" y="697"/>
                    <a:pt x="665" y="380"/>
                    <a:pt x="1014" y="380"/>
                  </a:cubicBezTo>
                  <a:close/>
                  <a:moveTo>
                    <a:pt x="1014" y="0"/>
                  </a:moveTo>
                  <a:cubicBezTo>
                    <a:pt x="444" y="0"/>
                    <a:pt x="0" y="475"/>
                    <a:pt x="0" y="1045"/>
                  </a:cubicBezTo>
                  <a:cubicBezTo>
                    <a:pt x="0" y="1615"/>
                    <a:pt x="444" y="2090"/>
                    <a:pt x="1014" y="2090"/>
                  </a:cubicBezTo>
                  <a:cubicBezTo>
                    <a:pt x="1615" y="2090"/>
                    <a:pt x="2059" y="1615"/>
                    <a:pt x="2059" y="1045"/>
                  </a:cubicBezTo>
                  <a:cubicBezTo>
                    <a:pt x="2059" y="475"/>
                    <a:pt x="1615" y="0"/>
                    <a:pt x="101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7"/>
            <p:cNvSpPr/>
            <p:nvPr/>
          </p:nvSpPr>
          <p:spPr>
            <a:xfrm>
              <a:off x="5872826" y="2725309"/>
              <a:ext cx="67132" cy="67100"/>
            </a:xfrm>
            <a:custGeom>
              <a:avLst/>
              <a:gdLst/>
              <a:ahLst/>
              <a:cxnLst/>
              <a:rect l="l" t="t" r="r" b="b"/>
              <a:pathLst>
                <a:path w="2092" h="2091" extrusionOk="0">
                  <a:moveTo>
                    <a:pt x="1046" y="380"/>
                  </a:moveTo>
                  <a:cubicBezTo>
                    <a:pt x="1394" y="380"/>
                    <a:pt x="1711" y="697"/>
                    <a:pt x="1711" y="1045"/>
                  </a:cubicBezTo>
                  <a:cubicBezTo>
                    <a:pt x="1711" y="1394"/>
                    <a:pt x="1426" y="1679"/>
                    <a:pt x="1046" y="1679"/>
                  </a:cubicBezTo>
                  <a:cubicBezTo>
                    <a:pt x="698" y="1679"/>
                    <a:pt x="413" y="1394"/>
                    <a:pt x="413" y="1045"/>
                  </a:cubicBezTo>
                  <a:cubicBezTo>
                    <a:pt x="413" y="697"/>
                    <a:pt x="698" y="380"/>
                    <a:pt x="1046" y="380"/>
                  </a:cubicBezTo>
                  <a:close/>
                  <a:moveTo>
                    <a:pt x="1046" y="0"/>
                  </a:moveTo>
                  <a:cubicBezTo>
                    <a:pt x="476" y="0"/>
                    <a:pt x="1" y="475"/>
                    <a:pt x="1" y="1045"/>
                  </a:cubicBezTo>
                  <a:cubicBezTo>
                    <a:pt x="1" y="1615"/>
                    <a:pt x="476" y="2090"/>
                    <a:pt x="1046" y="2090"/>
                  </a:cubicBezTo>
                  <a:cubicBezTo>
                    <a:pt x="1616" y="2090"/>
                    <a:pt x="2091" y="1615"/>
                    <a:pt x="2091" y="1045"/>
                  </a:cubicBezTo>
                  <a:cubicBezTo>
                    <a:pt x="2091" y="475"/>
                    <a:pt x="1616" y="0"/>
                    <a:pt x="104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2" name="Google Shape;2352;p27"/>
          <p:cNvGrpSpPr/>
          <p:nvPr/>
        </p:nvGrpSpPr>
        <p:grpSpPr>
          <a:xfrm>
            <a:off x="5479389" y="3427832"/>
            <a:ext cx="366885" cy="351642"/>
            <a:chOff x="5635039" y="3421438"/>
            <a:chExt cx="366885" cy="351642"/>
          </a:xfrm>
        </p:grpSpPr>
        <p:sp>
          <p:nvSpPr>
            <p:cNvPr id="2353" name="Google Shape;2353;p27"/>
            <p:cNvSpPr/>
            <p:nvPr/>
          </p:nvSpPr>
          <p:spPr>
            <a:xfrm>
              <a:off x="5635039" y="3479360"/>
              <a:ext cx="366885" cy="293720"/>
            </a:xfrm>
            <a:custGeom>
              <a:avLst/>
              <a:gdLst/>
              <a:ahLst/>
              <a:cxnLst/>
              <a:rect l="l" t="t" r="r" b="b"/>
              <a:pathLst>
                <a:path w="11433" h="9153" extrusionOk="0">
                  <a:moveTo>
                    <a:pt x="190" y="1"/>
                  </a:moveTo>
                  <a:cubicBezTo>
                    <a:pt x="95" y="1"/>
                    <a:pt x="0" y="96"/>
                    <a:pt x="0" y="191"/>
                  </a:cubicBezTo>
                  <a:lnTo>
                    <a:pt x="0" y="8963"/>
                  </a:lnTo>
                  <a:cubicBezTo>
                    <a:pt x="0" y="9058"/>
                    <a:pt x="95" y="9153"/>
                    <a:pt x="190" y="9153"/>
                  </a:cubicBezTo>
                  <a:lnTo>
                    <a:pt x="11211" y="9153"/>
                  </a:lnTo>
                  <a:cubicBezTo>
                    <a:pt x="11338" y="9153"/>
                    <a:pt x="11433" y="9058"/>
                    <a:pt x="11433" y="8963"/>
                  </a:cubicBezTo>
                  <a:lnTo>
                    <a:pt x="11433" y="191"/>
                  </a:lnTo>
                  <a:cubicBezTo>
                    <a:pt x="11433" y="96"/>
                    <a:pt x="11338" y="1"/>
                    <a:pt x="11211" y="1"/>
                  </a:cubicBezTo>
                  <a:lnTo>
                    <a:pt x="9818" y="1"/>
                  </a:lnTo>
                  <a:cubicBezTo>
                    <a:pt x="9691" y="1"/>
                    <a:pt x="9628" y="96"/>
                    <a:pt x="9628" y="191"/>
                  </a:cubicBezTo>
                  <a:cubicBezTo>
                    <a:pt x="9628" y="317"/>
                    <a:pt x="9691" y="412"/>
                    <a:pt x="9818" y="412"/>
                  </a:cubicBezTo>
                  <a:lnTo>
                    <a:pt x="11021" y="412"/>
                  </a:lnTo>
                  <a:lnTo>
                    <a:pt x="11021" y="8773"/>
                  </a:lnTo>
                  <a:lnTo>
                    <a:pt x="412" y="8773"/>
                  </a:lnTo>
                  <a:lnTo>
                    <a:pt x="412" y="412"/>
                  </a:lnTo>
                  <a:lnTo>
                    <a:pt x="1615" y="412"/>
                  </a:lnTo>
                  <a:cubicBezTo>
                    <a:pt x="1710" y="412"/>
                    <a:pt x="1805" y="317"/>
                    <a:pt x="1805" y="191"/>
                  </a:cubicBezTo>
                  <a:cubicBezTo>
                    <a:pt x="1805" y="96"/>
                    <a:pt x="1710" y="1"/>
                    <a:pt x="161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7"/>
            <p:cNvSpPr/>
            <p:nvPr/>
          </p:nvSpPr>
          <p:spPr>
            <a:xfrm>
              <a:off x="5725469" y="3479360"/>
              <a:ext cx="186026" cy="13253"/>
            </a:xfrm>
            <a:custGeom>
              <a:avLst/>
              <a:gdLst/>
              <a:ahLst/>
              <a:cxnLst/>
              <a:rect l="l" t="t" r="r" b="b"/>
              <a:pathLst>
                <a:path w="5797" h="413" extrusionOk="0">
                  <a:moveTo>
                    <a:pt x="191" y="1"/>
                  </a:moveTo>
                  <a:cubicBezTo>
                    <a:pt x="96" y="1"/>
                    <a:pt x="1" y="96"/>
                    <a:pt x="1" y="191"/>
                  </a:cubicBezTo>
                  <a:cubicBezTo>
                    <a:pt x="1" y="317"/>
                    <a:pt x="96" y="412"/>
                    <a:pt x="191" y="412"/>
                  </a:cubicBezTo>
                  <a:lnTo>
                    <a:pt x="5575" y="412"/>
                  </a:lnTo>
                  <a:cubicBezTo>
                    <a:pt x="5701" y="412"/>
                    <a:pt x="5796" y="317"/>
                    <a:pt x="5796" y="191"/>
                  </a:cubicBezTo>
                  <a:cubicBezTo>
                    <a:pt x="5796" y="96"/>
                    <a:pt x="5701" y="1"/>
                    <a:pt x="557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7"/>
            <p:cNvSpPr/>
            <p:nvPr/>
          </p:nvSpPr>
          <p:spPr>
            <a:xfrm>
              <a:off x="5680767" y="3421438"/>
              <a:ext cx="57955" cy="94537"/>
            </a:xfrm>
            <a:custGeom>
              <a:avLst/>
              <a:gdLst/>
              <a:ahLst/>
              <a:cxnLst/>
              <a:rect l="l" t="t" r="r" b="b"/>
              <a:pathLst>
                <a:path w="1806" h="2946" extrusionOk="0">
                  <a:moveTo>
                    <a:pt x="1394" y="412"/>
                  </a:moveTo>
                  <a:lnTo>
                    <a:pt x="1394" y="2534"/>
                  </a:lnTo>
                  <a:lnTo>
                    <a:pt x="380" y="2534"/>
                  </a:lnTo>
                  <a:lnTo>
                    <a:pt x="380" y="412"/>
                  </a:lnTo>
                  <a:close/>
                  <a:moveTo>
                    <a:pt x="190" y="0"/>
                  </a:moveTo>
                  <a:cubicBezTo>
                    <a:pt x="64" y="0"/>
                    <a:pt x="0" y="95"/>
                    <a:pt x="0" y="191"/>
                  </a:cubicBezTo>
                  <a:lnTo>
                    <a:pt x="0" y="2756"/>
                  </a:lnTo>
                  <a:cubicBezTo>
                    <a:pt x="0" y="2851"/>
                    <a:pt x="64" y="2946"/>
                    <a:pt x="190" y="2946"/>
                  </a:cubicBezTo>
                  <a:lnTo>
                    <a:pt x="1584" y="2946"/>
                  </a:lnTo>
                  <a:cubicBezTo>
                    <a:pt x="1711" y="2946"/>
                    <a:pt x="1806" y="2851"/>
                    <a:pt x="1806" y="2756"/>
                  </a:cubicBezTo>
                  <a:lnTo>
                    <a:pt x="1806" y="191"/>
                  </a:lnTo>
                  <a:cubicBezTo>
                    <a:pt x="1806" y="95"/>
                    <a:pt x="1711" y="0"/>
                    <a:pt x="158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7"/>
            <p:cNvSpPr/>
            <p:nvPr/>
          </p:nvSpPr>
          <p:spPr>
            <a:xfrm>
              <a:off x="5898241" y="3421438"/>
              <a:ext cx="57955" cy="94537"/>
            </a:xfrm>
            <a:custGeom>
              <a:avLst/>
              <a:gdLst/>
              <a:ahLst/>
              <a:cxnLst/>
              <a:rect l="l" t="t" r="r" b="b"/>
              <a:pathLst>
                <a:path w="1806" h="2946" extrusionOk="0">
                  <a:moveTo>
                    <a:pt x="1426" y="412"/>
                  </a:moveTo>
                  <a:lnTo>
                    <a:pt x="1426" y="2534"/>
                  </a:lnTo>
                  <a:lnTo>
                    <a:pt x="412" y="2534"/>
                  </a:lnTo>
                  <a:lnTo>
                    <a:pt x="412" y="412"/>
                  </a:lnTo>
                  <a:close/>
                  <a:moveTo>
                    <a:pt x="191" y="0"/>
                  </a:moveTo>
                  <a:cubicBezTo>
                    <a:pt x="96" y="0"/>
                    <a:pt x="1" y="95"/>
                    <a:pt x="1" y="191"/>
                  </a:cubicBezTo>
                  <a:lnTo>
                    <a:pt x="1" y="2756"/>
                  </a:lnTo>
                  <a:cubicBezTo>
                    <a:pt x="1" y="2851"/>
                    <a:pt x="96" y="2946"/>
                    <a:pt x="191" y="2946"/>
                  </a:cubicBezTo>
                  <a:lnTo>
                    <a:pt x="1616" y="2946"/>
                  </a:lnTo>
                  <a:cubicBezTo>
                    <a:pt x="1711" y="2946"/>
                    <a:pt x="1806" y="2851"/>
                    <a:pt x="1806" y="2756"/>
                  </a:cubicBezTo>
                  <a:lnTo>
                    <a:pt x="1806" y="191"/>
                  </a:lnTo>
                  <a:cubicBezTo>
                    <a:pt x="1806" y="95"/>
                    <a:pt x="1711" y="0"/>
                    <a:pt x="161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7"/>
            <p:cNvSpPr/>
            <p:nvPr/>
          </p:nvSpPr>
          <p:spPr>
            <a:xfrm>
              <a:off x="5672649" y="3559649"/>
              <a:ext cx="75219" cy="75219"/>
            </a:xfrm>
            <a:custGeom>
              <a:avLst/>
              <a:gdLst/>
              <a:ahLst/>
              <a:cxnLst/>
              <a:rect l="l" t="t" r="r" b="b"/>
              <a:pathLst>
                <a:path w="2344" h="2344" extrusionOk="0">
                  <a:moveTo>
                    <a:pt x="1932" y="412"/>
                  </a:moveTo>
                  <a:lnTo>
                    <a:pt x="1932" y="1964"/>
                  </a:lnTo>
                  <a:lnTo>
                    <a:pt x="412" y="1964"/>
                  </a:lnTo>
                  <a:lnTo>
                    <a:pt x="412" y="412"/>
                  </a:lnTo>
                  <a:close/>
                  <a:moveTo>
                    <a:pt x="190" y="0"/>
                  </a:moveTo>
                  <a:cubicBezTo>
                    <a:pt x="95" y="0"/>
                    <a:pt x="0" y="95"/>
                    <a:pt x="0" y="222"/>
                  </a:cubicBezTo>
                  <a:lnTo>
                    <a:pt x="0" y="2154"/>
                  </a:lnTo>
                  <a:cubicBezTo>
                    <a:pt x="0" y="2249"/>
                    <a:pt x="95" y="2344"/>
                    <a:pt x="190" y="2344"/>
                  </a:cubicBezTo>
                  <a:lnTo>
                    <a:pt x="2154" y="2344"/>
                  </a:lnTo>
                  <a:cubicBezTo>
                    <a:pt x="2249" y="2344"/>
                    <a:pt x="2344" y="2249"/>
                    <a:pt x="2344" y="2154"/>
                  </a:cubicBezTo>
                  <a:lnTo>
                    <a:pt x="2344" y="222"/>
                  </a:lnTo>
                  <a:cubicBezTo>
                    <a:pt x="2344" y="95"/>
                    <a:pt x="2249" y="0"/>
                    <a:pt x="215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7"/>
            <p:cNvSpPr/>
            <p:nvPr/>
          </p:nvSpPr>
          <p:spPr>
            <a:xfrm>
              <a:off x="5781369" y="3559649"/>
              <a:ext cx="74224" cy="75219"/>
            </a:xfrm>
            <a:custGeom>
              <a:avLst/>
              <a:gdLst/>
              <a:ahLst/>
              <a:cxnLst/>
              <a:rect l="l" t="t" r="r" b="b"/>
              <a:pathLst>
                <a:path w="2313" h="2344" extrusionOk="0">
                  <a:moveTo>
                    <a:pt x="1932" y="412"/>
                  </a:moveTo>
                  <a:lnTo>
                    <a:pt x="1932" y="1964"/>
                  </a:lnTo>
                  <a:lnTo>
                    <a:pt x="381" y="1964"/>
                  </a:lnTo>
                  <a:lnTo>
                    <a:pt x="381" y="412"/>
                  </a:lnTo>
                  <a:close/>
                  <a:moveTo>
                    <a:pt x="191" y="0"/>
                  </a:moveTo>
                  <a:cubicBezTo>
                    <a:pt x="64" y="0"/>
                    <a:pt x="1" y="95"/>
                    <a:pt x="1" y="222"/>
                  </a:cubicBezTo>
                  <a:lnTo>
                    <a:pt x="1" y="2154"/>
                  </a:lnTo>
                  <a:cubicBezTo>
                    <a:pt x="1" y="2249"/>
                    <a:pt x="64" y="2344"/>
                    <a:pt x="191" y="2344"/>
                  </a:cubicBezTo>
                  <a:lnTo>
                    <a:pt x="2122" y="2344"/>
                  </a:lnTo>
                  <a:cubicBezTo>
                    <a:pt x="2217" y="2344"/>
                    <a:pt x="2312" y="2249"/>
                    <a:pt x="2312" y="2154"/>
                  </a:cubicBezTo>
                  <a:lnTo>
                    <a:pt x="2312" y="222"/>
                  </a:lnTo>
                  <a:cubicBezTo>
                    <a:pt x="2312" y="95"/>
                    <a:pt x="2249" y="0"/>
                    <a:pt x="212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7"/>
            <p:cNvSpPr/>
            <p:nvPr/>
          </p:nvSpPr>
          <p:spPr>
            <a:xfrm>
              <a:off x="5889096" y="3559649"/>
              <a:ext cx="75251" cy="75219"/>
            </a:xfrm>
            <a:custGeom>
              <a:avLst/>
              <a:gdLst/>
              <a:ahLst/>
              <a:cxnLst/>
              <a:rect l="l" t="t" r="r" b="b"/>
              <a:pathLst>
                <a:path w="2345" h="2344" extrusionOk="0">
                  <a:moveTo>
                    <a:pt x="1932" y="412"/>
                  </a:moveTo>
                  <a:lnTo>
                    <a:pt x="1932" y="1964"/>
                  </a:lnTo>
                  <a:lnTo>
                    <a:pt x="412" y="1964"/>
                  </a:lnTo>
                  <a:lnTo>
                    <a:pt x="412" y="412"/>
                  </a:lnTo>
                  <a:close/>
                  <a:moveTo>
                    <a:pt x="191" y="0"/>
                  </a:moveTo>
                  <a:cubicBezTo>
                    <a:pt x="96" y="0"/>
                    <a:pt x="1" y="95"/>
                    <a:pt x="1" y="222"/>
                  </a:cubicBezTo>
                  <a:lnTo>
                    <a:pt x="1" y="2154"/>
                  </a:lnTo>
                  <a:cubicBezTo>
                    <a:pt x="1" y="2249"/>
                    <a:pt x="96" y="2344"/>
                    <a:pt x="191" y="2344"/>
                  </a:cubicBezTo>
                  <a:lnTo>
                    <a:pt x="2122" y="2344"/>
                  </a:lnTo>
                  <a:cubicBezTo>
                    <a:pt x="2249" y="2344"/>
                    <a:pt x="2344" y="2249"/>
                    <a:pt x="2344" y="2154"/>
                  </a:cubicBezTo>
                  <a:lnTo>
                    <a:pt x="2344" y="222"/>
                  </a:lnTo>
                  <a:cubicBezTo>
                    <a:pt x="2344" y="95"/>
                    <a:pt x="2249" y="0"/>
                    <a:pt x="212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7"/>
            <p:cNvSpPr/>
            <p:nvPr/>
          </p:nvSpPr>
          <p:spPr>
            <a:xfrm>
              <a:off x="5672649" y="3651106"/>
              <a:ext cx="75219" cy="75251"/>
            </a:xfrm>
            <a:custGeom>
              <a:avLst/>
              <a:gdLst/>
              <a:ahLst/>
              <a:cxnLst/>
              <a:rect l="l" t="t" r="r" b="b"/>
              <a:pathLst>
                <a:path w="2344" h="2345" extrusionOk="0">
                  <a:moveTo>
                    <a:pt x="1932" y="412"/>
                  </a:moveTo>
                  <a:lnTo>
                    <a:pt x="1932" y="1964"/>
                  </a:lnTo>
                  <a:lnTo>
                    <a:pt x="412" y="1964"/>
                  </a:lnTo>
                  <a:lnTo>
                    <a:pt x="412" y="412"/>
                  </a:lnTo>
                  <a:close/>
                  <a:moveTo>
                    <a:pt x="190" y="1"/>
                  </a:moveTo>
                  <a:cubicBezTo>
                    <a:pt x="95" y="1"/>
                    <a:pt x="0" y="96"/>
                    <a:pt x="0" y="222"/>
                  </a:cubicBezTo>
                  <a:lnTo>
                    <a:pt x="0" y="2154"/>
                  </a:lnTo>
                  <a:cubicBezTo>
                    <a:pt x="0" y="2249"/>
                    <a:pt x="95" y="2344"/>
                    <a:pt x="190" y="2344"/>
                  </a:cubicBezTo>
                  <a:lnTo>
                    <a:pt x="2154" y="2344"/>
                  </a:lnTo>
                  <a:cubicBezTo>
                    <a:pt x="2249" y="2344"/>
                    <a:pt x="2344" y="2249"/>
                    <a:pt x="2344" y="2154"/>
                  </a:cubicBezTo>
                  <a:lnTo>
                    <a:pt x="2344" y="222"/>
                  </a:lnTo>
                  <a:cubicBezTo>
                    <a:pt x="2344" y="96"/>
                    <a:pt x="2249" y="1"/>
                    <a:pt x="215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7"/>
            <p:cNvSpPr/>
            <p:nvPr/>
          </p:nvSpPr>
          <p:spPr>
            <a:xfrm>
              <a:off x="5781369" y="3651106"/>
              <a:ext cx="74224" cy="75251"/>
            </a:xfrm>
            <a:custGeom>
              <a:avLst/>
              <a:gdLst/>
              <a:ahLst/>
              <a:cxnLst/>
              <a:rect l="l" t="t" r="r" b="b"/>
              <a:pathLst>
                <a:path w="2313" h="2345" extrusionOk="0">
                  <a:moveTo>
                    <a:pt x="1932" y="412"/>
                  </a:moveTo>
                  <a:lnTo>
                    <a:pt x="1932" y="1964"/>
                  </a:lnTo>
                  <a:lnTo>
                    <a:pt x="381" y="1964"/>
                  </a:lnTo>
                  <a:lnTo>
                    <a:pt x="381" y="412"/>
                  </a:lnTo>
                  <a:close/>
                  <a:moveTo>
                    <a:pt x="191" y="1"/>
                  </a:moveTo>
                  <a:cubicBezTo>
                    <a:pt x="64" y="1"/>
                    <a:pt x="1" y="96"/>
                    <a:pt x="1" y="222"/>
                  </a:cubicBezTo>
                  <a:lnTo>
                    <a:pt x="1" y="2154"/>
                  </a:lnTo>
                  <a:cubicBezTo>
                    <a:pt x="1" y="2249"/>
                    <a:pt x="64" y="2344"/>
                    <a:pt x="191" y="2344"/>
                  </a:cubicBezTo>
                  <a:lnTo>
                    <a:pt x="2122" y="2344"/>
                  </a:lnTo>
                  <a:cubicBezTo>
                    <a:pt x="2217" y="2344"/>
                    <a:pt x="2312" y="2249"/>
                    <a:pt x="2312" y="2154"/>
                  </a:cubicBezTo>
                  <a:lnTo>
                    <a:pt x="2312" y="222"/>
                  </a:lnTo>
                  <a:cubicBezTo>
                    <a:pt x="2312" y="96"/>
                    <a:pt x="2249" y="1"/>
                    <a:pt x="212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7"/>
            <p:cNvSpPr/>
            <p:nvPr/>
          </p:nvSpPr>
          <p:spPr>
            <a:xfrm>
              <a:off x="5889096" y="3651106"/>
              <a:ext cx="75251" cy="75251"/>
            </a:xfrm>
            <a:custGeom>
              <a:avLst/>
              <a:gdLst/>
              <a:ahLst/>
              <a:cxnLst/>
              <a:rect l="l" t="t" r="r" b="b"/>
              <a:pathLst>
                <a:path w="2345" h="2345" extrusionOk="0">
                  <a:moveTo>
                    <a:pt x="1932" y="412"/>
                  </a:moveTo>
                  <a:lnTo>
                    <a:pt x="1932" y="1964"/>
                  </a:lnTo>
                  <a:lnTo>
                    <a:pt x="412" y="1964"/>
                  </a:lnTo>
                  <a:lnTo>
                    <a:pt x="412" y="412"/>
                  </a:lnTo>
                  <a:close/>
                  <a:moveTo>
                    <a:pt x="191" y="1"/>
                  </a:moveTo>
                  <a:cubicBezTo>
                    <a:pt x="96" y="1"/>
                    <a:pt x="1" y="96"/>
                    <a:pt x="1" y="222"/>
                  </a:cubicBezTo>
                  <a:lnTo>
                    <a:pt x="1" y="2154"/>
                  </a:lnTo>
                  <a:cubicBezTo>
                    <a:pt x="1" y="2249"/>
                    <a:pt x="96" y="2344"/>
                    <a:pt x="191" y="2344"/>
                  </a:cubicBezTo>
                  <a:lnTo>
                    <a:pt x="2122" y="2344"/>
                  </a:lnTo>
                  <a:cubicBezTo>
                    <a:pt x="2249" y="2344"/>
                    <a:pt x="2344" y="2249"/>
                    <a:pt x="2344" y="2154"/>
                  </a:cubicBezTo>
                  <a:lnTo>
                    <a:pt x="2344" y="222"/>
                  </a:lnTo>
                  <a:cubicBezTo>
                    <a:pt x="2344" y="96"/>
                    <a:pt x="2249" y="1"/>
                    <a:pt x="212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3" name="Google Shape;2363;p27"/>
          <p:cNvSpPr txBox="1"/>
          <p:nvPr/>
        </p:nvSpPr>
        <p:spPr>
          <a:xfrm>
            <a:off x="457200" y="411475"/>
            <a:ext cx="4861500" cy="38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900" dirty="0">
                <a:latin typeface="Fira Sans Medium"/>
                <a:ea typeface="Fira Sans Medium"/>
                <a:cs typeface="Fira Sans Medium"/>
                <a:sym typeface="Fira Sans Medium"/>
              </a:rPr>
              <a:t>Scope</a:t>
            </a:r>
            <a:endParaRPr sz="2900" dirty="0">
              <a:latin typeface="Fira Sans Medium"/>
              <a:ea typeface="Fira Sans Medium"/>
              <a:cs typeface="Fira Sans Medium"/>
              <a:sym typeface="Fira Sans Medium"/>
            </a:endParaRPr>
          </a:p>
        </p:txBody>
      </p:sp>
      <p:sp>
        <p:nvSpPr>
          <p:cNvPr id="2364" name="Google Shape;2364;p27"/>
          <p:cNvSpPr txBox="1"/>
          <p:nvPr/>
        </p:nvSpPr>
        <p:spPr>
          <a:xfrm>
            <a:off x="5982900" y="810801"/>
            <a:ext cx="2679900" cy="753363"/>
          </a:xfrm>
          <a:prstGeom prst="rect">
            <a:avLst/>
          </a:prstGeom>
          <a:noFill/>
          <a:ln>
            <a:noFill/>
          </a:ln>
        </p:spPr>
        <p:txBody>
          <a:bodyPr spcFirstLastPara="1" wrap="square" lIns="91425" tIns="91425" rIns="91425" bIns="91425" anchor="ctr" anchorCtr="0">
            <a:noAutofit/>
          </a:bodyPr>
          <a:lstStyle/>
          <a:p>
            <a:pPr lvl="0"/>
            <a:r>
              <a:rPr lang="en-US" sz="1200" dirty="0">
                <a:latin typeface="Fira Sans" panose="020B0604020202020204" charset="0"/>
              </a:rPr>
              <a:t>Design and implement the Automatic Room Lighting System using an Arduino Uno, IR sensors, a relay module, and an LCD display.</a:t>
            </a:r>
            <a:endParaRPr sz="1200" dirty="0">
              <a:latin typeface="Fira Sans" panose="020B0604020202020204" charset="0"/>
              <a:ea typeface="Fira Sans"/>
              <a:cs typeface="Fira Sans"/>
              <a:sym typeface="Fira Sans"/>
            </a:endParaRPr>
          </a:p>
        </p:txBody>
      </p:sp>
      <p:sp>
        <p:nvSpPr>
          <p:cNvPr id="2365" name="Google Shape;2365;p27"/>
          <p:cNvSpPr txBox="1"/>
          <p:nvPr/>
        </p:nvSpPr>
        <p:spPr>
          <a:xfrm>
            <a:off x="6006850" y="1806591"/>
            <a:ext cx="2679900" cy="467400"/>
          </a:xfrm>
          <a:prstGeom prst="rect">
            <a:avLst/>
          </a:prstGeom>
          <a:noFill/>
          <a:ln>
            <a:noFill/>
          </a:ln>
        </p:spPr>
        <p:txBody>
          <a:bodyPr spcFirstLastPara="1" wrap="square" lIns="91425" tIns="91425" rIns="91425" bIns="91425" anchor="ctr" anchorCtr="0">
            <a:noAutofit/>
          </a:bodyPr>
          <a:lstStyle/>
          <a:p>
            <a:pPr lvl="0"/>
            <a:r>
              <a:rPr lang="en-US" sz="1200" dirty="0">
                <a:latin typeface="Fira Sans" panose="020B0604020202020204" charset="0"/>
              </a:rPr>
              <a:t>Provide detailed instructions for setting up the hardware and wiring the components correctly.</a:t>
            </a:r>
            <a:endParaRPr sz="1200" dirty="0">
              <a:latin typeface="Fira Sans" panose="020B0604020202020204" charset="0"/>
              <a:ea typeface="Fira Sans"/>
              <a:cs typeface="Fira Sans"/>
              <a:sym typeface="Fira Sans"/>
            </a:endParaRPr>
          </a:p>
        </p:txBody>
      </p:sp>
      <p:sp>
        <p:nvSpPr>
          <p:cNvPr id="2366" name="Google Shape;2366;p27"/>
          <p:cNvSpPr txBox="1"/>
          <p:nvPr/>
        </p:nvSpPr>
        <p:spPr>
          <a:xfrm>
            <a:off x="6006849" y="2473867"/>
            <a:ext cx="2929884" cy="696160"/>
          </a:xfrm>
          <a:prstGeom prst="rect">
            <a:avLst/>
          </a:prstGeom>
          <a:noFill/>
          <a:ln>
            <a:noFill/>
          </a:ln>
        </p:spPr>
        <p:txBody>
          <a:bodyPr spcFirstLastPara="1" wrap="square" lIns="91425" tIns="91425" rIns="91425" bIns="91425" anchor="ctr" anchorCtr="0">
            <a:noAutofit/>
          </a:bodyPr>
          <a:lstStyle/>
          <a:p>
            <a:pPr lvl="0"/>
            <a:r>
              <a:rPr lang="en-US" sz="1200" dirty="0">
                <a:latin typeface="Fira Sans" panose="020B0604020202020204" charset="0"/>
              </a:rPr>
              <a:t>Write and upload the necessary Arduino code to manage the sensor readings, visitor count, and light control.</a:t>
            </a:r>
            <a:endParaRPr sz="1200" dirty="0">
              <a:latin typeface="Fira Sans" panose="020B0604020202020204" charset="0"/>
              <a:ea typeface="Fira Sans"/>
              <a:cs typeface="Fira Sans"/>
              <a:sym typeface="Fira Sans"/>
            </a:endParaRPr>
          </a:p>
        </p:txBody>
      </p:sp>
      <p:sp>
        <p:nvSpPr>
          <p:cNvPr id="2367" name="Google Shape;2367;p27"/>
          <p:cNvSpPr txBox="1"/>
          <p:nvPr/>
        </p:nvSpPr>
        <p:spPr>
          <a:xfrm>
            <a:off x="6006849" y="3374429"/>
            <a:ext cx="2679900" cy="467400"/>
          </a:xfrm>
          <a:prstGeom prst="rect">
            <a:avLst/>
          </a:prstGeom>
          <a:noFill/>
          <a:ln>
            <a:noFill/>
          </a:ln>
        </p:spPr>
        <p:txBody>
          <a:bodyPr spcFirstLastPara="1" wrap="square" lIns="91425" tIns="91425" rIns="91425" bIns="91425" anchor="ctr" anchorCtr="0">
            <a:noAutofit/>
          </a:bodyPr>
          <a:lstStyle/>
          <a:p>
            <a:pPr lvl="0"/>
            <a:r>
              <a:rPr lang="en-US" sz="1200" dirty="0">
                <a:latin typeface="Fira Sans" panose="020B0604020202020204" charset="0"/>
              </a:rPr>
              <a:t>Test the system to ensure it reliably detects occupancy and controls the lighting as intended.</a:t>
            </a:r>
            <a:endParaRPr sz="1200" dirty="0">
              <a:latin typeface="Fira Sans" panose="020B0604020202020204" charset="0"/>
              <a:ea typeface="Fira Sans"/>
              <a:cs typeface="Fira Sans"/>
              <a:sym typeface="Fira Sans"/>
            </a:endParaRPr>
          </a:p>
        </p:txBody>
      </p:sp>
      <p:sp>
        <p:nvSpPr>
          <p:cNvPr id="2368" name="Google Shape;2368;p27"/>
          <p:cNvSpPr txBox="1"/>
          <p:nvPr/>
        </p:nvSpPr>
        <p:spPr>
          <a:xfrm>
            <a:off x="6006849" y="4041282"/>
            <a:ext cx="2679900" cy="900413"/>
          </a:xfrm>
          <a:prstGeom prst="rect">
            <a:avLst/>
          </a:prstGeom>
          <a:noFill/>
          <a:ln>
            <a:noFill/>
          </a:ln>
        </p:spPr>
        <p:txBody>
          <a:bodyPr spcFirstLastPara="1" wrap="square" lIns="91425" tIns="91425" rIns="91425" bIns="91425" anchor="ctr" anchorCtr="0">
            <a:noAutofit/>
          </a:bodyPr>
          <a:lstStyle/>
          <a:p>
            <a:pPr lvl="0"/>
            <a:r>
              <a:rPr lang="en-US" sz="1200" dirty="0">
                <a:latin typeface="Fira Sans" panose="020B0604020202020204" charset="0"/>
              </a:rPr>
              <a:t>Create comprehensive documentation, including a user manual, to guide users in installing, operating, and maintaining the system.</a:t>
            </a:r>
            <a:endParaRPr sz="1200" dirty="0">
              <a:latin typeface="Fira Sans" panose="020B0604020202020204" charset="0"/>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0"/>
          <p:cNvSpPr/>
          <p:nvPr/>
        </p:nvSpPr>
        <p:spPr>
          <a:xfrm>
            <a:off x="887900" y="2807701"/>
            <a:ext cx="1518943" cy="144436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2837949" y="2807701"/>
            <a:ext cx="1518972" cy="1444365"/>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0"/>
          <p:cNvSpPr/>
          <p:nvPr/>
        </p:nvSpPr>
        <p:spPr>
          <a:xfrm>
            <a:off x="4787107" y="2807701"/>
            <a:ext cx="1518972" cy="1444365"/>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0"/>
          <p:cNvSpPr/>
          <p:nvPr/>
        </p:nvSpPr>
        <p:spPr>
          <a:xfrm>
            <a:off x="6737184" y="2807701"/>
            <a:ext cx="1518943" cy="144436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3" name="Google Shape;1643;p20"/>
          <p:cNvGrpSpPr/>
          <p:nvPr/>
        </p:nvGrpSpPr>
        <p:grpSpPr>
          <a:xfrm>
            <a:off x="7002705" y="1494746"/>
            <a:ext cx="987877" cy="1111795"/>
            <a:chOff x="7228274" y="1201022"/>
            <a:chExt cx="1260851" cy="1419011"/>
          </a:xfrm>
        </p:grpSpPr>
        <p:sp>
          <p:nvSpPr>
            <p:cNvPr id="1644" name="Google Shape;1644;p20"/>
            <p:cNvSpPr/>
            <p:nvPr/>
          </p:nvSpPr>
          <p:spPr>
            <a:xfrm>
              <a:off x="7682044" y="2249445"/>
              <a:ext cx="335007" cy="370588"/>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7228274" y="1201022"/>
              <a:ext cx="1260851" cy="1152826"/>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0"/>
            <p:cNvSpPr/>
            <p:nvPr/>
          </p:nvSpPr>
          <p:spPr>
            <a:xfrm>
              <a:off x="7407942" y="1363221"/>
              <a:ext cx="1081183"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0"/>
            <p:cNvSpPr/>
            <p:nvPr/>
          </p:nvSpPr>
          <p:spPr>
            <a:xfrm>
              <a:off x="7477982" y="1450859"/>
              <a:ext cx="727905" cy="662224"/>
            </a:xfrm>
            <a:custGeom>
              <a:avLst/>
              <a:gdLst/>
              <a:ahLst/>
              <a:cxnLst/>
              <a:rect l="l" t="t" r="r" b="b"/>
              <a:pathLst>
                <a:path w="22708" h="20659" extrusionOk="0">
                  <a:moveTo>
                    <a:pt x="11334" y="0"/>
                  </a:moveTo>
                  <a:cubicBezTo>
                    <a:pt x="6640" y="0"/>
                    <a:pt x="2412" y="3195"/>
                    <a:pt x="1299" y="7971"/>
                  </a:cubicBezTo>
                  <a:cubicBezTo>
                    <a:pt x="1" y="13513"/>
                    <a:pt x="3421" y="19087"/>
                    <a:pt x="8995" y="20385"/>
                  </a:cubicBezTo>
                  <a:cubicBezTo>
                    <a:pt x="9784" y="20570"/>
                    <a:pt x="10573" y="20659"/>
                    <a:pt x="11351" y="20659"/>
                  </a:cubicBezTo>
                  <a:cubicBezTo>
                    <a:pt x="16037" y="20659"/>
                    <a:pt x="20295" y="17443"/>
                    <a:pt x="21409" y="12690"/>
                  </a:cubicBezTo>
                  <a:cubicBezTo>
                    <a:pt x="22707" y="7148"/>
                    <a:pt x="19256" y="1574"/>
                    <a:pt x="13713" y="276"/>
                  </a:cubicBezTo>
                  <a:cubicBezTo>
                    <a:pt x="12916" y="90"/>
                    <a:pt x="12118" y="0"/>
                    <a:pt x="11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0"/>
            <p:cNvSpPr/>
            <p:nvPr/>
          </p:nvSpPr>
          <p:spPr>
            <a:xfrm>
              <a:off x="7692174" y="1657870"/>
              <a:ext cx="287341" cy="274904"/>
            </a:xfrm>
            <a:custGeom>
              <a:avLst/>
              <a:gdLst/>
              <a:ahLst/>
              <a:cxnLst/>
              <a:rect l="l" t="t" r="r" b="b"/>
              <a:pathLst>
                <a:path w="8964" h="8576" extrusionOk="0">
                  <a:moveTo>
                    <a:pt x="2775" y="0"/>
                  </a:moveTo>
                  <a:cubicBezTo>
                    <a:pt x="2704" y="0"/>
                    <a:pt x="2632" y="19"/>
                    <a:pt x="2566" y="56"/>
                  </a:cubicBezTo>
                  <a:cubicBezTo>
                    <a:pt x="1014" y="785"/>
                    <a:pt x="1" y="2368"/>
                    <a:pt x="1" y="4078"/>
                  </a:cubicBezTo>
                  <a:cubicBezTo>
                    <a:pt x="1" y="6548"/>
                    <a:pt x="2028" y="8575"/>
                    <a:pt x="4498" y="8575"/>
                  </a:cubicBezTo>
                  <a:cubicBezTo>
                    <a:pt x="6936" y="8575"/>
                    <a:pt x="8963" y="6548"/>
                    <a:pt x="8963" y="4078"/>
                  </a:cubicBezTo>
                  <a:cubicBezTo>
                    <a:pt x="8963" y="2368"/>
                    <a:pt x="7950" y="785"/>
                    <a:pt x="6398" y="56"/>
                  </a:cubicBezTo>
                  <a:cubicBezTo>
                    <a:pt x="6332" y="19"/>
                    <a:pt x="6260" y="0"/>
                    <a:pt x="6189" y="0"/>
                  </a:cubicBezTo>
                  <a:cubicBezTo>
                    <a:pt x="6023" y="0"/>
                    <a:pt x="5863" y="100"/>
                    <a:pt x="5796" y="278"/>
                  </a:cubicBezTo>
                  <a:cubicBezTo>
                    <a:pt x="5701" y="500"/>
                    <a:pt x="5796" y="753"/>
                    <a:pt x="6018" y="880"/>
                  </a:cubicBezTo>
                  <a:cubicBezTo>
                    <a:pt x="7253" y="1450"/>
                    <a:pt x="8045" y="2716"/>
                    <a:pt x="8045" y="4078"/>
                  </a:cubicBezTo>
                  <a:cubicBezTo>
                    <a:pt x="8045" y="6042"/>
                    <a:pt x="6461" y="7657"/>
                    <a:pt x="4498" y="7657"/>
                  </a:cubicBezTo>
                  <a:cubicBezTo>
                    <a:pt x="2503" y="7657"/>
                    <a:pt x="919" y="6073"/>
                    <a:pt x="919" y="4078"/>
                  </a:cubicBezTo>
                  <a:cubicBezTo>
                    <a:pt x="919" y="2716"/>
                    <a:pt x="1711" y="1450"/>
                    <a:pt x="2946" y="880"/>
                  </a:cubicBezTo>
                  <a:cubicBezTo>
                    <a:pt x="3168" y="753"/>
                    <a:pt x="3294" y="500"/>
                    <a:pt x="3168" y="278"/>
                  </a:cubicBezTo>
                  <a:cubicBezTo>
                    <a:pt x="3101" y="100"/>
                    <a:pt x="2941" y="0"/>
                    <a:pt x="277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0"/>
            <p:cNvSpPr/>
            <p:nvPr/>
          </p:nvSpPr>
          <p:spPr>
            <a:xfrm>
              <a:off x="7821099" y="1589625"/>
              <a:ext cx="29491" cy="168545"/>
            </a:xfrm>
            <a:custGeom>
              <a:avLst/>
              <a:gdLst/>
              <a:ahLst/>
              <a:cxnLst/>
              <a:rect l="l" t="t" r="r" b="b"/>
              <a:pathLst>
                <a:path w="920" h="5258" extrusionOk="0">
                  <a:moveTo>
                    <a:pt x="476" y="0"/>
                  </a:moveTo>
                  <a:cubicBezTo>
                    <a:pt x="223" y="0"/>
                    <a:pt x="1" y="190"/>
                    <a:pt x="1" y="444"/>
                  </a:cubicBezTo>
                  <a:lnTo>
                    <a:pt x="1" y="4782"/>
                  </a:lnTo>
                  <a:cubicBezTo>
                    <a:pt x="1" y="5036"/>
                    <a:pt x="223" y="5257"/>
                    <a:pt x="476" y="5257"/>
                  </a:cubicBezTo>
                  <a:cubicBezTo>
                    <a:pt x="698" y="5257"/>
                    <a:pt x="919" y="5036"/>
                    <a:pt x="919" y="4782"/>
                  </a:cubicBezTo>
                  <a:lnTo>
                    <a:pt x="919" y="444"/>
                  </a:lnTo>
                  <a:cubicBezTo>
                    <a:pt x="919" y="190"/>
                    <a:pt x="698" y="0"/>
                    <a:pt x="47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20"/>
          <p:cNvGrpSpPr/>
          <p:nvPr/>
        </p:nvGrpSpPr>
        <p:grpSpPr>
          <a:xfrm>
            <a:off x="1133139" y="1494746"/>
            <a:ext cx="1028438" cy="1111795"/>
            <a:chOff x="643984" y="1201022"/>
            <a:chExt cx="1312620" cy="1419011"/>
          </a:xfrm>
        </p:grpSpPr>
        <p:sp>
          <p:nvSpPr>
            <p:cNvPr id="1651" name="Google Shape;1651;p20"/>
            <p:cNvSpPr/>
            <p:nvPr/>
          </p:nvSpPr>
          <p:spPr>
            <a:xfrm>
              <a:off x="1135323" y="2249445"/>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0"/>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0"/>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0"/>
            <p:cNvSpPr/>
            <p:nvPr/>
          </p:nvSpPr>
          <p:spPr>
            <a:xfrm>
              <a:off x="933313" y="1436018"/>
              <a:ext cx="712647" cy="662513"/>
            </a:xfrm>
            <a:custGeom>
              <a:avLst/>
              <a:gdLst/>
              <a:ahLst/>
              <a:cxnLst/>
              <a:rect l="l" t="t" r="r" b="b"/>
              <a:pathLst>
                <a:path w="22232" h="20668" extrusionOk="0">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0"/>
            <p:cNvSpPr/>
            <p:nvPr/>
          </p:nvSpPr>
          <p:spPr>
            <a:xfrm>
              <a:off x="1154621" y="1737719"/>
              <a:ext cx="270063" cy="231597"/>
            </a:xfrm>
            <a:custGeom>
              <a:avLst/>
              <a:gdLst/>
              <a:ahLst/>
              <a:cxnLst/>
              <a:rect l="l" t="t" r="r" b="b"/>
              <a:pathLst>
                <a:path w="8425" h="7225" extrusionOk="0">
                  <a:moveTo>
                    <a:pt x="486" y="1"/>
                  </a:moveTo>
                  <a:cubicBezTo>
                    <a:pt x="472" y="1"/>
                    <a:pt x="458" y="2"/>
                    <a:pt x="443" y="4"/>
                  </a:cubicBezTo>
                  <a:cubicBezTo>
                    <a:pt x="190" y="35"/>
                    <a:pt x="0" y="225"/>
                    <a:pt x="0" y="479"/>
                  </a:cubicBezTo>
                  <a:cubicBezTo>
                    <a:pt x="127" y="2569"/>
                    <a:pt x="1742" y="4216"/>
                    <a:pt x="3769" y="4437"/>
                  </a:cubicBezTo>
                  <a:lnTo>
                    <a:pt x="3769" y="6781"/>
                  </a:lnTo>
                  <a:cubicBezTo>
                    <a:pt x="3769" y="7003"/>
                    <a:pt x="3959" y="7224"/>
                    <a:pt x="4212" y="7224"/>
                  </a:cubicBezTo>
                  <a:cubicBezTo>
                    <a:pt x="4465" y="7224"/>
                    <a:pt x="4655" y="7003"/>
                    <a:pt x="4655" y="6781"/>
                  </a:cubicBezTo>
                  <a:lnTo>
                    <a:pt x="4655" y="4437"/>
                  </a:lnTo>
                  <a:cubicBezTo>
                    <a:pt x="6682" y="4216"/>
                    <a:pt x="8297" y="2569"/>
                    <a:pt x="8424" y="479"/>
                  </a:cubicBezTo>
                  <a:cubicBezTo>
                    <a:pt x="8424" y="225"/>
                    <a:pt x="8234" y="35"/>
                    <a:pt x="7981" y="4"/>
                  </a:cubicBezTo>
                  <a:cubicBezTo>
                    <a:pt x="7966" y="2"/>
                    <a:pt x="7952" y="1"/>
                    <a:pt x="7938" y="1"/>
                  </a:cubicBezTo>
                  <a:cubicBezTo>
                    <a:pt x="7731" y="1"/>
                    <a:pt x="7535" y="210"/>
                    <a:pt x="7506" y="447"/>
                  </a:cubicBezTo>
                  <a:cubicBezTo>
                    <a:pt x="7411" y="2189"/>
                    <a:pt x="5986" y="3582"/>
                    <a:pt x="4212" y="3582"/>
                  </a:cubicBezTo>
                  <a:cubicBezTo>
                    <a:pt x="2470" y="3582"/>
                    <a:pt x="1013" y="2189"/>
                    <a:pt x="918" y="447"/>
                  </a:cubicBezTo>
                  <a:cubicBezTo>
                    <a:pt x="889" y="210"/>
                    <a:pt x="693" y="1"/>
                    <a:pt x="48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0"/>
            <p:cNvSpPr/>
            <p:nvPr/>
          </p:nvSpPr>
          <p:spPr>
            <a:xfrm>
              <a:off x="1207383" y="1566257"/>
              <a:ext cx="165500" cy="261953"/>
            </a:xfrm>
            <a:custGeom>
              <a:avLst/>
              <a:gdLst/>
              <a:ahLst/>
              <a:cxnLst/>
              <a:rect l="l" t="t" r="r" b="b"/>
              <a:pathLst>
                <a:path w="5163" h="8172" extrusionOk="0">
                  <a:moveTo>
                    <a:pt x="2566" y="887"/>
                  </a:moveTo>
                  <a:cubicBezTo>
                    <a:pt x="3009" y="887"/>
                    <a:pt x="3421" y="1078"/>
                    <a:pt x="3769" y="1394"/>
                  </a:cubicBezTo>
                  <a:cubicBezTo>
                    <a:pt x="4055" y="1711"/>
                    <a:pt x="4245" y="2123"/>
                    <a:pt x="4245" y="2566"/>
                  </a:cubicBezTo>
                  <a:lnTo>
                    <a:pt x="4245" y="5606"/>
                  </a:lnTo>
                  <a:cubicBezTo>
                    <a:pt x="4245" y="5669"/>
                    <a:pt x="4245" y="5701"/>
                    <a:pt x="4245" y="5765"/>
                  </a:cubicBezTo>
                  <a:cubicBezTo>
                    <a:pt x="4150" y="6620"/>
                    <a:pt x="3453" y="7285"/>
                    <a:pt x="2566" y="7285"/>
                  </a:cubicBezTo>
                  <a:cubicBezTo>
                    <a:pt x="1711" y="7285"/>
                    <a:pt x="983" y="6620"/>
                    <a:pt x="919" y="5765"/>
                  </a:cubicBezTo>
                  <a:cubicBezTo>
                    <a:pt x="919" y="5701"/>
                    <a:pt x="888" y="5669"/>
                    <a:pt x="888" y="5606"/>
                  </a:cubicBezTo>
                  <a:lnTo>
                    <a:pt x="888" y="2566"/>
                  </a:lnTo>
                  <a:cubicBezTo>
                    <a:pt x="888" y="1648"/>
                    <a:pt x="1648" y="887"/>
                    <a:pt x="2566" y="887"/>
                  </a:cubicBezTo>
                  <a:close/>
                  <a:moveTo>
                    <a:pt x="2566" y="1"/>
                  </a:moveTo>
                  <a:cubicBezTo>
                    <a:pt x="1141" y="1"/>
                    <a:pt x="1" y="1141"/>
                    <a:pt x="1" y="2566"/>
                  </a:cubicBezTo>
                  <a:lnTo>
                    <a:pt x="1" y="5606"/>
                  </a:lnTo>
                  <a:cubicBezTo>
                    <a:pt x="1" y="5669"/>
                    <a:pt x="1" y="5733"/>
                    <a:pt x="1" y="5860"/>
                  </a:cubicBezTo>
                  <a:cubicBezTo>
                    <a:pt x="128" y="7190"/>
                    <a:pt x="1236" y="8171"/>
                    <a:pt x="2566" y="8171"/>
                  </a:cubicBezTo>
                  <a:cubicBezTo>
                    <a:pt x="3896" y="8171"/>
                    <a:pt x="5005" y="7190"/>
                    <a:pt x="5131" y="5828"/>
                  </a:cubicBezTo>
                  <a:cubicBezTo>
                    <a:pt x="5131" y="5765"/>
                    <a:pt x="5163" y="5669"/>
                    <a:pt x="5163" y="5606"/>
                  </a:cubicBezTo>
                  <a:lnTo>
                    <a:pt x="5163" y="2566"/>
                  </a:lnTo>
                  <a:cubicBezTo>
                    <a:pt x="5163" y="1901"/>
                    <a:pt x="4878" y="1236"/>
                    <a:pt x="4403" y="729"/>
                  </a:cubicBezTo>
                  <a:cubicBezTo>
                    <a:pt x="3896" y="254"/>
                    <a:pt x="3263" y="1"/>
                    <a:pt x="256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7" name="Google Shape;1657;p20"/>
          <p:cNvGrpSpPr/>
          <p:nvPr/>
        </p:nvGrpSpPr>
        <p:grpSpPr>
          <a:xfrm>
            <a:off x="5049464" y="1494746"/>
            <a:ext cx="994256" cy="1111795"/>
            <a:chOff x="5044655" y="1201022"/>
            <a:chExt cx="1268993" cy="1419011"/>
          </a:xfrm>
        </p:grpSpPr>
        <p:sp>
          <p:nvSpPr>
            <p:cNvPr id="1658" name="Google Shape;1658;p20"/>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0"/>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0"/>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0"/>
            <p:cNvSpPr/>
            <p:nvPr/>
          </p:nvSpPr>
          <p:spPr>
            <a:xfrm>
              <a:off x="5297441" y="1466470"/>
              <a:ext cx="712679" cy="662513"/>
            </a:xfrm>
            <a:custGeom>
              <a:avLst/>
              <a:gdLst/>
              <a:ahLst/>
              <a:cxnLst/>
              <a:rect l="l" t="t" r="r" b="b"/>
              <a:pathLst>
                <a:path w="22233" h="20668" extrusionOk="0">
                  <a:moveTo>
                    <a:pt x="11098" y="1"/>
                  </a:moveTo>
                  <a:cubicBezTo>
                    <a:pt x="6140" y="1"/>
                    <a:pt x="1746" y="3610"/>
                    <a:pt x="919" y="8656"/>
                  </a:cubicBezTo>
                  <a:cubicBezTo>
                    <a:pt x="1" y="14293"/>
                    <a:pt x="3833" y="19613"/>
                    <a:pt x="9438" y="20532"/>
                  </a:cubicBezTo>
                  <a:cubicBezTo>
                    <a:pt x="10000" y="20623"/>
                    <a:pt x="10559" y="20668"/>
                    <a:pt x="11111" y="20668"/>
                  </a:cubicBezTo>
                  <a:cubicBezTo>
                    <a:pt x="16093" y="20668"/>
                    <a:pt x="20487" y="17056"/>
                    <a:pt x="21314" y="11981"/>
                  </a:cubicBezTo>
                  <a:cubicBezTo>
                    <a:pt x="22232" y="6376"/>
                    <a:pt x="18400" y="1055"/>
                    <a:pt x="12763" y="137"/>
                  </a:cubicBezTo>
                  <a:cubicBezTo>
                    <a:pt x="12204" y="45"/>
                    <a:pt x="11647" y="1"/>
                    <a:pt x="11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0"/>
            <p:cNvSpPr/>
            <p:nvPr/>
          </p:nvSpPr>
          <p:spPr>
            <a:xfrm>
              <a:off x="5746147" y="1705760"/>
              <a:ext cx="40646" cy="180309"/>
            </a:xfrm>
            <a:custGeom>
              <a:avLst/>
              <a:gdLst/>
              <a:ahLst/>
              <a:cxnLst/>
              <a:rect l="l" t="t" r="r" b="b"/>
              <a:pathLst>
                <a:path w="1268" h="5625" extrusionOk="0">
                  <a:moveTo>
                    <a:pt x="539" y="0"/>
                  </a:moveTo>
                  <a:cubicBezTo>
                    <a:pt x="475" y="0"/>
                    <a:pt x="409" y="16"/>
                    <a:pt x="349" y="51"/>
                  </a:cubicBezTo>
                  <a:cubicBezTo>
                    <a:pt x="127" y="146"/>
                    <a:pt x="0" y="399"/>
                    <a:pt x="95" y="621"/>
                  </a:cubicBezTo>
                  <a:cubicBezTo>
                    <a:pt x="285" y="1032"/>
                    <a:pt x="349" y="1444"/>
                    <a:pt x="349" y="1856"/>
                  </a:cubicBezTo>
                  <a:lnTo>
                    <a:pt x="349" y="5149"/>
                  </a:lnTo>
                  <a:cubicBezTo>
                    <a:pt x="349" y="5403"/>
                    <a:pt x="570" y="5624"/>
                    <a:pt x="792" y="5624"/>
                  </a:cubicBezTo>
                  <a:cubicBezTo>
                    <a:pt x="1045" y="5624"/>
                    <a:pt x="1267" y="5403"/>
                    <a:pt x="1267" y="5149"/>
                  </a:cubicBezTo>
                  <a:lnTo>
                    <a:pt x="1267" y="1856"/>
                  </a:lnTo>
                  <a:cubicBezTo>
                    <a:pt x="1267" y="1317"/>
                    <a:pt x="1140" y="779"/>
                    <a:pt x="950" y="272"/>
                  </a:cubicBezTo>
                  <a:cubicBezTo>
                    <a:pt x="881" y="111"/>
                    <a:pt x="712" y="0"/>
                    <a:pt x="5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0"/>
            <p:cNvSpPr/>
            <p:nvPr/>
          </p:nvSpPr>
          <p:spPr>
            <a:xfrm>
              <a:off x="5520768" y="1632258"/>
              <a:ext cx="217269" cy="184765"/>
            </a:xfrm>
            <a:custGeom>
              <a:avLst/>
              <a:gdLst/>
              <a:ahLst/>
              <a:cxnLst/>
              <a:rect l="l" t="t" r="r" b="b"/>
              <a:pathLst>
                <a:path w="6778" h="5764" extrusionOk="0">
                  <a:moveTo>
                    <a:pt x="4149" y="0"/>
                  </a:moveTo>
                  <a:cubicBezTo>
                    <a:pt x="1838" y="0"/>
                    <a:pt x="1" y="1869"/>
                    <a:pt x="1" y="4149"/>
                  </a:cubicBezTo>
                  <a:lnTo>
                    <a:pt x="1" y="5321"/>
                  </a:lnTo>
                  <a:cubicBezTo>
                    <a:pt x="1" y="5574"/>
                    <a:pt x="191" y="5764"/>
                    <a:pt x="444" y="5764"/>
                  </a:cubicBezTo>
                  <a:cubicBezTo>
                    <a:pt x="697" y="5764"/>
                    <a:pt x="887" y="5574"/>
                    <a:pt x="887" y="5321"/>
                  </a:cubicBezTo>
                  <a:lnTo>
                    <a:pt x="887" y="4149"/>
                  </a:lnTo>
                  <a:cubicBezTo>
                    <a:pt x="887" y="2375"/>
                    <a:pt x="2344" y="919"/>
                    <a:pt x="4118" y="919"/>
                  </a:cubicBezTo>
                  <a:cubicBezTo>
                    <a:pt x="4814" y="919"/>
                    <a:pt x="5448" y="1109"/>
                    <a:pt x="6018" y="1489"/>
                  </a:cubicBezTo>
                  <a:cubicBezTo>
                    <a:pt x="6097" y="1555"/>
                    <a:pt x="6193" y="1588"/>
                    <a:pt x="6287" y="1588"/>
                  </a:cubicBezTo>
                  <a:cubicBezTo>
                    <a:pt x="6418" y="1588"/>
                    <a:pt x="6546" y="1523"/>
                    <a:pt x="6620" y="1394"/>
                  </a:cubicBezTo>
                  <a:cubicBezTo>
                    <a:pt x="6778" y="1204"/>
                    <a:pt x="6715" y="919"/>
                    <a:pt x="6525" y="760"/>
                  </a:cubicBezTo>
                  <a:cubicBezTo>
                    <a:pt x="5828" y="254"/>
                    <a:pt x="5004" y="0"/>
                    <a:pt x="41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0"/>
            <p:cNvSpPr/>
            <p:nvPr/>
          </p:nvSpPr>
          <p:spPr>
            <a:xfrm>
              <a:off x="5578627" y="1691143"/>
              <a:ext cx="149280" cy="272083"/>
            </a:xfrm>
            <a:custGeom>
              <a:avLst/>
              <a:gdLst/>
              <a:ahLst/>
              <a:cxnLst/>
              <a:rect l="l" t="t" r="r" b="b"/>
              <a:pathLst>
                <a:path w="4657" h="8488" extrusionOk="0">
                  <a:moveTo>
                    <a:pt x="2344" y="0"/>
                  </a:moveTo>
                  <a:cubicBezTo>
                    <a:pt x="1046" y="0"/>
                    <a:pt x="1" y="1045"/>
                    <a:pt x="1" y="2312"/>
                  </a:cubicBezTo>
                  <a:lnTo>
                    <a:pt x="1" y="6239"/>
                  </a:lnTo>
                  <a:cubicBezTo>
                    <a:pt x="1" y="6460"/>
                    <a:pt x="191" y="6682"/>
                    <a:pt x="444" y="6682"/>
                  </a:cubicBezTo>
                  <a:cubicBezTo>
                    <a:pt x="698" y="6682"/>
                    <a:pt x="888" y="6460"/>
                    <a:pt x="888" y="6239"/>
                  </a:cubicBezTo>
                  <a:lnTo>
                    <a:pt x="888" y="2312"/>
                  </a:lnTo>
                  <a:cubicBezTo>
                    <a:pt x="888" y="1520"/>
                    <a:pt x="1553" y="887"/>
                    <a:pt x="2344" y="887"/>
                  </a:cubicBezTo>
                  <a:cubicBezTo>
                    <a:pt x="2693" y="887"/>
                    <a:pt x="3073" y="1045"/>
                    <a:pt x="3326" y="1298"/>
                  </a:cubicBezTo>
                  <a:cubicBezTo>
                    <a:pt x="3611" y="1583"/>
                    <a:pt x="3738" y="1932"/>
                    <a:pt x="3738" y="2312"/>
                  </a:cubicBezTo>
                  <a:lnTo>
                    <a:pt x="3738" y="8012"/>
                  </a:lnTo>
                  <a:cubicBezTo>
                    <a:pt x="3738" y="8266"/>
                    <a:pt x="3960" y="8487"/>
                    <a:pt x="4213" y="8487"/>
                  </a:cubicBezTo>
                  <a:cubicBezTo>
                    <a:pt x="4466" y="8487"/>
                    <a:pt x="4656" y="8266"/>
                    <a:pt x="4656" y="8012"/>
                  </a:cubicBezTo>
                  <a:lnTo>
                    <a:pt x="4656" y="2312"/>
                  </a:lnTo>
                  <a:cubicBezTo>
                    <a:pt x="4656" y="1710"/>
                    <a:pt x="4403" y="1108"/>
                    <a:pt x="3960" y="665"/>
                  </a:cubicBezTo>
                  <a:cubicBezTo>
                    <a:pt x="3548" y="222"/>
                    <a:pt x="2946" y="0"/>
                    <a:pt x="234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0"/>
            <p:cNvSpPr/>
            <p:nvPr/>
          </p:nvSpPr>
          <p:spPr>
            <a:xfrm>
              <a:off x="5521794" y="1841385"/>
              <a:ext cx="29459" cy="120815"/>
            </a:xfrm>
            <a:custGeom>
              <a:avLst/>
              <a:gdLst/>
              <a:ahLst/>
              <a:cxnLst/>
              <a:rect l="l" t="t" r="r" b="b"/>
              <a:pathLst>
                <a:path w="919" h="3769" extrusionOk="0">
                  <a:moveTo>
                    <a:pt x="444" y="0"/>
                  </a:moveTo>
                  <a:cubicBezTo>
                    <a:pt x="190" y="0"/>
                    <a:pt x="0" y="190"/>
                    <a:pt x="0" y="443"/>
                  </a:cubicBezTo>
                  <a:lnTo>
                    <a:pt x="0" y="3325"/>
                  </a:lnTo>
                  <a:cubicBezTo>
                    <a:pt x="0" y="3579"/>
                    <a:pt x="190" y="3769"/>
                    <a:pt x="444" y="3769"/>
                  </a:cubicBezTo>
                  <a:cubicBezTo>
                    <a:pt x="697" y="3769"/>
                    <a:pt x="919" y="3579"/>
                    <a:pt x="919" y="3325"/>
                  </a:cubicBezTo>
                  <a:lnTo>
                    <a:pt x="919" y="443"/>
                  </a:lnTo>
                  <a:cubicBezTo>
                    <a:pt x="919" y="190"/>
                    <a:pt x="697" y="0"/>
                    <a:pt x="44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0"/>
            <p:cNvSpPr/>
            <p:nvPr/>
          </p:nvSpPr>
          <p:spPr>
            <a:xfrm>
              <a:off x="5756276" y="1891102"/>
              <a:ext cx="28465" cy="72124"/>
            </a:xfrm>
            <a:custGeom>
              <a:avLst/>
              <a:gdLst/>
              <a:ahLst/>
              <a:cxnLst/>
              <a:rect l="l" t="t" r="r" b="b"/>
              <a:pathLst>
                <a:path w="888" h="2250" extrusionOk="0">
                  <a:moveTo>
                    <a:pt x="444" y="1"/>
                  </a:moveTo>
                  <a:cubicBezTo>
                    <a:pt x="191" y="1"/>
                    <a:pt x="1" y="191"/>
                    <a:pt x="1" y="444"/>
                  </a:cubicBezTo>
                  <a:lnTo>
                    <a:pt x="1" y="1774"/>
                  </a:lnTo>
                  <a:cubicBezTo>
                    <a:pt x="1" y="2028"/>
                    <a:pt x="191" y="2249"/>
                    <a:pt x="444" y="2249"/>
                  </a:cubicBezTo>
                  <a:cubicBezTo>
                    <a:pt x="698" y="2249"/>
                    <a:pt x="888" y="2028"/>
                    <a:pt x="888" y="1774"/>
                  </a:cubicBezTo>
                  <a:lnTo>
                    <a:pt x="888" y="444"/>
                  </a:lnTo>
                  <a:cubicBezTo>
                    <a:pt x="888" y="191"/>
                    <a:pt x="698" y="1"/>
                    <a:pt x="44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0"/>
            <p:cNvSpPr/>
            <p:nvPr/>
          </p:nvSpPr>
          <p:spPr>
            <a:xfrm>
              <a:off x="5638538" y="1747977"/>
              <a:ext cx="30484" cy="215249"/>
            </a:xfrm>
            <a:custGeom>
              <a:avLst/>
              <a:gdLst/>
              <a:ahLst/>
              <a:cxnLst/>
              <a:rect l="l" t="t" r="r" b="b"/>
              <a:pathLst>
                <a:path w="951" h="6715" extrusionOk="0">
                  <a:moveTo>
                    <a:pt x="475" y="0"/>
                  </a:moveTo>
                  <a:cubicBezTo>
                    <a:pt x="222" y="0"/>
                    <a:pt x="0" y="222"/>
                    <a:pt x="0" y="476"/>
                  </a:cubicBezTo>
                  <a:lnTo>
                    <a:pt x="0" y="4814"/>
                  </a:lnTo>
                  <a:cubicBezTo>
                    <a:pt x="0" y="5036"/>
                    <a:pt x="159" y="5194"/>
                    <a:pt x="317" y="5258"/>
                  </a:cubicBezTo>
                  <a:cubicBezTo>
                    <a:pt x="159" y="5321"/>
                    <a:pt x="64" y="5479"/>
                    <a:pt x="64" y="5669"/>
                  </a:cubicBezTo>
                  <a:lnTo>
                    <a:pt x="64" y="6239"/>
                  </a:lnTo>
                  <a:cubicBezTo>
                    <a:pt x="64" y="6493"/>
                    <a:pt x="254" y="6714"/>
                    <a:pt x="507" y="6714"/>
                  </a:cubicBezTo>
                  <a:cubicBezTo>
                    <a:pt x="760" y="6714"/>
                    <a:pt x="950" y="6493"/>
                    <a:pt x="950" y="6239"/>
                  </a:cubicBezTo>
                  <a:lnTo>
                    <a:pt x="950" y="5669"/>
                  </a:lnTo>
                  <a:cubicBezTo>
                    <a:pt x="950" y="5448"/>
                    <a:pt x="824" y="5289"/>
                    <a:pt x="634" y="5226"/>
                  </a:cubicBezTo>
                  <a:cubicBezTo>
                    <a:pt x="792" y="5163"/>
                    <a:pt x="919" y="5004"/>
                    <a:pt x="919" y="4814"/>
                  </a:cubicBezTo>
                  <a:lnTo>
                    <a:pt x="919" y="476"/>
                  </a:lnTo>
                  <a:cubicBezTo>
                    <a:pt x="919" y="222"/>
                    <a:pt x="729" y="0"/>
                    <a:pt x="475"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0"/>
            <p:cNvSpPr/>
            <p:nvPr/>
          </p:nvSpPr>
          <p:spPr>
            <a:xfrm>
              <a:off x="5576608" y="1905335"/>
              <a:ext cx="29459" cy="56866"/>
            </a:xfrm>
            <a:custGeom>
              <a:avLst/>
              <a:gdLst/>
              <a:ahLst/>
              <a:cxnLst/>
              <a:rect l="l" t="t" r="r" b="b"/>
              <a:pathLst>
                <a:path w="919" h="1774" extrusionOk="0">
                  <a:moveTo>
                    <a:pt x="444" y="0"/>
                  </a:moveTo>
                  <a:cubicBezTo>
                    <a:pt x="191" y="0"/>
                    <a:pt x="1" y="222"/>
                    <a:pt x="1" y="444"/>
                  </a:cubicBezTo>
                  <a:lnTo>
                    <a:pt x="1" y="1330"/>
                  </a:lnTo>
                  <a:cubicBezTo>
                    <a:pt x="1" y="1584"/>
                    <a:pt x="191" y="1774"/>
                    <a:pt x="444" y="1774"/>
                  </a:cubicBezTo>
                  <a:cubicBezTo>
                    <a:pt x="697" y="1774"/>
                    <a:pt x="919" y="1584"/>
                    <a:pt x="919" y="1330"/>
                  </a:cubicBezTo>
                  <a:lnTo>
                    <a:pt x="919" y="444"/>
                  </a:lnTo>
                  <a:cubicBezTo>
                    <a:pt x="919" y="222"/>
                    <a:pt x="697" y="0"/>
                    <a:pt x="44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9" name="Google Shape;1669;p20"/>
          <p:cNvGrpSpPr/>
          <p:nvPr/>
        </p:nvGrpSpPr>
        <p:grpSpPr>
          <a:xfrm>
            <a:off x="3111582" y="1494746"/>
            <a:ext cx="987877" cy="1111795"/>
            <a:chOff x="2870204" y="1201022"/>
            <a:chExt cx="1260851" cy="1419011"/>
          </a:xfrm>
        </p:grpSpPr>
        <p:sp>
          <p:nvSpPr>
            <p:cNvPr id="1670" name="Google Shape;1670;p20"/>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0"/>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0"/>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0"/>
            <p:cNvSpPr/>
            <p:nvPr/>
          </p:nvSpPr>
          <p:spPr>
            <a:xfrm>
              <a:off x="3147352" y="1440377"/>
              <a:ext cx="662929" cy="662929"/>
            </a:xfrm>
            <a:custGeom>
              <a:avLst/>
              <a:gdLst/>
              <a:ahLst/>
              <a:cxnLst/>
              <a:rect l="l" t="t" r="r" b="b"/>
              <a:pathLst>
                <a:path w="20681" h="20681" extrusionOk="0">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0"/>
            <p:cNvSpPr/>
            <p:nvPr/>
          </p:nvSpPr>
          <p:spPr>
            <a:xfrm>
              <a:off x="3276277" y="1668801"/>
              <a:ext cx="405079" cy="206114"/>
            </a:xfrm>
            <a:custGeom>
              <a:avLst/>
              <a:gdLst/>
              <a:ahLst/>
              <a:cxnLst/>
              <a:rect l="l" t="t" r="r" b="b"/>
              <a:pathLst>
                <a:path w="12637" h="6430" extrusionOk="0">
                  <a:moveTo>
                    <a:pt x="11718" y="2154"/>
                  </a:moveTo>
                  <a:lnTo>
                    <a:pt x="11718" y="4307"/>
                  </a:lnTo>
                  <a:lnTo>
                    <a:pt x="11021" y="4307"/>
                  </a:lnTo>
                  <a:lnTo>
                    <a:pt x="11021" y="2154"/>
                  </a:lnTo>
                  <a:close/>
                  <a:moveTo>
                    <a:pt x="10135" y="919"/>
                  </a:moveTo>
                  <a:lnTo>
                    <a:pt x="10135" y="1679"/>
                  </a:lnTo>
                  <a:lnTo>
                    <a:pt x="10135" y="4751"/>
                  </a:lnTo>
                  <a:lnTo>
                    <a:pt x="10135" y="5511"/>
                  </a:lnTo>
                  <a:lnTo>
                    <a:pt x="887" y="5511"/>
                  </a:lnTo>
                  <a:lnTo>
                    <a:pt x="887" y="919"/>
                  </a:lnTo>
                  <a:close/>
                  <a:moveTo>
                    <a:pt x="444" y="0"/>
                  </a:moveTo>
                  <a:cubicBezTo>
                    <a:pt x="190" y="0"/>
                    <a:pt x="0" y="222"/>
                    <a:pt x="0" y="475"/>
                  </a:cubicBezTo>
                  <a:lnTo>
                    <a:pt x="0" y="5954"/>
                  </a:lnTo>
                  <a:cubicBezTo>
                    <a:pt x="0" y="6207"/>
                    <a:pt x="190" y="6429"/>
                    <a:pt x="444" y="6429"/>
                  </a:cubicBezTo>
                  <a:lnTo>
                    <a:pt x="10578" y="6429"/>
                  </a:lnTo>
                  <a:cubicBezTo>
                    <a:pt x="10831" y="6429"/>
                    <a:pt x="11021" y="6207"/>
                    <a:pt x="11021" y="5954"/>
                  </a:cubicBezTo>
                  <a:lnTo>
                    <a:pt x="11021" y="5194"/>
                  </a:lnTo>
                  <a:lnTo>
                    <a:pt x="12193" y="5194"/>
                  </a:lnTo>
                  <a:cubicBezTo>
                    <a:pt x="12415" y="5194"/>
                    <a:pt x="12636" y="5004"/>
                    <a:pt x="12636" y="4751"/>
                  </a:cubicBezTo>
                  <a:lnTo>
                    <a:pt x="12636" y="1679"/>
                  </a:lnTo>
                  <a:cubicBezTo>
                    <a:pt x="12636" y="1425"/>
                    <a:pt x="12415" y="1235"/>
                    <a:pt x="12193" y="1235"/>
                  </a:cubicBezTo>
                  <a:lnTo>
                    <a:pt x="11021" y="1235"/>
                  </a:lnTo>
                  <a:lnTo>
                    <a:pt x="11021" y="475"/>
                  </a:lnTo>
                  <a:cubicBezTo>
                    <a:pt x="11021" y="222"/>
                    <a:pt x="10831" y="0"/>
                    <a:pt x="1057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0"/>
            <p:cNvSpPr/>
            <p:nvPr/>
          </p:nvSpPr>
          <p:spPr>
            <a:xfrm>
              <a:off x="3318910" y="1708389"/>
              <a:ext cx="37601" cy="126938"/>
            </a:xfrm>
            <a:custGeom>
              <a:avLst/>
              <a:gdLst/>
              <a:ahLst/>
              <a:cxnLst/>
              <a:rect l="l" t="t" r="r" b="b"/>
              <a:pathLst>
                <a:path w="1173" h="3960" extrusionOk="0">
                  <a:moveTo>
                    <a:pt x="1" y="0"/>
                  </a:moveTo>
                  <a:lnTo>
                    <a:pt x="1" y="3959"/>
                  </a:lnTo>
                  <a:lnTo>
                    <a:pt x="1172" y="3959"/>
                  </a:lnTo>
                  <a:lnTo>
                    <a:pt x="1172"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0"/>
            <p:cNvSpPr/>
            <p:nvPr/>
          </p:nvSpPr>
          <p:spPr>
            <a:xfrm>
              <a:off x="3373724" y="1708389"/>
              <a:ext cx="37601" cy="126938"/>
            </a:xfrm>
            <a:custGeom>
              <a:avLst/>
              <a:gdLst/>
              <a:ahLst/>
              <a:cxnLst/>
              <a:rect l="l" t="t" r="r" b="b"/>
              <a:pathLst>
                <a:path w="1173" h="3960" extrusionOk="0">
                  <a:moveTo>
                    <a:pt x="1" y="0"/>
                  </a:moveTo>
                  <a:lnTo>
                    <a:pt x="1" y="3959"/>
                  </a:lnTo>
                  <a:lnTo>
                    <a:pt x="1172" y="3959"/>
                  </a:lnTo>
                  <a:lnTo>
                    <a:pt x="1172"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0"/>
            <p:cNvSpPr/>
            <p:nvPr/>
          </p:nvSpPr>
          <p:spPr>
            <a:xfrm>
              <a:off x="3428538" y="1708389"/>
              <a:ext cx="37601" cy="126938"/>
            </a:xfrm>
            <a:custGeom>
              <a:avLst/>
              <a:gdLst/>
              <a:ahLst/>
              <a:cxnLst/>
              <a:rect l="l" t="t" r="r" b="b"/>
              <a:pathLst>
                <a:path w="1173" h="3960" extrusionOk="0">
                  <a:moveTo>
                    <a:pt x="1" y="0"/>
                  </a:moveTo>
                  <a:lnTo>
                    <a:pt x="1" y="3959"/>
                  </a:lnTo>
                  <a:lnTo>
                    <a:pt x="1173" y="3959"/>
                  </a:lnTo>
                  <a:lnTo>
                    <a:pt x="117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8" name="Google Shape;1678;p20"/>
          <p:cNvSpPr txBox="1"/>
          <p:nvPr/>
        </p:nvSpPr>
        <p:spPr>
          <a:xfrm>
            <a:off x="887900" y="2807702"/>
            <a:ext cx="151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dirty="0">
                <a:solidFill>
                  <a:srgbClr val="FFA66F"/>
                </a:solidFill>
                <a:latin typeface="Fira Sans Medium"/>
                <a:ea typeface="Fira Sans Medium"/>
                <a:cs typeface="Fira Sans Medium"/>
                <a:sym typeface="Fira Sans Medium"/>
              </a:rPr>
              <a:t>1.Overall system layout </a:t>
            </a:r>
            <a:endParaRPr sz="1500" dirty="0">
              <a:solidFill>
                <a:srgbClr val="FFA66F"/>
              </a:solidFill>
              <a:latin typeface="Fira Sans Medium"/>
              <a:ea typeface="Fira Sans Medium"/>
              <a:cs typeface="Fira Sans Medium"/>
              <a:sym typeface="Fira Sans Medium"/>
            </a:endParaRPr>
          </a:p>
        </p:txBody>
      </p:sp>
      <p:sp>
        <p:nvSpPr>
          <p:cNvPr id="1679" name="Google Shape;1679;p20"/>
          <p:cNvSpPr txBox="1"/>
          <p:nvPr/>
        </p:nvSpPr>
        <p:spPr>
          <a:xfrm>
            <a:off x="887900" y="3288949"/>
            <a:ext cx="1518900" cy="963000"/>
          </a:xfrm>
          <a:prstGeom prst="rect">
            <a:avLst/>
          </a:prstGeom>
          <a:noFill/>
          <a:ln>
            <a:noFill/>
          </a:ln>
        </p:spPr>
        <p:txBody>
          <a:bodyPr spcFirstLastPara="1" wrap="square" lIns="91425" tIns="91425" rIns="91425" bIns="91425" anchor="t" anchorCtr="0">
            <a:noAutofit/>
          </a:bodyPr>
          <a:lstStyle/>
          <a:p>
            <a:pPr lvl="0" algn="ctr"/>
            <a:r>
              <a:rPr lang="en-US" sz="1200" dirty="0">
                <a:latin typeface="Fira Sans" panose="020B0604020202020204" charset="0"/>
              </a:rPr>
              <a:t>A clear diagram showing how all components are interconnected</a:t>
            </a:r>
            <a:endParaRPr sz="1200" dirty="0">
              <a:latin typeface="Fira Sans" panose="020B0604020202020204" charset="0"/>
              <a:ea typeface="Fira Sans"/>
              <a:cs typeface="Fira Sans"/>
              <a:sym typeface="Fira Sans"/>
            </a:endParaRPr>
          </a:p>
        </p:txBody>
      </p:sp>
      <p:sp>
        <p:nvSpPr>
          <p:cNvPr id="1680" name="Google Shape;1680;p20"/>
          <p:cNvSpPr txBox="1"/>
          <p:nvPr/>
        </p:nvSpPr>
        <p:spPr>
          <a:xfrm>
            <a:off x="2837516" y="2807739"/>
            <a:ext cx="151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dirty="0">
                <a:solidFill>
                  <a:srgbClr val="222831"/>
                </a:solidFill>
                <a:latin typeface="Fira Sans Medium"/>
                <a:ea typeface="Fira Sans Medium"/>
                <a:cs typeface="Fira Sans Medium"/>
                <a:sym typeface="Fira Sans Medium"/>
              </a:rPr>
              <a:t>2.Component functions</a:t>
            </a:r>
            <a:endParaRPr sz="1500" dirty="0">
              <a:solidFill>
                <a:srgbClr val="222831"/>
              </a:solidFill>
              <a:latin typeface="Fira Sans Medium"/>
              <a:ea typeface="Fira Sans Medium"/>
              <a:cs typeface="Fira Sans Medium"/>
              <a:sym typeface="Fira Sans Medium"/>
            </a:endParaRPr>
          </a:p>
        </p:txBody>
      </p:sp>
      <p:sp>
        <p:nvSpPr>
          <p:cNvPr id="1681" name="Google Shape;1681;p20"/>
          <p:cNvSpPr txBox="1"/>
          <p:nvPr/>
        </p:nvSpPr>
        <p:spPr>
          <a:xfrm>
            <a:off x="2837515" y="3288988"/>
            <a:ext cx="15189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latin typeface="Fira Sans"/>
                <a:ea typeface="Fira Sans"/>
                <a:cs typeface="Fira Sans"/>
                <a:sym typeface="Fira Sans"/>
              </a:rPr>
              <a:t>Despite being red, Mars is actually a cold place</a:t>
            </a:r>
            <a:endParaRPr sz="1200" dirty="0">
              <a:latin typeface="Fira Sans"/>
              <a:ea typeface="Fira Sans"/>
              <a:cs typeface="Fira Sans"/>
              <a:sym typeface="Fira Sans"/>
            </a:endParaRPr>
          </a:p>
        </p:txBody>
      </p:sp>
      <p:sp>
        <p:nvSpPr>
          <p:cNvPr id="1682" name="Google Shape;1682;p20"/>
          <p:cNvSpPr txBox="1"/>
          <p:nvPr/>
        </p:nvSpPr>
        <p:spPr>
          <a:xfrm>
            <a:off x="4787344" y="2807739"/>
            <a:ext cx="151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dirty="0">
                <a:solidFill>
                  <a:srgbClr val="C4C4C4"/>
                </a:solidFill>
                <a:latin typeface="Fira Sans Medium"/>
                <a:ea typeface="Fira Sans Medium"/>
                <a:cs typeface="Fira Sans Medium"/>
                <a:sym typeface="Fira Sans Medium"/>
              </a:rPr>
              <a:t>3.Wiring and connections</a:t>
            </a:r>
            <a:endParaRPr sz="1500" dirty="0">
              <a:solidFill>
                <a:srgbClr val="C4C4C4"/>
              </a:solidFill>
              <a:latin typeface="Fira Sans Medium"/>
              <a:ea typeface="Fira Sans Medium"/>
              <a:cs typeface="Fira Sans Medium"/>
              <a:sym typeface="Fira Sans Medium"/>
            </a:endParaRPr>
          </a:p>
        </p:txBody>
      </p:sp>
      <p:sp>
        <p:nvSpPr>
          <p:cNvPr id="1683" name="Google Shape;1683;p20"/>
          <p:cNvSpPr txBox="1"/>
          <p:nvPr/>
        </p:nvSpPr>
        <p:spPr>
          <a:xfrm>
            <a:off x="4787343" y="3288988"/>
            <a:ext cx="15189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Fira Sans"/>
                <a:ea typeface="Fira Sans"/>
                <a:cs typeface="Fira Sans"/>
                <a:sym typeface="Fira Sans"/>
              </a:rPr>
              <a:t>Saturn is a gas giant and has several rings</a:t>
            </a:r>
            <a:endParaRPr sz="1200">
              <a:latin typeface="Fira Sans"/>
              <a:ea typeface="Fira Sans"/>
              <a:cs typeface="Fira Sans"/>
              <a:sym typeface="Fira Sans"/>
            </a:endParaRPr>
          </a:p>
        </p:txBody>
      </p:sp>
      <p:sp>
        <p:nvSpPr>
          <p:cNvPr id="1684" name="Google Shape;1684;p20"/>
          <p:cNvSpPr txBox="1"/>
          <p:nvPr/>
        </p:nvSpPr>
        <p:spPr>
          <a:xfrm>
            <a:off x="6736702" y="2807739"/>
            <a:ext cx="151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dirty="0">
                <a:solidFill>
                  <a:srgbClr val="30475E"/>
                </a:solidFill>
                <a:latin typeface="Fira Sans Medium"/>
                <a:ea typeface="Fira Sans Medium"/>
                <a:cs typeface="Fira Sans Medium"/>
                <a:sym typeface="Fira Sans Medium"/>
              </a:rPr>
              <a:t>4.Logic and </a:t>
            </a:r>
            <a:r>
              <a:rPr lang="en-US" sz="1500" dirty="0">
                <a:solidFill>
                  <a:schemeClr val="accent3">
                    <a:lumMod val="50000"/>
                  </a:schemeClr>
                </a:solidFill>
                <a:latin typeface="Fira Sans Medium"/>
                <a:ea typeface="Fira Sans Medium"/>
                <a:cs typeface="Fira Sans Medium"/>
                <a:sym typeface="Fira Sans Medium"/>
              </a:rPr>
              <a:t>control</a:t>
            </a:r>
            <a:r>
              <a:rPr lang="en-US" sz="1500" dirty="0">
                <a:solidFill>
                  <a:srgbClr val="30475E"/>
                </a:solidFill>
                <a:latin typeface="Fira Sans Medium"/>
                <a:ea typeface="Fira Sans Medium"/>
                <a:cs typeface="Fira Sans Medium"/>
                <a:sym typeface="Fira Sans Medium"/>
              </a:rPr>
              <a:t> flow</a:t>
            </a:r>
            <a:endParaRPr sz="1500" dirty="0">
              <a:solidFill>
                <a:srgbClr val="30475E"/>
              </a:solidFill>
              <a:latin typeface="Fira Sans Medium"/>
              <a:ea typeface="Fira Sans Medium"/>
              <a:cs typeface="Fira Sans Medium"/>
              <a:sym typeface="Fira Sans Medium"/>
            </a:endParaRPr>
          </a:p>
        </p:txBody>
      </p:sp>
      <p:sp>
        <p:nvSpPr>
          <p:cNvPr id="1685" name="Google Shape;1685;p20"/>
          <p:cNvSpPr txBox="1"/>
          <p:nvPr/>
        </p:nvSpPr>
        <p:spPr>
          <a:xfrm>
            <a:off x="6736700" y="3288988"/>
            <a:ext cx="15189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Fira Sans"/>
                <a:ea typeface="Fira Sans"/>
                <a:cs typeface="Fira Sans"/>
                <a:sym typeface="Fira Sans"/>
              </a:rPr>
              <a:t>Neptune is the farthest planet from the Sun</a:t>
            </a:r>
            <a:endParaRPr sz="1200">
              <a:latin typeface="Fira Sans"/>
              <a:ea typeface="Fira Sans"/>
              <a:cs typeface="Fira Sans"/>
              <a:sym typeface="Fira Sans"/>
            </a:endParaRPr>
          </a:p>
        </p:txBody>
      </p:sp>
      <p:sp>
        <p:nvSpPr>
          <p:cNvPr id="1686" name="Google Shape;1686;p20"/>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Fira Sans Medium"/>
                <a:ea typeface="Fira Sans Medium"/>
                <a:cs typeface="Fira Sans Medium"/>
                <a:sym typeface="Fira Sans Medium"/>
              </a:rPr>
              <a:t>Final detailed architecture</a:t>
            </a:r>
            <a:endParaRPr sz="2800" dirty="0">
              <a:latin typeface="Fira Sans Medium"/>
              <a:ea typeface="Fira Sans Medium"/>
              <a:cs typeface="Fira Sans Medium"/>
              <a:sym typeface="Fira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FADB78-9D51-4DEC-8178-ACE4BB692672}"/>
              </a:ext>
            </a:extLst>
          </p:cNvPr>
          <p:cNvPicPr>
            <a:picLocks noChangeAspect="1"/>
          </p:cNvPicPr>
          <p:nvPr/>
        </p:nvPicPr>
        <p:blipFill>
          <a:blip r:embed="rId2"/>
          <a:stretch>
            <a:fillRect/>
          </a:stretch>
        </p:blipFill>
        <p:spPr>
          <a:xfrm>
            <a:off x="1116925" y="334865"/>
            <a:ext cx="7497871" cy="4808635"/>
          </a:xfrm>
          <a:prstGeom prst="rect">
            <a:avLst/>
          </a:prstGeom>
        </p:spPr>
      </p:pic>
      <p:sp>
        <p:nvSpPr>
          <p:cNvPr id="2" name="Title 1">
            <a:extLst>
              <a:ext uri="{FF2B5EF4-FFF2-40B4-BE49-F238E27FC236}">
                <a16:creationId xmlns:a16="http://schemas.microsoft.com/office/drawing/2014/main" id="{77C98649-6188-4BB7-A9B9-20F6D6A41A78}"/>
              </a:ext>
            </a:extLst>
          </p:cNvPr>
          <p:cNvSpPr>
            <a:spLocks noGrp="1"/>
          </p:cNvSpPr>
          <p:nvPr>
            <p:ph type="title"/>
          </p:nvPr>
        </p:nvSpPr>
        <p:spPr>
          <a:xfrm>
            <a:off x="222687" y="64699"/>
            <a:ext cx="8520600" cy="572700"/>
          </a:xfrm>
        </p:spPr>
        <p:txBody>
          <a:bodyPr/>
          <a:lstStyle/>
          <a:p>
            <a:r>
              <a:rPr lang="en-US" dirty="0">
                <a:solidFill>
                  <a:schemeClr val="accent4">
                    <a:lumMod val="75000"/>
                  </a:schemeClr>
                </a:solidFill>
                <a:latin typeface="Fira Sans Medium" panose="020B0604020202020204" charset="0"/>
              </a:rPr>
              <a:t>1.Overall system layout</a:t>
            </a:r>
          </a:p>
        </p:txBody>
      </p:sp>
      <p:sp>
        <p:nvSpPr>
          <p:cNvPr id="5" name="Rectangle 4">
            <a:extLst>
              <a:ext uri="{FF2B5EF4-FFF2-40B4-BE49-F238E27FC236}">
                <a16:creationId xmlns:a16="http://schemas.microsoft.com/office/drawing/2014/main" id="{74F8B5EF-311F-4B0A-8567-4C826817C646}"/>
              </a:ext>
            </a:extLst>
          </p:cNvPr>
          <p:cNvSpPr/>
          <p:nvPr/>
        </p:nvSpPr>
        <p:spPr>
          <a:xfrm>
            <a:off x="4232135" y="3665692"/>
            <a:ext cx="712099" cy="1861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0394723-ECE3-4579-9398-BAA65BDE7B80}"/>
              </a:ext>
            </a:extLst>
          </p:cNvPr>
          <p:cNvSpPr/>
          <p:nvPr/>
        </p:nvSpPr>
        <p:spPr>
          <a:xfrm>
            <a:off x="3965097" y="3665692"/>
            <a:ext cx="202301" cy="1861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043179-69E2-4AD5-A6BC-A56AE5D0AD31}"/>
              </a:ext>
            </a:extLst>
          </p:cNvPr>
          <p:cNvSpPr/>
          <p:nvPr/>
        </p:nvSpPr>
        <p:spPr>
          <a:xfrm>
            <a:off x="3382471" y="3665693"/>
            <a:ext cx="517889" cy="1051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21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BBAC-5A46-48B9-82CF-87A41ABEE16D}"/>
              </a:ext>
            </a:extLst>
          </p:cNvPr>
          <p:cNvSpPr>
            <a:spLocks noGrp="1"/>
          </p:cNvSpPr>
          <p:nvPr>
            <p:ph type="title"/>
          </p:nvPr>
        </p:nvSpPr>
        <p:spPr>
          <a:xfrm>
            <a:off x="311700" y="288275"/>
            <a:ext cx="8520600" cy="572700"/>
          </a:xfrm>
        </p:spPr>
        <p:txBody>
          <a:bodyPr/>
          <a:lstStyle/>
          <a:p>
            <a:r>
              <a:rPr lang="en-US" dirty="0">
                <a:latin typeface="Fira Sans Medium" panose="020B0604020202020204" charset="0"/>
              </a:rPr>
              <a:t>2. Components functions </a:t>
            </a:r>
          </a:p>
        </p:txBody>
      </p:sp>
      <p:sp>
        <p:nvSpPr>
          <p:cNvPr id="3" name="Text Placeholder 2">
            <a:extLst>
              <a:ext uri="{FF2B5EF4-FFF2-40B4-BE49-F238E27FC236}">
                <a16:creationId xmlns:a16="http://schemas.microsoft.com/office/drawing/2014/main" id="{0D8C3786-2F55-4119-8013-A1EFC322D019}"/>
              </a:ext>
            </a:extLst>
          </p:cNvPr>
          <p:cNvSpPr>
            <a:spLocks noGrp="1"/>
          </p:cNvSpPr>
          <p:nvPr>
            <p:ph type="body" idx="1"/>
          </p:nvPr>
        </p:nvSpPr>
        <p:spPr>
          <a:xfrm>
            <a:off x="2993834" y="1162404"/>
            <a:ext cx="5838466" cy="3416400"/>
          </a:xfrm>
        </p:spPr>
        <p:txBody>
          <a:bodyPr/>
          <a:lstStyle/>
          <a:p>
            <a:pPr>
              <a:buFont typeface="Arial" panose="020B0604020202020204" pitchFamily="34" charset="0"/>
              <a:buChar char="•"/>
            </a:pPr>
            <a:r>
              <a:rPr lang="en-US" sz="1600" dirty="0">
                <a:solidFill>
                  <a:schemeClr val="tx1"/>
                </a:solidFill>
                <a:latin typeface="Fira Sans" panose="020B0604020202020204" charset="0"/>
              </a:rPr>
              <a:t>Arduino Uno: Acts as the central processing unit, controlling all operations.</a:t>
            </a:r>
          </a:p>
          <a:p>
            <a:pPr>
              <a:buFont typeface="Arial" panose="020B0604020202020204" pitchFamily="34" charset="0"/>
              <a:buChar char="•"/>
            </a:pPr>
            <a:r>
              <a:rPr lang="en-US" sz="1600" dirty="0">
                <a:solidFill>
                  <a:schemeClr val="tx1"/>
                </a:solidFill>
                <a:latin typeface="Fira Sans" panose="020B0604020202020204" charset="0"/>
              </a:rPr>
              <a:t>IR Sensors: Detect human movement at entry and exit points.</a:t>
            </a:r>
          </a:p>
          <a:p>
            <a:pPr>
              <a:buFont typeface="Arial" panose="020B0604020202020204" pitchFamily="34" charset="0"/>
              <a:buChar char="•"/>
            </a:pPr>
            <a:r>
              <a:rPr lang="en-US" sz="1600" dirty="0">
                <a:solidFill>
                  <a:schemeClr val="tx1"/>
                </a:solidFill>
                <a:latin typeface="Fira Sans" panose="020B0604020202020204" charset="0"/>
              </a:rPr>
              <a:t>LCD Display: Shows the number of people in the room and the system status.</a:t>
            </a:r>
          </a:p>
          <a:p>
            <a:pPr>
              <a:buFont typeface="Arial" panose="020B0604020202020204" pitchFamily="34" charset="0"/>
              <a:buChar char="•"/>
            </a:pPr>
            <a:r>
              <a:rPr lang="en-US" sz="1600" dirty="0">
                <a:solidFill>
                  <a:schemeClr val="tx1"/>
                </a:solidFill>
                <a:latin typeface="Fira Sans" panose="020B0604020202020204" charset="0"/>
              </a:rPr>
              <a:t>Relay Module: Controls the light based on the occupancy detected.</a:t>
            </a:r>
          </a:p>
          <a:p>
            <a:pPr>
              <a:buFont typeface="Arial" panose="020B0604020202020204" pitchFamily="34" charset="0"/>
              <a:buChar char="•"/>
            </a:pPr>
            <a:r>
              <a:rPr lang="en-US" sz="1600" dirty="0">
                <a:solidFill>
                  <a:schemeClr val="tx1"/>
                </a:solidFill>
                <a:latin typeface="Fira Sans" panose="020B0604020202020204" charset="0"/>
              </a:rPr>
              <a:t>9V Battery and Connector: Provides power to the Arduino and the connected components.</a:t>
            </a:r>
            <a:br>
              <a:rPr lang="en-US" sz="1600" dirty="0">
                <a:solidFill>
                  <a:schemeClr val="tx1"/>
                </a:solidFill>
                <a:latin typeface="Fira Sans" panose="020B0604020202020204" charset="0"/>
              </a:rPr>
            </a:br>
            <a:endParaRPr lang="en-US" sz="1600" dirty="0">
              <a:solidFill>
                <a:schemeClr val="tx1"/>
              </a:solidFill>
              <a:latin typeface="Fira Sans" panose="020B0604020202020204" charset="0"/>
            </a:endParaRPr>
          </a:p>
        </p:txBody>
      </p:sp>
      <p:grpSp>
        <p:nvGrpSpPr>
          <p:cNvPr id="4" name="Google Shape;2535;p29">
            <a:extLst>
              <a:ext uri="{FF2B5EF4-FFF2-40B4-BE49-F238E27FC236}">
                <a16:creationId xmlns:a16="http://schemas.microsoft.com/office/drawing/2014/main" id="{27FD1F91-7B40-4717-88BC-CC9C47CB6102}"/>
              </a:ext>
            </a:extLst>
          </p:cNvPr>
          <p:cNvGrpSpPr/>
          <p:nvPr/>
        </p:nvGrpSpPr>
        <p:grpSpPr>
          <a:xfrm>
            <a:off x="573627" y="1141493"/>
            <a:ext cx="2112291" cy="3228610"/>
            <a:chOff x="680166" y="937073"/>
            <a:chExt cx="2112291" cy="3228610"/>
          </a:xfrm>
        </p:grpSpPr>
        <p:sp>
          <p:nvSpPr>
            <p:cNvPr id="5" name="Google Shape;2536;p29">
              <a:extLst>
                <a:ext uri="{FF2B5EF4-FFF2-40B4-BE49-F238E27FC236}">
                  <a16:creationId xmlns:a16="http://schemas.microsoft.com/office/drawing/2014/main" id="{4CC6B5F5-3EFC-4715-B62B-C32011C8BDB8}"/>
                </a:ext>
              </a:extLst>
            </p:cNvPr>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7;p29">
              <a:extLst>
                <a:ext uri="{FF2B5EF4-FFF2-40B4-BE49-F238E27FC236}">
                  <a16:creationId xmlns:a16="http://schemas.microsoft.com/office/drawing/2014/main" id="{802F44A3-75CC-4C0D-80FC-11610635FF62}"/>
                </a:ext>
              </a:extLst>
            </p:cNvPr>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38;p29">
              <a:extLst>
                <a:ext uri="{FF2B5EF4-FFF2-40B4-BE49-F238E27FC236}">
                  <a16:creationId xmlns:a16="http://schemas.microsoft.com/office/drawing/2014/main" id="{4F39D71E-6706-4925-ACFF-638EF5D14163}"/>
                </a:ext>
              </a:extLst>
            </p:cNvPr>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39;p29">
              <a:extLst>
                <a:ext uri="{FF2B5EF4-FFF2-40B4-BE49-F238E27FC236}">
                  <a16:creationId xmlns:a16="http://schemas.microsoft.com/office/drawing/2014/main" id="{C691F2F9-830D-49D7-A2A7-10AE7F4DC455}"/>
                </a:ext>
              </a:extLst>
            </p:cNvPr>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0;p29">
              <a:extLst>
                <a:ext uri="{FF2B5EF4-FFF2-40B4-BE49-F238E27FC236}">
                  <a16:creationId xmlns:a16="http://schemas.microsoft.com/office/drawing/2014/main" id="{CDDC624B-7D72-4684-B223-4A0280C003B5}"/>
                </a:ext>
              </a:extLst>
            </p:cNvPr>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1;p29">
              <a:extLst>
                <a:ext uri="{FF2B5EF4-FFF2-40B4-BE49-F238E27FC236}">
                  <a16:creationId xmlns:a16="http://schemas.microsoft.com/office/drawing/2014/main" id="{4D84E0E5-18FB-4C22-9BB2-BAE68F8B232A}"/>
                </a:ext>
              </a:extLst>
            </p:cNvPr>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2;p29">
              <a:extLst>
                <a:ext uri="{FF2B5EF4-FFF2-40B4-BE49-F238E27FC236}">
                  <a16:creationId xmlns:a16="http://schemas.microsoft.com/office/drawing/2014/main" id="{46613A48-4009-457F-98A0-EA00BCFB84BE}"/>
                </a:ext>
              </a:extLst>
            </p:cNvPr>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3;p29">
              <a:extLst>
                <a:ext uri="{FF2B5EF4-FFF2-40B4-BE49-F238E27FC236}">
                  <a16:creationId xmlns:a16="http://schemas.microsoft.com/office/drawing/2014/main" id="{C049337E-751C-4AAA-A92B-E1E8879D2A6F}"/>
                </a:ext>
              </a:extLst>
            </p:cNvPr>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4;p29">
              <a:extLst>
                <a:ext uri="{FF2B5EF4-FFF2-40B4-BE49-F238E27FC236}">
                  <a16:creationId xmlns:a16="http://schemas.microsoft.com/office/drawing/2014/main" id="{F41FF28B-98CC-4318-B995-71A0B99B35C6}"/>
                </a:ext>
              </a:extLst>
            </p:cNvPr>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5;p29">
              <a:extLst>
                <a:ext uri="{FF2B5EF4-FFF2-40B4-BE49-F238E27FC236}">
                  <a16:creationId xmlns:a16="http://schemas.microsoft.com/office/drawing/2014/main" id="{6ECCD816-265F-444E-B841-1C234865375D}"/>
                </a:ext>
              </a:extLst>
            </p:cNvPr>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6;p29">
              <a:extLst>
                <a:ext uri="{FF2B5EF4-FFF2-40B4-BE49-F238E27FC236}">
                  <a16:creationId xmlns:a16="http://schemas.microsoft.com/office/drawing/2014/main" id="{49E58C46-9DF4-4FC8-AF22-B52CB1A70636}"/>
                </a:ext>
              </a:extLst>
            </p:cNvPr>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7;p29">
              <a:extLst>
                <a:ext uri="{FF2B5EF4-FFF2-40B4-BE49-F238E27FC236}">
                  <a16:creationId xmlns:a16="http://schemas.microsoft.com/office/drawing/2014/main" id="{081C7E5C-F856-4141-B1DB-10BA1A781AE7}"/>
                </a:ext>
              </a:extLst>
            </p:cNvPr>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48;p29">
              <a:extLst>
                <a:ext uri="{FF2B5EF4-FFF2-40B4-BE49-F238E27FC236}">
                  <a16:creationId xmlns:a16="http://schemas.microsoft.com/office/drawing/2014/main" id="{D46DF50C-ACE9-489C-AFAE-4E1B22C876A7}"/>
                </a:ext>
              </a:extLst>
            </p:cNvPr>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49;p29">
              <a:extLst>
                <a:ext uri="{FF2B5EF4-FFF2-40B4-BE49-F238E27FC236}">
                  <a16:creationId xmlns:a16="http://schemas.microsoft.com/office/drawing/2014/main" id="{4D87D88D-F181-41DA-A471-C403158D57D8}"/>
                </a:ext>
              </a:extLst>
            </p:cNvPr>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0;p29">
              <a:extLst>
                <a:ext uri="{FF2B5EF4-FFF2-40B4-BE49-F238E27FC236}">
                  <a16:creationId xmlns:a16="http://schemas.microsoft.com/office/drawing/2014/main" id="{4ED04C9A-1A9A-4E40-A773-07B3FD0400E5}"/>
                </a:ext>
              </a:extLst>
            </p:cNvPr>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1;p29">
              <a:extLst>
                <a:ext uri="{FF2B5EF4-FFF2-40B4-BE49-F238E27FC236}">
                  <a16:creationId xmlns:a16="http://schemas.microsoft.com/office/drawing/2014/main" id="{75B2346F-FA20-47B1-AA49-D1A6B9A41538}"/>
                </a:ext>
              </a:extLst>
            </p:cNvPr>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2;p29">
              <a:extLst>
                <a:ext uri="{FF2B5EF4-FFF2-40B4-BE49-F238E27FC236}">
                  <a16:creationId xmlns:a16="http://schemas.microsoft.com/office/drawing/2014/main" id="{A826C428-4114-4A30-9646-8F1C31AD9D64}"/>
                </a:ext>
              </a:extLst>
            </p:cNvPr>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3;p29">
              <a:extLst>
                <a:ext uri="{FF2B5EF4-FFF2-40B4-BE49-F238E27FC236}">
                  <a16:creationId xmlns:a16="http://schemas.microsoft.com/office/drawing/2014/main" id="{01FE80CD-BA10-452A-878C-86FB0014B604}"/>
                </a:ext>
              </a:extLst>
            </p:cNvPr>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4;p29">
              <a:extLst>
                <a:ext uri="{FF2B5EF4-FFF2-40B4-BE49-F238E27FC236}">
                  <a16:creationId xmlns:a16="http://schemas.microsoft.com/office/drawing/2014/main" id="{B11568C9-F8D6-4319-823B-F79B4E46C7D8}"/>
                </a:ext>
              </a:extLst>
            </p:cNvPr>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5;p29">
              <a:extLst>
                <a:ext uri="{FF2B5EF4-FFF2-40B4-BE49-F238E27FC236}">
                  <a16:creationId xmlns:a16="http://schemas.microsoft.com/office/drawing/2014/main" id="{65BF381E-8765-433A-A85F-AC489ABF1B14}"/>
                </a:ext>
              </a:extLst>
            </p:cNvPr>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6;p29">
              <a:extLst>
                <a:ext uri="{FF2B5EF4-FFF2-40B4-BE49-F238E27FC236}">
                  <a16:creationId xmlns:a16="http://schemas.microsoft.com/office/drawing/2014/main" id="{6D8A5B1C-C0EB-46E3-A202-2A542EE501DD}"/>
                </a:ext>
              </a:extLst>
            </p:cNvPr>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7;p29">
              <a:extLst>
                <a:ext uri="{FF2B5EF4-FFF2-40B4-BE49-F238E27FC236}">
                  <a16:creationId xmlns:a16="http://schemas.microsoft.com/office/drawing/2014/main" id="{6C706B59-FA77-4DB2-B99E-CCDFF5C0035B}"/>
                </a:ext>
              </a:extLst>
            </p:cNvPr>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58;p29">
              <a:extLst>
                <a:ext uri="{FF2B5EF4-FFF2-40B4-BE49-F238E27FC236}">
                  <a16:creationId xmlns:a16="http://schemas.microsoft.com/office/drawing/2014/main" id="{DDEC049A-41B0-4816-897D-F3D154A34E82}"/>
                </a:ext>
              </a:extLst>
            </p:cNvPr>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59;p29">
              <a:extLst>
                <a:ext uri="{FF2B5EF4-FFF2-40B4-BE49-F238E27FC236}">
                  <a16:creationId xmlns:a16="http://schemas.microsoft.com/office/drawing/2014/main" id="{D70CC0C0-9A3C-404C-803C-425827030D6D}"/>
                </a:ext>
              </a:extLst>
            </p:cNvPr>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0;p29">
              <a:extLst>
                <a:ext uri="{FF2B5EF4-FFF2-40B4-BE49-F238E27FC236}">
                  <a16:creationId xmlns:a16="http://schemas.microsoft.com/office/drawing/2014/main" id="{3B1695B7-40DE-4A3C-BB60-35C45148996C}"/>
                </a:ext>
              </a:extLst>
            </p:cNvPr>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1;p29">
              <a:extLst>
                <a:ext uri="{FF2B5EF4-FFF2-40B4-BE49-F238E27FC236}">
                  <a16:creationId xmlns:a16="http://schemas.microsoft.com/office/drawing/2014/main" id="{00C69F0D-FC15-469D-AEF8-01CBE354E871}"/>
                </a:ext>
              </a:extLst>
            </p:cNvPr>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2;p29">
              <a:extLst>
                <a:ext uri="{FF2B5EF4-FFF2-40B4-BE49-F238E27FC236}">
                  <a16:creationId xmlns:a16="http://schemas.microsoft.com/office/drawing/2014/main" id="{55E443AF-5DF4-4338-B898-F9CBAFB118A2}"/>
                </a:ext>
              </a:extLst>
            </p:cNvPr>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3;p29">
              <a:extLst>
                <a:ext uri="{FF2B5EF4-FFF2-40B4-BE49-F238E27FC236}">
                  <a16:creationId xmlns:a16="http://schemas.microsoft.com/office/drawing/2014/main" id="{E0023544-234F-4DF1-81C5-02C583A6DDF8}"/>
                </a:ext>
              </a:extLst>
            </p:cNvPr>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4;p29">
              <a:extLst>
                <a:ext uri="{FF2B5EF4-FFF2-40B4-BE49-F238E27FC236}">
                  <a16:creationId xmlns:a16="http://schemas.microsoft.com/office/drawing/2014/main" id="{98D2657F-22BA-41B8-A6B2-F6FCB96F4F91}"/>
                </a:ext>
              </a:extLst>
            </p:cNvPr>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5;p29">
              <a:extLst>
                <a:ext uri="{FF2B5EF4-FFF2-40B4-BE49-F238E27FC236}">
                  <a16:creationId xmlns:a16="http://schemas.microsoft.com/office/drawing/2014/main" id="{16AFE987-D663-44B6-99A6-EA3674693362}"/>
                </a:ext>
              </a:extLst>
            </p:cNvPr>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6;p29">
              <a:extLst>
                <a:ext uri="{FF2B5EF4-FFF2-40B4-BE49-F238E27FC236}">
                  <a16:creationId xmlns:a16="http://schemas.microsoft.com/office/drawing/2014/main" id="{560011F3-9618-47D0-BF9E-775BD8350D6C}"/>
                </a:ext>
              </a:extLst>
            </p:cNvPr>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7;p29">
              <a:extLst>
                <a:ext uri="{FF2B5EF4-FFF2-40B4-BE49-F238E27FC236}">
                  <a16:creationId xmlns:a16="http://schemas.microsoft.com/office/drawing/2014/main" id="{14C9D34A-EF8C-4D9D-B985-F57DF7DA6A1C}"/>
                </a:ext>
              </a:extLst>
            </p:cNvPr>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68;p29">
              <a:extLst>
                <a:ext uri="{FF2B5EF4-FFF2-40B4-BE49-F238E27FC236}">
                  <a16:creationId xmlns:a16="http://schemas.microsoft.com/office/drawing/2014/main" id="{8B4E994A-D301-4CE3-AF92-69EBD8B93EDD}"/>
                </a:ext>
              </a:extLst>
            </p:cNvPr>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69;p29">
              <a:extLst>
                <a:ext uri="{FF2B5EF4-FFF2-40B4-BE49-F238E27FC236}">
                  <a16:creationId xmlns:a16="http://schemas.microsoft.com/office/drawing/2014/main" id="{9D061D79-8520-4035-AFA2-049A3454F135}"/>
                </a:ext>
              </a:extLst>
            </p:cNvPr>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70;p29">
              <a:extLst>
                <a:ext uri="{FF2B5EF4-FFF2-40B4-BE49-F238E27FC236}">
                  <a16:creationId xmlns:a16="http://schemas.microsoft.com/office/drawing/2014/main" id="{7FE1EA8B-501A-48F0-94E6-2E5A0252F13E}"/>
                </a:ext>
              </a:extLst>
            </p:cNvPr>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71;p29">
              <a:extLst>
                <a:ext uri="{FF2B5EF4-FFF2-40B4-BE49-F238E27FC236}">
                  <a16:creationId xmlns:a16="http://schemas.microsoft.com/office/drawing/2014/main" id="{BAA0058E-072D-4849-8F5D-FC45DBE70418}"/>
                </a:ext>
              </a:extLst>
            </p:cNvPr>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6572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2"/>
        <p:cNvGrpSpPr/>
        <p:nvPr/>
      </p:nvGrpSpPr>
      <p:grpSpPr>
        <a:xfrm>
          <a:off x="0" y="0"/>
          <a:ext cx="0" cy="0"/>
          <a:chOff x="0" y="0"/>
          <a:chExt cx="0" cy="0"/>
        </a:xfrm>
      </p:grpSpPr>
      <p:grpSp>
        <p:nvGrpSpPr>
          <p:cNvPr id="2733" name="Google Shape;2733;p31"/>
          <p:cNvGrpSpPr/>
          <p:nvPr/>
        </p:nvGrpSpPr>
        <p:grpSpPr>
          <a:xfrm>
            <a:off x="457190" y="1067752"/>
            <a:ext cx="6081329" cy="3668784"/>
            <a:chOff x="637925" y="1644150"/>
            <a:chExt cx="4767800" cy="2876350"/>
          </a:xfrm>
        </p:grpSpPr>
        <p:sp>
          <p:nvSpPr>
            <p:cNvPr id="2734" name="Google Shape;2734;p31"/>
            <p:cNvSpPr/>
            <p:nvPr/>
          </p:nvSpPr>
          <p:spPr>
            <a:xfrm>
              <a:off x="4961550" y="3378825"/>
              <a:ext cx="76025" cy="75225"/>
            </a:xfrm>
            <a:custGeom>
              <a:avLst/>
              <a:gdLst/>
              <a:ahLst/>
              <a:cxnLst/>
              <a:rect l="l" t="t" r="r" b="b"/>
              <a:pathLst>
                <a:path w="3041" h="3009" extrusionOk="0">
                  <a:moveTo>
                    <a:pt x="571" y="0"/>
                  </a:moveTo>
                  <a:lnTo>
                    <a:pt x="286" y="1521"/>
                  </a:lnTo>
                  <a:lnTo>
                    <a:pt x="1" y="3009"/>
                  </a:lnTo>
                  <a:lnTo>
                    <a:pt x="1521" y="2756"/>
                  </a:lnTo>
                  <a:lnTo>
                    <a:pt x="3041" y="2502"/>
                  </a:lnTo>
                  <a:lnTo>
                    <a:pt x="1806" y="1236"/>
                  </a:lnTo>
                  <a:lnTo>
                    <a:pt x="571"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1"/>
            <p:cNvSpPr/>
            <p:nvPr/>
          </p:nvSpPr>
          <p:spPr>
            <a:xfrm>
              <a:off x="4165875" y="2603725"/>
              <a:ext cx="969100" cy="969100"/>
            </a:xfrm>
            <a:custGeom>
              <a:avLst/>
              <a:gdLst/>
              <a:ahLst/>
              <a:cxnLst/>
              <a:rect l="l" t="t" r="r" b="b"/>
              <a:pathLst>
                <a:path w="38764" h="38764" extrusionOk="0">
                  <a:moveTo>
                    <a:pt x="19382" y="254"/>
                  </a:moveTo>
                  <a:cubicBezTo>
                    <a:pt x="29928" y="254"/>
                    <a:pt x="38510" y="8836"/>
                    <a:pt x="38510" y="19382"/>
                  </a:cubicBezTo>
                  <a:cubicBezTo>
                    <a:pt x="38510" y="29928"/>
                    <a:pt x="29928" y="38510"/>
                    <a:pt x="19382" y="38510"/>
                  </a:cubicBezTo>
                  <a:cubicBezTo>
                    <a:pt x="8836" y="38510"/>
                    <a:pt x="254" y="29928"/>
                    <a:pt x="254" y="19382"/>
                  </a:cubicBezTo>
                  <a:cubicBezTo>
                    <a:pt x="254" y="8836"/>
                    <a:pt x="8836" y="254"/>
                    <a:pt x="19382" y="254"/>
                  </a:cubicBezTo>
                  <a:close/>
                  <a:moveTo>
                    <a:pt x="19382" y="1"/>
                  </a:moveTo>
                  <a:cubicBezTo>
                    <a:pt x="8709" y="1"/>
                    <a:pt x="0" y="8678"/>
                    <a:pt x="0" y="19382"/>
                  </a:cubicBezTo>
                  <a:cubicBezTo>
                    <a:pt x="0" y="30054"/>
                    <a:pt x="8709" y="38763"/>
                    <a:pt x="19382" y="38763"/>
                  </a:cubicBezTo>
                  <a:cubicBezTo>
                    <a:pt x="30054" y="38763"/>
                    <a:pt x="38763" y="30054"/>
                    <a:pt x="38763" y="19382"/>
                  </a:cubicBezTo>
                  <a:cubicBezTo>
                    <a:pt x="38763" y="8678"/>
                    <a:pt x="30054"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1"/>
            <p:cNvSpPr/>
            <p:nvPr/>
          </p:nvSpPr>
          <p:spPr>
            <a:xfrm>
              <a:off x="4262450" y="2700325"/>
              <a:ext cx="775925" cy="775900"/>
            </a:xfrm>
            <a:custGeom>
              <a:avLst/>
              <a:gdLst/>
              <a:ahLst/>
              <a:cxnLst/>
              <a:rect l="l" t="t" r="r" b="b"/>
              <a:pathLst>
                <a:path w="31037" h="31036" extrusionOk="0">
                  <a:moveTo>
                    <a:pt x="15519" y="3737"/>
                  </a:moveTo>
                  <a:cubicBezTo>
                    <a:pt x="22011" y="3737"/>
                    <a:pt x="27300" y="8994"/>
                    <a:pt x="27300" y="15518"/>
                  </a:cubicBezTo>
                  <a:cubicBezTo>
                    <a:pt x="27300" y="22010"/>
                    <a:pt x="22011" y="27299"/>
                    <a:pt x="15519" y="27299"/>
                  </a:cubicBezTo>
                  <a:cubicBezTo>
                    <a:pt x="9027" y="27299"/>
                    <a:pt x="3738" y="22010"/>
                    <a:pt x="3738" y="15518"/>
                  </a:cubicBezTo>
                  <a:cubicBezTo>
                    <a:pt x="3738" y="8994"/>
                    <a:pt x="9027" y="3737"/>
                    <a:pt x="15519" y="3737"/>
                  </a:cubicBezTo>
                  <a:close/>
                  <a:moveTo>
                    <a:pt x="15519" y="0"/>
                  </a:moveTo>
                  <a:cubicBezTo>
                    <a:pt x="6936" y="0"/>
                    <a:pt x="1" y="6936"/>
                    <a:pt x="1" y="15518"/>
                  </a:cubicBezTo>
                  <a:cubicBezTo>
                    <a:pt x="1" y="24069"/>
                    <a:pt x="6936" y="31036"/>
                    <a:pt x="15519" y="31036"/>
                  </a:cubicBezTo>
                  <a:cubicBezTo>
                    <a:pt x="24069" y="31036"/>
                    <a:pt x="31037" y="24069"/>
                    <a:pt x="31037" y="15518"/>
                  </a:cubicBezTo>
                  <a:cubicBezTo>
                    <a:pt x="31037" y="6936"/>
                    <a:pt x="24101" y="0"/>
                    <a:pt x="1551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1"/>
            <p:cNvSpPr/>
            <p:nvPr/>
          </p:nvSpPr>
          <p:spPr>
            <a:xfrm>
              <a:off x="4124700" y="3044725"/>
              <a:ext cx="87125" cy="87100"/>
            </a:xfrm>
            <a:custGeom>
              <a:avLst/>
              <a:gdLst/>
              <a:ahLst/>
              <a:cxnLst/>
              <a:rect l="l" t="t" r="r" b="b"/>
              <a:pathLst>
                <a:path w="3485" h="3484" extrusionOk="0">
                  <a:moveTo>
                    <a:pt x="1742" y="0"/>
                  </a:moveTo>
                  <a:cubicBezTo>
                    <a:pt x="792" y="0"/>
                    <a:pt x="0" y="760"/>
                    <a:pt x="0" y="1742"/>
                  </a:cubicBezTo>
                  <a:cubicBezTo>
                    <a:pt x="0" y="2692"/>
                    <a:pt x="792" y="3484"/>
                    <a:pt x="1742" y="3484"/>
                  </a:cubicBezTo>
                  <a:cubicBezTo>
                    <a:pt x="2692" y="3484"/>
                    <a:pt x="3484" y="2692"/>
                    <a:pt x="3484" y="1742"/>
                  </a:cubicBezTo>
                  <a:cubicBezTo>
                    <a:pt x="3484" y="760"/>
                    <a:pt x="2724" y="0"/>
                    <a:pt x="174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1"/>
            <p:cNvSpPr/>
            <p:nvPr/>
          </p:nvSpPr>
          <p:spPr>
            <a:xfrm>
              <a:off x="3571275" y="2058225"/>
              <a:ext cx="89500" cy="6375"/>
            </a:xfrm>
            <a:custGeom>
              <a:avLst/>
              <a:gdLst/>
              <a:ahLst/>
              <a:cxnLst/>
              <a:rect l="l" t="t" r="r" b="b"/>
              <a:pathLst>
                <a:path w="3580" h="255" extrusionOk="0">
                  <a:moveTo>
                    <a:pt x="159" y="1"/>
                  </a:moveTo>
                  <a:cubicBezTo>
                    <a:pt x="1" y="32"/>
                    <a:pt x="1" y="254"/>
                    <a:pt x="159" y="254"/>
                  </a:cubicBezTo>
                  <a:lnTo>
                    <a:pt x="3421" y="254"/>
                  </a:lnTo>
                  <a:cubicBezTo>
                    <a:pt x="3548" y="254"/>
                    <a:pt x="3579" y="127"/>
                    <a:pt x="3516" y="64"/>
                  </a:cubicBezTo>
                  <a:cubicBezTo>
                    <a:pt x="3453" y="1"/>
                    <a:pt x="3294" y="1"/>
                    <a:pt x="323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1"/>
            <p:cNvSpPr/>
            <p:nvPr/>
          </p:nvSpPr>
          <p:spPr>
            <a:xfrm>
              <a:off x="3571275" y="2075450"/>
              <a:ext cx="89500" cy="5775"/>
            </a:xfrm>
            <a:custGeom>
              <a:avLst/>
              <a:gdLst/>
              <a:ahLst/>
              <a:cxnLst/>
              <a:rect l="l" t="t" r="r" b="b"/>
              <a:pathLst>
                <a:path w="3580" h="231" extrusionOk="0">
                  <a:moveTo>
                    <a:pt x="3354" y="1"/>
                  </a:moveTo>
                  <a:cubicBezTo>
                    <a:pt x="3286" y="1"/>
                    <a:pt x="3215" y="8"/>
                    <a:pt x="3168" y="8"/>
                  </a:cubicBezTo>
                  <a:lnTo>
                    <a:pt x="159" y="8"/>
                  </a:lnTo>
                  <a:cubicBezTo>
                    <a:pt x="1" y="8"/>
                    <a:pt x="1" y="230"/>
                    <a:pt x="159" y="230"/>
                  </a:cubicBezTo>
                  <a:lnTo>
                    <a:pt x="3421" y="230"/>
                  </a:lnTo>
                  <a:cubicBezTo>
                    <a:pt x="3516" y="230"/>
                    <a:pt x="3579" y="103"/>
                    <a:pt x="3516" y="40"/>
                  </a:cubicBezTo>
                  <a:cubicBezTo>
                    <a:pt x="3484" y="8"/>
                    <a:pt x="3421" y="1"/>
                    <a:pt x="335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1"/>
            <p:cNvSpPr/>
            <p:nvPr/>
          </p:nvSpPr>
          <p:spPr>
            <a:xfrm>
              <a:off x="3571275" y="2092275"/>
              <a:ext cx="90300" cy="6350"/>
            </a:xfrm>
            <a:custGeom>
              <a:avLst/>
              <a:gdLst/>
              <a:ahLst/>
              <a:cxnLst/>
              <a:rect l="l" t="t" r="r" b="b"/>
              <a:pathLst>
                <a:path w="3612" h="254" extrusionOk="0">
                  <a:moveTo>
                    <a:pt x="159" y="1"/>
                  </a:moveTo>
                  <a:cubicBezTo>
                    <a:pt x="1" y="1"/>
                    <a:pt x="1" y="254"/>
                    <a:pt x="159" y="254"/>
                  </a:cubicBezTo>
                  <a:lnTo>
                    <a:pt x="3421" y="254"/>
                  </a:lnTo>
                  <a:cubicBezTo>
                    <a:pt x="3548" y="254"/>
                    <a:pt x="3611" y="64"/>
                    <a:pt x="3484" y="32"/>
                  </a:cubicBezTo>
                  <a:cubicBezTo>
                    <a:pt x="3421" y="1"/>
                    <a:pt x="3389" y="1"/>
                    <a:pt x="335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1"/>
            <p:cNvSpPr/>
            <p:nvPr/>
          </p:nvSpPr>
          <p:spPr>
            <a:xfrm>
              <a:off x="3533275" y="2131850"/>
              <a:ext cx="127500" cy="5575"/>
            </a:xfrm>
            <a:custGeom>
              <a:avLst/>
              <a:gdLst/>
              <a:ahLst/>
              <a:cxnLst/>
              <a:rect l="l" t="t" r="r" b="b"/>
              <a:pathLst>
                <a:path w="5100" h="223" extrusionOk="0">
                  <a:moveTo>
                    <a:pt x="159" y="1"/>
                  </a:moveTo>
                  <a:cubicBezTo>
                    <a:pt x="1" y="1"/>
                    <a:pt x="1" y="223"/>
                    <a:pt x="159" y="223"/>
                  </a:cubicBezTo>
                  <a:lnTo>
                    <a:pt x="4941" y="223"/>
                  </a:lnTo>
                  <a:cubicBezTo>
                    <a:pt x="5099" y="223"/>
                    <a:pt x="5099" y="1"/>
                    <a:pt x="49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1"/>
            <p:cNvSpPr/>
            <p:nvPr/>
          </p:nvSpPr>
          <p:spPr>
            <a:xfrm>
              <a:off x="3533275" y="2148500"/>
              <a:ext cx="127500" cy="6350"/>
            </a:xfrm>
            <a:custGeom>
              <a:avLst/>
              <a:gdLst/>
              <a:ahLst/>
              <a:cxnLst/>
              <a:rect l="l" t="t" r="r" b="b"/>
              <a:pathLst>
                <a:path w="5100" h="254" extrusionOk="0">
                  <a:moveTo>
                    <a:pt x="159" y="0"/>
                  </a:moveTo>
                  <a:cubicBezTo>
                    <a:pt x="1" y="0"/>
                    <a:pt x="1" y="253"/>
                    <a:pt x="159" y="253"/>
                  </a:cubicBezTo>
                  <a:lnTo>
                    <a:pt x="4941" y="253"/>
                  </a:lnTo>
                  <a:cubicBezTo>
                    <a:pt x="5099" y="253"/>
                    <a:pt x="5099" y="0"/>
                    <a:pt x="494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1"/>
            <p:cNvSpPr/>
            <p:nvPr/>
          </p:nvSpPr>
          <p:spPr>
            <a:xfrm>
              <a:off x="3406600" y="1949300"/>
              <a:ext cx="296925" cy="336975"/>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1"/>
            <p:cNvSpPr/>
            <p:nvPr/>
          </p:nvSpPr>
          <p:spPr>
            <a:xfrm>
              <a:off x="3427200" y="2016125"/>
              <a:ext cx="19800" cy="17750"/>
            </a:xfrm>
            <a:custGeom>
              <a:avLst/>
              <a:gdLst/>
              <a:ahLst/>
              <a:cxnLst/>
              <a:rect l="l" t="t" r="r" b="b"/>
              <a:pathLst>
                <a:path w="792" h="710" extrusionOk="0">
                  <a:moveTo>
                    <a:pt x="405" y="231"/>
                  </a:moveTo>
                  <a:cubicBezTo>
                    <a:pt x="450" y="231"/>
                    <a:pt x="494" y="259"/>
                    <a:pt x="507" y="323"/>
                  </a:cubicBezTo>
                  <a:cubicBezTo>
                    <a:pt x="525" y="415"/>
                    <a:pt x="458" y="465"/>
                    <a:pt x="392" y="465"/>
                  </a:cubicBezTo>
                  <a:cubicBezTo>
                    <a:pt x="345" y="465"/>
                    <a:pt x="298" y="439"/>
                    <a:pt x="285" y="386"/>
                  </a:cubicBezTo>
                  <a:cubicBezTo>
                    <a:pt x="266" y="292"/>
                    <a:pt x="337" y="231"/>
                    <a:pt x="405" y="231"/>
                  </a:cubicBezTo>
                  <a:close/>
                  <a:moveTo>
                    <a:pt x="409" y="1"/>
                  </a:moveTo>
                  <a:cubicBezTo>
                    <a:pt x="357" y="1"/>
                    <a:pt x="304" y="13"/>
                    <a:pt x="253" y="38"/>
                  </a:cubicBezTo>
                  <a:cubicBezTo>
                    <a:pt x="95" y="101"/>
                    <a:pt x="0" y="323"/>
                    <a:pt x="95" y="513"/>
                  </a:cubicBezTo>
                  <a:cubicBezTo>
                    <a:pt x="141" y="628"/>
                    <a:pt x="270" y="709"/>
                    <a:pt x="398" y="709"/>
                  </a:cubicBezTo>
                  <a:cubicBezTo>
                    <a:pt x="446" y="709"/>
                    <a:pt x="495" y="698"/>
                    <a:pt x="538" y="671"/>
                  </a:cubicBezTo>
                  <a:cubicBezTo>
                    <a:pt x="728" y="608"/>
                    <a:pt x="792" y="386"/>
                    <a:pt x="728" y="228"/>
                  </a:cubicBezTo>
                  <a:cubicBezTo>
                    <a:pt x="682" y="89"/>
                    <a:pt x="551" y="1"/>
                    <a:pt x="40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1"/>
            <p:cNvSpPr/>
            <p:nvPr/>
          </p:nvSpPr>
          <p:spPr>
            <a:xfrm>
              <a:off x="3870550" y="1742325"/>
              <a:ext cx="75250" cy="75250"/>
            </a:xfrm>
            <a:custGeom>
              <a:avLst/>
              <a:gdLst/>
              <a:ahLst/>
              <a:cxnLst/>
              <a:rect l="l" t="t" r="r" b="b"/>
              <a:pathLst>
                <a:path w="3010" h="3010" extrusionOk="0">
                  <a:moveTo>
                    <a:pt x="2503" y="1"/>
                  </a:moveTo>
                  <a:lnTo>
                    <a:pt x="1236" y="1236"/>
                  </a:lnTo>
                  <a:lnTo>
                    <a:pt x="1" y="2471"/>
                  </a:lnTo>
                  <a:lnTo>
                    <a:pt x="1521" y="2724"/>
                  </a:lnTo>
                  <a:lnTo>
                    <a:pt x="3009" y="3009"/>
                  </a:lnTo>
                  <a:lnTo>
                    <a:pt x="3009" y="3009"/>
                  </a:lnTo>
                  <a:lnTo>
                    <a:pt x="2756" y="1521"/>
                  </a:lnTo>
                  <a:lnTo>
                    <a:pt x="250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1"/>
            <p:cNvSpPr/>
            <p:nvPr/>
          </p:nvSpPr>
          <p:spPr>
            <a:xfrm>
              <a:off x="3532475" y="2567300"/>
              <a:ext cx="87125" cy="87125"/>
            </a:xfrm>
            <a:custGeom>
              <a:avLst/>
              <a:gdLst/>
              <a:ahLst/>
              <a:cxnLst/>
              <a:rect l="l" t="t" r="r" b="b"/>
              <a:pathLst>
                <a:path w="3485" h="3485" extrusionOk="0">
                  <a:moveTo>
                    <a:pt x="1743" y="1"/>
                  </a:moveTo>
                  <a:cubicBezTo>
                    <a:pt x="793" y="1"/>
                    <a:pt x="1" y="761"/>
                    <a:pt x="1" y="1743"/>
                  </a:cubicBezTo>
                  <a:cubicBezTo>
                    <a:pt x="1" y="2693"/>
                    <a:pt x="793" y="3484"/>
                    <a:pt x="1743" y="3484"/>
                  </a:cubicBezTo>
                  <a:cubicBezTo>
                    <a:pt x="2725" y="3484"/>
                    <a:pt x="3485" y="2693"/>
                    <a:pt x="3485" y="1743"/>
                  </a:cubicBezTo>
                  <a:cubicBezTo>
                    <a:pt x="3485" y="761"/>
                    <a:pt x="2725" y="1"/>
                    <a:pt x="174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1"/>
            <p:cNvSpPr/>
            <p:nvPr/>
          </p:nvSpPr>
          <p:spPr>
            <a:xfrm>
              <a:off x="3095450" y="1644150"/>
              <a:ext cx="969100" cy="969900"/>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1"/>
            <p:cNvSpPr/>
            <p:nvPr/>
          </p:nvSpPr>
          <p:spPr>
            <a:xfrm>
              <a:off x="3191250" y="1740750"/>
              <a:ext cx="776700" cy="776700"/>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1"/>
            <p:cNvSpPr/>
            <p:nvPr/>
          </p:nvSpPr>
          <p:spPr>
            <a:xfrm>
              <a:off x="2776400" y="3084300"/>
              <a:ext cx="1391075" cy="7950"/>
            </a:xfrm>
            <a:custGeom>
              <a:avLst/>
              <a:gdLst/>
              <a:ahLst/>
              <a:cxnLst/>
              <a:rect l="l" t="t" r="r" b="b"/>
              <a:pathLst>
                <a:path w="55643" h="318" extrusionOk="0">
                  <a:moveTo>
                    <a:pt x="0" y="1"/>
                  </a:moveTo>
                  <a:lnTo>
                    <a:pt x="0" y="317"/>
                  </a:lnTo>
                  <a:lnTo>
                    <a:pt x="55643" y="317"/>
                  </a:lnTo>
                  <a:lnTo>
                    <a:pt x="5564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1"/>
            <p:cNvSpPr/>
            <p:nvPr/>
          </p:nvSpPr>
          <p:spPr>
            <a:xfrm>
              <a:off x="3572075" y="2592650"/>
              <a:ext cx="7950" cy="980175"/>
            </a:xfrm>
            <a:custGeom>
              <a:avLst/>
              <a:gdLst/>
              <a:ahLst/>
              <a:cxnLst/>
              <a:rect l="l" t="t" r="r" b="b"/>
              <a:pathLst>
                <a:path w="318" h="39207" extrusionOk="0">
                  <a:moveTo>
                    <a:pt x="0" y="0"/>
                  </a:moveTo>
                  <a:lnTo>
                    <a:pt x="0" y="39206"/>
                  </a:lnTo>
                  <a:lnTo>
                    <a:pt x="317" y="39206"/>
                  </a:lnTo>
                  <a:lnTo>
                    <a:pt x="317"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1"/>
            <p:cNvSpPr/>
            <p:nvPr/>
          </p:nvSpPr>
          <p:spPr>
            <a:xfrm>
              <a:off x="3522975" y="4035600"/>
              <a:ext cx="65925" cy="55800"/>
            </a:xfrm>
            <a:custGeom>
              <a:avLst/>
              <a:gdLst/>
              <a:ahLst/>
              <a:cxnLst/>
              <a:rect l="l" t="t" r="r" b="b"/>
              <a:pathLst>
                <a:path w="2637" h="2232" extrusionOk="0">
                  <a:moveTo>
                    <a:pt x="2448" y="0"/>
                  </a:moveTo>
                  <a:cubicBezTo>
                    <a:pt x="2417" y="0"/>
                    <a:pt x="2385" y="11"/>
                    <a:pt x="2356" y="36"/>
                  </a:cubicBezTo>
                  <a:lnTo>
                    <a:pt x="2356" y="36"/>
                  </a:lnTo>
                  <a:cubicBezTo>
                    <a:pt x="2354" y="37"/>
                    <a:pt x="2351" y="40"/>
                    <a:pt x="2344" y="46"/>
                  </a:cubicBezTo>
                  <a:cubicBezTo>
                    <a:pt x="1933" y="521"/>
                    <a:pt x="1521" y="996"/>
                    <a:pt x="1046" y="1408"/>
                  </a:cubicBezTo>
                  <a:cubicBezTo>
                    <a:pt x="824" y="1598"/>
                    <a:pt x="571" y="1788"/>
                    <a:pt x="286" y="1915"/>
                  </a:cubicBezTo>
                  <a:cubicBezTo>
                    <a:pt x="191" y="1946"/>
                    <a:pt x="33" y="1946"/>
                    <a:pt x="33" y="2073"/>
                  </a:cubicBezTo>
                  <a:cubicBezTo>
                    <a:pt x="1" y="2200"/>
                    <a:pt x="128" y="2231"/>
                    <a:pt x="223" y="2231"/>
                  </a:cubicBezTo>
                  <a:cubicBezTo>
                    <a:pt x="571" y="2136"/>
                    <a:pt x="888" y="1883"/>
                    <a:pt x="1141" y="1661"/>
                  </a:cubicBezTo>
                  <a:cubicBezTo>
                    <a:pt x="1458" y="1408"/>
                    <a:pt x="1774" y="1091"/>
                    <a:pt x="2059" y="775"/>
                  </a:cubicBezTo>
                  <a:cubicBezTo>
                    <a:pt x="2186" y="648"/>
                    <a:pt x="2313" y="490"/>
                    <a:pt x="2471" y="331"/>
                  </a:cubicBezTo>
                  <a:cubicBezTo>
                    <a:pt x="2503" y="300"/>
                    <a:pt x="2534" y="268"/>
                    <a:pt x="2566" y="236"/>
                  </a:cubicBezTo>
                  <a:cubicBezTo>
                    <a:pt x="2637" y="118"/>
                    <a:pt x="2549" y="0"/>
                    <a:pt x="244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1"/>
            <p:cNvSpPr/>
            <p:nvPr/>
          </p:nvSpPr>
          <p:spPr>
            <a:xfrm>
              <a:off x="3368600" y="4009675"/>
              <a:ext cx="25350" cy="22475"/>
            </a:xfrm>
            <a:custGeom>
              <a:avLst/>
              <a:gdLst/>
              <a:ahLst/>
              <a:cxnLst/>
              <a:rect l="l" t="t" r="r" b="b"/>
              <a:pathLst>
                <a:path w="1014" h="899" extrusionOk="0">
                  <a:moveTo>
                    <a:pt x="496" y="278"/>
                  </a:moveTo>
                  <a:cubicBezTo>
                    <a:pt x="605" y="278"/>
                    <a:pt x="723" y="378"/>
                    <a:pt x="666" y="513"/>
                  </a:cubicBezTo>
                  <a:cubicBezTo>
                    <a:pt x="641" y="586"/>
                    <a:pt x="580" y="617"/>
                    <a:pt x="517" y="617"/>
                  </a:cubicBezTo>
                  <a:cubicBezTo>
                    <a:pt x="416" y="617"/>
                    <a:pt x="310" y="536"/>
                    <a:pt x="349" y="418"/>
                  </a:cubicBezTo>
                  <a:cubicBezTo>
                    <a:pt x="361" y="319"/>
                    <a:pt x="427" y="278"/>
                    <a:pt x="496" y="278"/>
                  </a:cubicBezTo>
                  <a:close/>
                  <a:moveTo>
                    <a:pt x="516" y="1"/>
                  </a:moveTo>
                  <a:cubicBezTo>
                    <a:pt x="351" y="1"/>
                    <a:pt x="197" y="89"/>
                    <a:pt x="127" y="228"/>
                  </a:cubicBezTo>
                  <a:cubicBezTo>
                    <a:pt x="1" y="450"/>
                    <a:pt x="96" y="735"/>
                    <a:pt x="317" y="862"/>
                  </a:cubicBezTo>
                  <a:cubicBezTo>
                    <a:pt x="375" y="886"/>
                    <a:pt x="435" y="898"/>
                    <a:pt x="495" y="898"/>
                  </a:cubicBezTo>
                  <a:cubicBezTo>
                    <a:pt x="663" y="898"/>
                    <a:pt x="825" y="804"/>
                    <a:pt x="919" y="640"/>
                  </a:cubicBezTo>
                  <a:cubicBezTo>
                    <a:pt x="1014" y="418"/>
                    <a:pt x="919" y="133"/>
                    <a:pt x="697" y="38"/>
                  </a:cubicBezTo>
                  <a:lnTo>
                    <a:pt x="697" y="38"/>
                  </a:lnTo>
                  <a:cubicBezTo>
                    <a:pt x="717" y="45"/>
                    <a:pt x="726" y="47"/>
                    <a:pt x="728" y="47"/>
                  </a:cubicBezTo>
                  <a:cubicBezTo>
                    <a:pt x="733" y="47"/>
                    <a:pt x="688" y="29"/>
                    <a:pt x="682" y="29"/>
                  </a:cubicBezTo>
                  <a:cubicBezTo>
                    <a:pt x="680" y="29"/>
                    <a:pt x="684" y="32"/>
                    <a:pt x="697" y="38"/>
                  </a:cubicBezTo>
                  <a:cubicBezTo>
                    <a:pt x="638" y="13"/>
                    <a:pt x="576" y="1"/>
                    <a:pt x="51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1"/>
            <p:cNvSpPr/>
            <p:nvPr/>
          </p:nvSpPr>
          <p:spPr>
            <a:xfrm>
              <a:off x="3354350" y="3928475"/>
              <a:ext cx="392725" cy="221125"/>
            </a:xfrm>
            <a:custGeom>
              <a:avLst/>
              <a:gdLst/>
              <a:ahLst/>
              <a:cxnLst/>
              <a:rect l="l" t="t" r="r" b="b"/>
              <a:pathLst>
                <a:path w="15709" h="8845" extrusionOk="0">
                  <a:moveTo>
                    <a:pt x="1964" y="309"/>
                  </a:moveTo>
                  <a:lnTo>
                    <a:pt x="3927" y="1164"/>
                  </a:lnTo>
                  <a:cubicBezTo>
                    <a:pt x="3484" y="2146"/>
                    <a:pt x="2312" y="4838"/>
                    <a:pt x="2312" y="4838"/>
                  </a:cubicBezTo>
                  <a:lnTo>
                    <a:pt x="380" y="3983"/>
                  </a:lnTo>
                  <a:lnTo>
                    <a:pt x="1964" y="309"/>
                  </a:lnTo>
                  <a:close/>
                  <a:moveTo>
                    <a:pt x="13745" y="816"/>
                  </a:moveTo>
                  <a:lnTo>
                    <a:pt x="15360" y="4490"/>
                  </a:lnTo>
                  <a:lnTo>
                    <a:pt x="13428" y="5345"/>
                  </a:lnTo>
                  <a:cubicBezTo>
                    <a:pt x="13016" y="4363"/>
                    <a:pt x="11940" y="1924"/>
                    <a:pt x="11813" y="1671"/>
                  </a:cubicBezTo>
                  <a:cubicBezTo>
                    <a:pt x="12478" y="1386"/>
                    <a:pt x="13111" y="1101"/>
                    <a:pt x="13745" y="816"/>
                  </a:cubicBezTo>
                  <a:close/>
                  <a:moveTo>
                    <a:pt x="8551" y="1703"/>
                  </a:moveTo>
                  <a:cubicBezTo>
                    <a:pt x="8931" y="1766"/>
                    <a:pt x="9279" y="1956"/>
                    <a:pt x="9660" y="2083"/>
                  </a:cubicBezTo>
                  <a:cubicBezTo>
                    <a:pt x="9976" y="2178"/>
                    <a:pt x="10356" y="2305"/>
                    <a:pt x="10705" y="2305"/>
                  </a:cubicBezTo>
                  <a:cubicBezTo>
                    <a:pt x="11053" y="2305"/>
                    <a:pt x="11401" y="2178"/>
                    <a:pt x="11686" y="2019"/>
                  </a:cubicBezTo>
                  <a:lnTo>
                    <a:pt x="12985" y="4996"/>
                  </a:lnTo>
                  <a:lnTo>
                    <a:pt x="12541" y="5376"/>
                  </a:lnTo>
                  <a:cubicBezTo>
                    <a:pt x="12446" y="5440"/>
                    <a:pt x="12383" y="5503"/>
                    <a:pt x="12320" y="5598"/>
                  </a:cubicBezTo>
                  <a:cubicBezTo>
                    <a:pt x="12130" y="5915"/>
                    <a:pt x="12035" y="5978"/>
                    <a:pt x="11971" y="5978"/>
                  </a:cubicBezTo>
                  <a:cubicBezTo>
                    <a:pt x="11813" y="5883"/>
                    <a:pt x="11686" y="5693"/>
                    <a:pt x="11560" y="5535"/>
                  </a:cubicBezTo>
                  <a:cubicBezTo>
                    <a:pt x="11306" y="5281"/>
                    <a:pt x="11085" y="5028"/>
                    <a:pt x="10863" y="4775"/>
                  </a:cubicBezTo>
                  <a:cubicBezTo>
                    <a:pt x="10483" y="4395"/>
                    <a:pt x="10103" y="3983"/>
                    <a:pt x="9755" y="3603"/>
                  </a:cubicBezTo>
                  <a:cubicBezTo>
                    <a:pt x="9565" y="3413"/>
                    <a:pt x="9406" y="3255"/>
                    <a:pt x="9248" y="3096"/>
                  </a:cubicBezTo>
                  <a:cubicBezTo>
                    <a:pt x="9089" y="2970"/>
                    <a:pt x="8931" y="2811"/>
                    <a:pt x="8773" y="2716"/>
                  </a:cubicBezTo>
                  <a:cubicBezTo>
                    <a:pt x="8707" y="2672"/>
                    <a:pt x="8642" y="2655"/>
                    <a:pt x="8577" y="2655"/>
                  </a:cubicBezTo>
                  <a:cubicBezTo>
                    <a:pt x="8455" y="2655"/>
                    <a:pt x="8338" y="2717"/>
                    <a:pt x="8234" y="2780"/>
                  </a:cubicBezTo>
                  <a:cubicBezTo>
                    <a:pt x="8108" y="2875"/>
                    <a:pt x="7981" y="2938"/>
                    <a:pt x="7823" y="2970"/>
                  </a:cubicBezTo>
                  <a:cubicBezTo>
                    <a:pt x="7601" y="3033"/>
                    <a:pt x="7253" y="3033"/>
                    <a:pt x="7189" y="3318"/>
                  </a:cubicBezTo>
                  <a:cubicBezTo>
                    <a:pt x="7094" y="3540"/>
                    <a:pt x="7094" y="3761"/>
                    <a:pt x="6968" y="3983"/>
                  </a:cubicBezTo>
                  <a:cubicBezTo>
                    <a:pt x="6865" y="4111"/>
                    <a:pt x="6638" y="4343"/>
                    <a:pt x="6438" y="4343"/>
                  </a:cubicBezTo>
                  <a:cubicBezTo>
                    <a:pt x="6391" y="4343"/>
                    <a:pt x="6345" y="4330"/>
                    <a:pt x="6303" y="4300"/>
                  </a:cubicBezTo>
                  <a:cubicBezTo>
                    <a:pt x="6208" y="4236"/>
                    <a:pt x="6239" y="4110"/>
                    <a:pt x="6239" y="3983"/>
                  </a:cubicBezTo>
                  <a:cubicBezTo>
                    <a:pt x="6271" y="3825"/>
                    <a:pt x="6303" y="3666"/>
                    <a:pt x="6366" y="3508"/>
                  </a:cubicBezTo>
                  <a:cubicBezTo>
                    <a:pt x="6429" y="3160"/>
                    <a:pt x="6493" y="2780"/>
                    <a:pt x="6651" y="2431"/>
                  </a:cubicBezTo>
                  <a:cubicBezTo>
                    <a:pt x="6683" y="2368"/>
                    <a:pt x="6714" y="2336"/>
                    <a:pt x="6778" y="2305"/>
                  </a:cubicBezTo>
                  <a:cubicBezTo>
                    <a:pt x="7031" y="2178"/>
                    <a:pt x="7284" y="2083"/>
                    <a:pt x="7538" y="1988"/>
                  </a:cubicBezTo>
                  <a:cubicBezTo>
                    <a:pt x="7728" y="1924"/>
                    <a:pt x="7918" y="1861"/>
                    <a:pt x="8108" y="1798"/>
                  </a:cubicBezTo>
                  <a:cubicBezTo>
                    <a:pt x="8234" y="1766"/>
                    <a:pt x="8393" y="1703"/>
                    <a:pt x="8551" y="1703"/>
                  </a:cubicBezTo>
                  <a:close/>
                  <a:moveTo>
                    <a:pt x="4460" y="5849"/>
                  </a:moveTo>
                  <a:cubicBezTo>
                    <a:pt x="4472" y="5849"/>
                    <a:pt x="4485" y="5850"/>
                    <a:pt x="4497" y="5851"/>
                  </a:cubicBezTo>
                  <a:cubicBezTo>
                    <a:pt x="4592" y="5883"/>
                    <a:pt x="4719" y="5915"/>
                    <a:pt x="4751" y="6010"/>
                  </a:cubicBezTo>
                  <a:cubicBezTo>
                    <a:pt x="4814" y="6105"/>
                    <a:pt x="4846" y="6136"/>
                    <a:pt x="4814" y="6231"/>
                  </a:cubicBezTo>
                  <a:cubicBezTo>
                    <a:pt x="4751" y="6295"/>
                    <a:pt x="4719" y="6390"/>
                    <a:pt x="4687" y="6485"/>
                  </a:cubicBezTo>
                  <a:cubicBezTo>
                    <a:pt x="4687" y="6548"/>
                    <a:pt x="4687" y="6706"/>
                    <a:pt x="4592" y="6706"/>
                  </a:cubicBezTo>
                  <a:cubicBezTo>
                    <a:pt x="4371" y="6706"/>
                    <a:pt x="4181" y="6453"/>
                    <a:pt x="4149" y="6295"/>
                  </a:cubicBezTo>
                  <a:cubicBezTo>
                    <a:pt x="4089" y="6086"/>
                    <a:pt x="4255" y="5849"/>
                    <a:pt x="4460" y="5849"/>
                  </a:cubicBezTo>
                  <a:close/>
                  <a:moveTo>
                    <a:pt x="5321" y="6326"/>
                  </a:moveTo>
                  <a:cubicBezTo>
                    <a:pt x="5638" y="6358"/>
                    <a:pt x="5733" y="6611"/>
                    <a:pt x="5764" y="6896"/>
                  </a:cubicBezTo>
                  <a:cubicBezTo>
                    <a:pt x="5764" y="7055"/>
                    <a:pt x="5764" y="7213"/>
                    <a:pt x="5701" y="7308"/>
                  </a:cubicBezTo>
                  <a:cubicBezTo>
                    <a:pt x="5649" y="7386"/>
                    <a:pt x="5554" y="7443"/>
                    <a:pt x="5469" y="7443"/>
                  </a:cubicBezTo>
                  <a:cubicBezTo>
                    <a:pt x="5451" y="7443"/>
                    <a:pt x="5433" y="7440"/>
                    <a:pt x="5416" y="7435"/>
                  </a:cubicBezTo>
                  <a:cubicBezTo>
                    <a:pt x="5226" y="7435"/>
                    <a:pt x="4973" y="7150"/>
                    <a:pt x="4941" y="6960"/>
                  </a:cubicBezTo>
                  <a:lnTo>
                    <a:pt x="4941" y="6960"/>
                  </a:lnTo>
                  <a:cubicBezTo>
                    <a:pt x="4946" y="6980"/>
                    <a:pt x="4949" y="6988"/>
                    <a:pt x="4950" y="6988"/>
                  </a:cubicBezTo>
                  <a:cubicBezTo>
                    <a:pt x="4952" y="6988"/>
                    <a:pt x="4941" y="6924"/>
                    <a:pt x="4935" y="6897"/>
                  </a:cubicBezTo>
                  <a:lnTo>
                    <a:pt x="4935" y="6897"/>
                  </a:lnTo>
                  <a:cubicBezTo>
                    <a:pt x="4936" y="6919"/>
                    <a:pt x="4938" y="6940"/>
                    <a:pt x="4941" y="6960"/>
                  </a:cubicBezTo>
                  <a:cubicBezTo>
                    <a:pt x="4933" y="6904"/>
                    <a:pt x="4931" y="6884"/>
                    <a:pt x="4932" y="6884"/>
                  </a:cubicBezTo>
                  <a:lnTo>
                    <a:pt x="4932" y="6884"/>
                  </a:lnTo>
                  <a:cubicBezTo>
                    <a:pt x="4933" y="6884"/>
                    <a:pt x="4934" y="6889"/>
                    <a:pt x="4935" y="6897"/>
                  </a:cubicBezTo>
                  <a:lnTo>
                    <a:pt x="4935" y="6897"/>
                  </a:lnTo>
                  <a:cubicBezTo>
                    <a:pt x="4928" y="6668"/>
                    <a:pt x="5032" y="6326"/>
                    <a:pt x="5321" y="6326"/>
                  </a:cubicBezTo>
                  <a:close/>
                  <a:moveTo>
                    <a:pt x="6334" y="6865"/>
                  </a:moveTo>
                  <a:cubicBezTo>
                    <a:pt x="6619" y="6896"/>
                    <a:pt x="6778" y="7118"/>
                    <a:pt x="6809" y="7372"/>
                  </a:cubicBezTo>
                  <a:cubicBezTo>
                    <a:pt x="6841" y="7625"/>
                    <a:pt x="6809" y="8037"/>
                    <a:pt x="6493" y="8100"/>
                  </a:cubicBezTo>
                  <a:cubicBezTo>
                    <a:pt x="6458" y="8113"/>
                    <a:pt x="6425" y="8119"/>
                    <a:pt x="6394" y="8119"/>
                  </a:cubicBezTo>
                  <a:cubicBezTo>
                    <a:pt x="6198" y="8119"/>
                    <a:pt x="6072" y="7884"/>
                    <a:pt x="6018" y="7720"/>
                  </a:cubicBezTo>
                  <a:cubicBezTo>
                    <a:pt x="5986" y="7530"/>
                    <a:pt x="5986" y="7372"/>
                    <a:pt x="6018" y="7213"/>
                  </a:cubicBezTo>
                  <a:cubicBezTo>
                    <a:pt x="6081" y="7055"/>
                    <a:pt x="6176" y="6865"/>
                    <a:pt x="6334" y="6865"/>
                  </a:cubicBezTo>
                  <a:close/>
                  <a:moveTo>
                    <a:pt x="3991" y="1671"/>
                  </a:moveTo>
                  <a:cubicBezTo>
                    <a:pt x="4212" y="1766"/>
                    <a:pt x="4466" y="1861"/>
                    <a:pt x="4719" y="1861"/>
                  </a:cubicBezTo>
                  <a:cubicBezTo>
                    <a:pt x="4973" y="1893"/>
                    <a:pt x="5194" y="1893"/>
                    <a:pt x="5448" y="1893"/>
                  </a:cubicBezTo>
                  <a:cubicBezTo>
                    <a:pt x="5806" y="1893"/>
                    <a:pt x="6165" y="1879"/>
                    <a:pt x="6534" y="1879"/>
                  </a:cubicBezTo>
                  <a:cubicBezTo>
                    <a:pt x="6718" y="1879"/>
                    <a:pt x="6904" y="1882"/>
                    <a:pt x="7094" y="1893"/>
                  </a:cubicBezTo>
                  <a:cubicBezTo>
                    <a:pt x="6936" y="1924"/>
                    <a:pt x="6809" y="1988"/>
                    <a:pt x="6683" y="2051"/>
                  </a:cubicBezTo>
                  <a:cubicBezTo>
                    <a:pt x="6619" y="2083"/>
                    <a:pt x="6588" y="2083"/>
                    <a:pt x="6524" y="2146"/>
                  </a:cubicBezTo>
                  <a:cubicBezTo>
                    <a:pt x="6461" y="2210"/>
                    <a:pt x="6398" y="2336"/>
                    <a:pt x="6366" y="2431"/>
                  </a:cubicBezTo>
                  <a:cubicBezTo>
                    <a:pt x="6176" y="2906"/>
                    <a:pt x="6081" y="3413"/>
                    <a:pt x="5986" y="3920"/>
                  </a:cubicBezTo>
                  <a:cubicBezTo>
                    <a:pt x="5923" y="4173"/>
                    <a:pt x="5923" y="4458"/>
                    <a:pt x="6208" y="4585"/>
                  </a:cubicBezTo>
                  <a:cubicBezTo>
                    <a:pt x="6272" y="4613"/>
                    <a:pt x="6338" y="4626"/>
                    <a:pt x="6403" y="4626"/>
                  </a:cubicBezTo>
                  <a:cubicBezTo>
                    <a:pt x="6629" y="4626"/>
                    <a:pt x="6852" y="4479"/>
                    <a:pt x="6999" y="4331"/>
                  </a:cubicBezTo>
                  <a:cubicBezTo>
                    <a:pt x="7189" y="4141"/>
                    <a:pt x="7316" y="3920"/>
                    <a:pt x="7379" y="3666"/>
                  </a:cubicBezTo>
                  <a:cubicBezTo>
                    <a:pt x="7379" y="3571"/>
                    <a:pt x="7411" y="3476"/>
                    <a:pt x="7443" y="3381"/>
                  </a:cubicBezTo>
                  <a:cubicBezTo>
                    <a:pt x="7443" y="3350"/>
                    <a:pt x="7601" y="3318"/>
                    <a:pt x="7633" y="3318"/>
                  </a:cubicBezTo>
                  <a:cubicBezTo>
                    <a:pt x="7696" y="3286"/>
                    <a:pt x="7791" y="3286"/>
                    <a:pt x="7854" y="3255"/>
                  </a:cubicBezTo>
                  <a:cubicBezTo>
                    <a:pt x="7981" y="3223"/>
                    <a:pt x="8108" y="3160"/>
                    <a:pt x="8234" y="3096"/>
                  </a:cubicBezTo>
                  <a:cubicBezTo>
                    <a:pt x="8361" y="3033"/>
                    <a:pt x="8456" y="2938"/>
                    <a:pt x="8583" y="2938"/>
                  </a:cubicBezTo>
                  <a:cubicBezTo>
                    <a:pt x="8709" y="2970"/>
                    <a:pt x="8868" y="3128"/>
                    <a:pt x="8963" y="3223"/>
                  </a:cubicBezTo>
                  <a:cubicBezTo>
                    <a:pt x="9153" y="3381"/>
                    <a:pt x="9311" y="3571"/>
                    <a:pt x="9501" y="3761"/>
                  </a:cubicBezTo>
                  <a:cubicBezTo>
                    <a:pt x="9850" y="4141"/>
                    <a:pt x="10230" y="4553"/>
                    <a:pt x="10578" y="4933"/>
                  </a:cubicBezTo>
                  <a:cubicBezTo>
                    <a:pt x="10926" y="5313"/>
                    <a:pt x="11275" y="5693"/>
                    <a:pt x="11623" y="6073"/>
                  </a:cubicBezTo>
                  <a:cubicBezTo>
                    <a:pt x="11718" y="6168"/>
                    <a:pt x="11750" y="6231"/>
                    <a:pt x="11781" y="6326"/>
                  </a:cubicBezTo>
                  <a:cubicBezTo>
                    <a:pt x="11813" y="6421"/>
                    <a:pt x="11813" y="6516"/>
                    <a:pt x="11813" y="6611"/>
                  </a:cubicBezTo>
                  <a:cubicBezTo>
                    <a:pt x="11813" y="6865"/>
                    <a:pt x="11591" y="6928"/>
                    <a:pt x="11401" y="6928"/>
                  </a:cubicBezTo>
                  <a:cubicBezTo>
                    <a:pt x="11370" y="6928"/>
                    <a:pt x="11180" y="6770"/>
                    <a:pt x="11148" y="6738"/>
                  </a:cubicBezTo>
                  <a:cubicBezTo>
                    <a:pt x="11021" y="6643"/>
                    <a:pt x="10863" y="6548"/>
                    <a:pt x="10736" y="6453"/>
                  </a:cubicBezTo>
                  <a:cubicBezTo>
                    <a:pt x="10356" y="6200"/>
                    <a:pt x="10008" y="5946"/>
                    <a:pt x="9628" y="5661"/>
                  </a:cubicBezTo>
                  <a:cubicBezTo>
                    <a:pt x="9533" y="5630"/>
                    <a:pt x="9438" y="5503"/>
                    <a:pt x="9311" y="5471"/>
                  </a:cubicBezTo>
                  <a:cubicBezTo>
                    <a:pt x="9298" y="5468"/>
                    <a:pt x="9285" y="5466"/>
                    <a:pt x="9273" y="5466"/>
                  </a:cubicBezTo>
                  <a:cubicBezTo>
                    <a:pt x="9172" y="5466"/>
                    <a:pt x="9128" y="5577"/>
                    <a:pt x="9184" y="5661"/>
                  </a:cubicBezTo>
                  <a:cubicBezTo>
                    <a:pt x="9184" y="5693"/>
                    <a:pt x="9216" y="5725"/>
                    <a:pt x="9248" y="5756"/>
                  </a:cubicBezTo>
                  <a:cubicBezTo>
                    <a:pt x="9501" y="5915"/>
                    <a:pt x="9723" y="6105"/>
                    <a:pt x="9976" y="6263"/>
                  </a:cubicBezTo>
                  <a:cubicBezTo>
                    <a:pt x="10166" y="6421"/>
                    <a:pt x="10388" y="6548"/>
                    <a:pt x="10578" y="6706"/>
                  </a:cubicBezTo>
                  <a:cubicBezTo>
                    <a:pt x="10768" y="6833"/>
                    <a:pt x="10926" y="6960"/>
                    <a:pt x="11053" y="7087"/>
                  </a:cubicBezTo>
                  <a:cubicBezTo>
                    <a:pt x="11085" y="7118"/>
                    <a:pt x="11116" y="7118"/>
                    <a:pt x="11148" y="7150"/>
                  </a:cubicBezTo>
                  <a:cubicBezTo>
                    <a:pt x="11180" y="7213"/>
                    <a:pt x="11148" y="7340"/>
                    <a:pt x="11148" y="7403"/>
                  </a:cubicBezTo>
                  <a:cubicBezTo>
                    <a:pt x="11148" y="7688"/>
                    <a:pt x="10958" y="7752"/>
                    <a:pt x="10705" y="7752"/>
                  </a:cubicBezTo>
                  <a:cubicBezTo>
                    <a:pt x="10578" y="7720"/>
                    <a:pt x="10483" y="7720"/>
                    <a:pt x="10388" y="7625"/>
                  </a:cubicBezTo>
                  <a:lnTo>
                    <a:pt x="10040" y="7372"/>
                  </a:lnTo>
                  <a:cubicBezTo>
                    <a:pt x="9945" y="7277"/>
                    <a:pt x="9850" y="7182"/>
                    <a:pt x="9755" y="7087"/>
                  </a:cubicBezTo>
                  <a:cubicBezTo>
                    <a:pt x="9628" y="6992"/>
                    <a:pt x="9501" y="6865"/>
                    <a:pt x="9375" y="6770"/>
                  </a:cubicBezTo>
                  <a:cubicBezTo>
                    <a:pt x="9153" y="6611"/>
                    <a:pt x="8931" y="6453"/>
                    <a:pt x="8709" y="6326"/>
                  </a:cubicBezTo>
                  <a:cubicBezTo>
                    <a:pt x="8678" y="6295"/>
                    <a:pt x="8646" y="6263"/>
                    <a:pt x="8583" y="6263"/>
                  </a:cubicBezTo>
                  <a:cubicBezTo>
                    <a:pt x="8456" y="6263"/>
                    <a:pt x="8393" y="6390"/>
                    <a:pt x="8456" y="6485"/>
                  </a:cubicBezTo>
                  <a:cubicBezTo>
                    <a:pt x="8488" y="6548"/>
                    <a:pt x="8583" y="6580"/>
                    <a:pt x="8646" y="6611"/>
                  </a:cubicBezTo>
                  <a:cubicBezTo>
                    <a:pt x="8773" y="6706"/>
                    <a:pt x="8899" y="6801"/>
                    <a:pt x="9026" y="6896"/>
                  </a:cubicBezTo>
                  <a:cubicBezTo>
                    <a:pt x="9248" y="7087"/>
                    <a:pt x="9501" y="7277"/>
                    <a:pt x="9723" y="7467"/>
                  </a:cubicBezTo>
                  <a:cubicBezTo>
                    <a:pt x="9881" y="7593"/>
                    <a:pt x="10040" y="7783"/>
                    <a:pt x="10071" y="7973"/>
                  </a:cubicBezTo>
                  <a:cubicBezTo>
                    <a:pt x="10096" y="8149"/>
                    <a:pt x="9922" y="8205"/>
                    <a:pt x="9770" y="8205"/>
                  </a:cubicBezTo>
                  <a:cubicBezTo>
                    <a:pt x="9731" y="8205"/>
                    <a:pt x="9692" y="8201"/>
                    <a:pt x="9660" y="8195"/>
                  </a:cubicBezTo>
                  <a:cubicBezTo>
                    <a:pt x="9438" y="8132"/>
                    <a:pt x="9248" y="8005"/>
                    <a:pt x="9026" y="7878"/>
                  </a:cubicBezTo>
                  <a:cubicBezTo>
                    <a:pt x="8646" y="7625"/>
                    <a:pt x="8266" y="7308"/>
                    <a:pt x="7886" y="7023"/>
                  </a:cubicBezTo>
                  <a:cubicBezTo>
                    <a:pt x="7791" y="6960"/>
                    <a:pt x="7664" y="6896"/>
                    <a:pt x="7569" y="6833"/>
                  </a:cubicBezTo>
                  <a:cubicBezTo>
                    <a:pt x="7545" y="6809"/>
                    <a:pt x="7516" y="6799"/>
                    <a:pt x="7488" y="6799"/>
                  </a:cubicBezTo>
                  <a:cubicBezTo>
                    <a:pt x="7443" y="6799"/>
                    <a:pt x="7399" y="6826"/>
                    <a:pt x="7379" y="6865"/>
                  </a:cubicBezTo>
                  <a:cubicBezTo>
                    <a:pt x="7316" y="6960"/>
                    <a:pt x="7379" y="6992"/>
                    <a:pt x="7411" y="7055"/>
                  </a:cubicBezTo>
                  <a:cubicBezTo>
                    <a:pt x="7506" y="7087"/>
                    <a:pt x="8329" y="7720"/>
                    <a:pt x="8646" y="7942"/>
                  </a:cubicBezTo>
                  <a:cubicBezTo>
                    <a:pt x="8773" y="8068"/>
                    <a:pt x="8994" y="8195"/>
                    <a:pt x="9089" y="8385"/>
                  </a:cubicBezTo>
                  <a:cubicBezTo>
                    <a:pt x="9045" y="8520"/>
                    <a:pt x="8888" y="8559"/>
                    <a:pt x="8733" y="8559"/>
                  </a:cubicBezTo>
                  <a:cubicBezTo>
                    <a:pt x="8669" y="8559"/>
                    <a:pt x="8606" y="8552"/>
                    <a:pt x="8551" y="8543"/>
                  </a:cubicBezTo>
                  <a:cubicBezTo>
                    <a:pt x="8361" y="8480"/>
                    <a:pt x="8139" y="8417"/>
                    <a:pt x="7949" y="8322"/>
                  </a:cubicBezTo>
                  <a:cubicBezTo>
                    <a:pt x="8044" y="8005"/>
                    <a:pt x="8013" y="7530"/>
                    <a:pt x="7728" y="7308"/>
                  </a:cubicBezTo>
                  <a:cubicBezTo>
                    <a:pt x="7605" y="7185"/>
                    <a:pt x="7443" y="7116"/>
                    <a:pt x="7283" y="7116"/>
                  </a:cubicBezTo>
                  <a:cubicBezTo>
                    <a:pt x="7196" y="7116"/>
                    <a:pt x="7110" y="7137"/>
                    <a:pt x="7031" y="7182"/>
                  </a:cubicBezTo>
                  <a:cubicBezTo>
                    <a:pt x="6962" y="6882"/>
                    <a:pt x="6657" y="6615"/>
                    <a:pt x="6350" y="6615"/>
                  </a:cubicBezTo>
                  <a:cubicBezTo>
                    <a:pt x="6236" y="6615"/>
                    <a:pt x="6121" y="6652"/>
                    <a:pt x="6018" y="6738"/>
                  </a:cubicBezTo>
                  <a:cubicBezTo>
                    <a:pt x="5986" y="6516"/>
                    <a:pt x="5859" y="6295"/>
                    <a:pt x="5638" y="6168"/>
                  </a:cubicBezTo>
                  <a:cubicBezTo>
                    <a:pt x="5535" y="6107"/>
                    <a:pt x="5420" y="6072"/>
                    <a:pt x="5300" y="6072"/>
                  </a:cubicBezTo>
                  <a:cubicBezTo>
                    <a:pt x="5234" y="6072"/>
                    <a:pt x="5166" y="6082"/>
                    <a:pt x="5099" y="6105"/>
                  </a:cubicBezTo>
                  <a:cubicBezTo>
                    <a:pt x="5068" y="5978"/>
                    <a:pt x="5004" y="5851"/>
                    <a:pt x="4909" y="5756"/>
                  </a:cubicBezTo>
                  <a:cubicBezTo>
                    <a:pt x="4877" y="5725"/>
                    <a:pt x="4751" y="5693"/>
                    <a:pt x="4719" y="5661"/>
                  </a:cubicBezTo>
                  <a:cubicBezTo>
                    <a:pt x="4719" y="5630"/>
                    <a:pt x="4719" y="5598"/>
                    <a:pt x="4687" y="5566"/>
                  </a:cubicBezTo>
                  <a:cubicBezTo>
                    <a:pt x="4624" y="5440"/>
                    <a:pt x="4497" y="5313"/>
                    <a:pt x="4402" y="5250"/>
                  </a:cubicBezTo>
                  <a:cubicBezTo>
                    <a:pt x="3927" y="4870"/>
                    <a:pt x="3294" y="4680"/>
                    <a:pt x="2756" y="4490"/>
                  </a:cubicBezTo>
                  <a:lnTo>
                    <a:pt x="3991" y="1671"/>
                  </a:lnTo>
                  <a:close/>
                  <a:moveTo>
                    <a:pt x="7320" y="7395"/>
                  </a:moveTo>
                  <a:cubicBezTo>
                    <a:pt x="7395" y="7395"/>
                    <a:pt x="7474" y="7419"/>
                    <a:pt x="7538" y="7467"/>
                  </a:cubicBezTo>
                  <a:cubicBezTo>
                    <a:pt x="7633" y="7562"/>
                    <a:pt x="7696" y="7720"/>
                    <a:pt x="7728" y="7847"/>
                  </a:cubicBezTo>
                  <a:cubicBezTo>
                    <a:pt x="7728" y="8037"/>
                    <a:pt x="7759" y="8258"/>
                    <a:pt x="7633" y="8417"/>
                  </a:cubicBezTo>
                  <a:cubicBezTo>
                    <a:pt x="7563" y="8509"/>
                    <a:pt x="7443" y="8568"/>
                    <a:pt x="7333" y="8568"/>
                  </a:cubicBezTo>
                  <a:cubicBezTo>
                    <a:pt x="7293" y="8568"/>
                    <a:pt x="7255" y="8560"/>
                    <a:pt x="7221" y="8543"/>
                  </a:cubicBezTo>
                  <a:cubicBezTo>
                    <a:pt x="7063" y="8448"/>
                    <a:pt x="6999" y="8258"/>
                    <a:pt x="6968" y="8068"/>
                  </a:cubicBezTo>
                  <a:cubicBezTo>
                    <a:pt x="6999" y="7973"/>
                    <a:pt x="7031" y="7878"/>
                    <a:pt x="7063" y="7783"/>
                  </a:cubicBezTo>
                  <a:cubicBezTo>
                    <a:pt x="7063" y="7688"/>
                    <a:pt x="7063" y="7562"/>
                    <a:pt x="7126" y="7467"/>
                  </a:cubicBezTo>
                  <a:cubicBezTo>
                    <a:pt x="7174" y="7419"/>
                    <a:pt x="7245" y="7395"/>
                    <a:pt x="7320" y="7395"/>
                  </a:cubicBezTo>
                  <a:close/>
                  <a:moveTo>
                    <a:pt x="1914" y="0"/>
                  </a:moveTo>
                  <a:cubicBezTo>
                    <a:pt x="1868" y="0"/>
                    <a:pt x="1830" y="16"/>
                    <a:pt x="1806" y="56"/>
                  </a:cubicBezTo>
                  <a:cubicBezTo>
                    <a:pt x="1742" y="151"/>
                    <a:pt x="1679" y="278"/>
                    <a:pt x="1647" y="373"/>
                  </a:cubicBezTo>
                  <a:cubicBezTo>
                    <a:pt x="1552" y="626"/>
                    <a:pt x="254" y="3540"/>
                    <a:pt x="159" y="3761"/>
                  </a:cubicBezTo>
                  <a:cubicBezTo>
                    <a:pt x="127" y="3856"/>
                    <a:pt x="0" y="4046"/>
                    <a:pt x="95" y="4141"/>
                  </a:cubicBezTo>
                  <a:cubicBezTo>
                    <a:pt x="127" y="4205"/>
                    <a:pt x="190" y="4205"/>
                    <a:pt x="254" y="4236"/>
                  </a:cubicBezTo>
                  <a:cubicBezTo>
                    <a:pt x="349" y="4300"/>
                    <a:pt x="2027" y="4996"/>
                    <a:pt x="2249" y="5123"/>
                  </a:cubicBezTo>
                  <a:cubicBezTo>
                    <a:pt x="2291" y="5137"/>
                    <a:pt x="2340" y="5151"/>
                    <a:pt x="2384" y="5151"/>
                  </a:cubicBezTo>
                  <a:cubicBezTo>
                    <a:pt x="2438" y="5151"/>
                    <a:pt x="2485" y="5130"/>
                    <a:pt x="2502" y="5060"/>
                  </a:cubicBezTo>
                  <a:cubicBezTo>
                    <a:pt x="2566" y="4965"/>
                    <a:pt x="2597" y="4838"/>
                    <a:pt x="2661" y="4743"/>
                  </a:cubicBezTo>
                  <a:cubicBezTo>
                    <a:pt x="3009" y="4870"/>
                    <a:pt x="3389" y="4996"/>
                    <a:pt x="3769" y="5155"/>
                  </a:cubicBezTo>
                  <a:cubicBezTo>
                    <a:pt x="3991" y="5281"/>
                    <a:pt x="4212" y="5408"/>
                    <a:pt x="4371" y="5598"/>
                  </a:cubicBezTo>
                  <a:cubicBezTo>
                    <a:pt x="3991" y="5630"/>
                    <a:pt x="3801" y="6041"/>
                    <a:pt x="3896" y="6390"/>
                  </a:cubicBezTo>
                  <a:cubicBezTo>
                    <a:pt x="3954" y="6652"/>
                    <a:pt x="4280" y="6967"/>
                    <a:pt x="4603" y="6967"/>
                  </a:cubicBezTo>
                  <a:cubicBezTo>
                    <a:pt x="4631" y="6967"/>
                    <a:pt x="4659" y="6965"/>
                    <a:pt x="4687" y="6960"/>
                  </a:cubicBezTo>
                  <a:cubicBezTo>
                    <a:pt x="4687" y="7182"/>
                    <a:pt x="4846" y="7372"/>
                    <a:pt x="5004" y="7530"/>
                  </a:cubicBezTo>
                  <a:cubicBezTo>
                    <a:pt x="5139" y="7646"/>
                    <a:pt x="5287" y="7715"/>
                    <a:pt x="5438" y="7715"/>
                  </a:cubicBezTo>
                  <a:cubicBezTo>
                    <a:pt x="5535" y="7715"/>
                    <a:pt x="5634" y="7687"/>
                    <a:pt x="5733" y="7625"/>
                  </a:cubicBezTo>
                  <a:cubicBezTo>
                    <a:pt x="5782" y="7997"/>
                    <a:pt x="6065" y="8389"/>
                    <a:pt x="6429" y="8389"/>
                  </a:cubicBezTo>
                  <a:cubicBezTo>
                    <a:pt x="6529" y="8389"/>
                    <a:pt x="6636" y="8359"/>
                    <a:pt x="6746" y="8290"/>
                  </a:cubicBezTo>
                  <a:cubicBezTo>
                    <a:pt x="6809" y="8543"/>
                    <a:pt x="6968" y="8733"/>
                    <a:pt x="7221" y="8828"/>
                  </a:cubicBezTo>
                  <a:cubicBezTo>
                    <a:pt x="7260" y="8840"/>
                    <a:pt x="7302" y="8845"/>
                    <a:pt x="7344" y="8845"/>
                  </a:cubicBezTo>
                  <a:cubicBezTo>
                    <a:pt x="7539" y="8845"/>
                    <a:pt x="7750" y="8731"/>
                    <a:pt x="7854" y="8575"/>
                  </a:cubicBezTo>
                  <a:cubicBezTo>
                    <a:pt x="8139" y="8733"/>
                    <a:pt x="8519" y="8828"/>
                    <a:pt x="8836" y="8828"/>
                  </a:cubicBezTo>
                  <a:cubicBezTo>
                    <a:pt x="9089" y="8797"/>
                    <a:pt x="9343" y="8638"/>
                    <a:pt x="9375" y="8353"/>
                  </a:cubicBezTo>
                  <a:cubicBezTo>
                    <a:pt x="9509" y="8420"/>
                    <a:pt x="9659" y="8488"/>
                    <a:pt x="9814" y="8488"/>
                  </a:cubicBezTo>
                  <a:cubicBezTo>
                    <a:pt x="9878" y="8488"/>
                    <a:pt x="9943" y="8476"/>
                    <a:pt x="10008" y="8448"/>
                  </a:cubicBezTo>
                  <a:cubicBezTo>
                    <a:pt x="10230" y="8353"/>
                    <a:pt x="10388" y="8195"/>
                    <a:pt x="10356" y="7942"/>
                  </a:cubicBezTo>
                  <a:lnTo>
                    <a:pt x="10356" y="7942"/>
                  </a:lnTo>
                  <a:cubicBezTo>
                    <a:pt x="10483" y="7989"/>
                    <a:pt x="10633" y="8021"/>
                    <a:pt x="10780" y="8021"/>
                  </a:cubicBezTo>
                  <a:cubicBezTo>
                    <a:pt x="10926" y="8021"/>
                    <a:pt x="11069" y="7989"/>
                    <a:pt x="11180" y="7910"/>
                  </a:cubicBezTo>
                  <a:cubicBezTo>
                    <a:pt x="11433" y="7783"/>
                    <a:pt x="11465" y="7467"/>
                    <a:pt x="11433" y="7213"/>
                  </a:cubicBezTo>
                  <a:cubicBezTo>
                    <a:pt x="11655" y="7182"/>
                    <a:pt x="11908" y="7118"/>
                    <a:pt x="12035" y="6896"/>
                  </a:cubicBezTo>
                  <a:cubicBezTo>
                    <a:pt x="12098" y="6770"/>
                    <a:pt x="12098" y="6643"/>
                    <a:pt x="12098" y="6485"/>
                  </a:cubicBezTo>
                  <a:cubicBezTo>
                    <a:pt x="12098" y="6421"/>
                    <a:pt x="12098" y="6358"/>
                    <a:pt x="12066" y="6326"/>
                  </a:cubicBezTo>
                  <a:cubicBezTo>
                    <a:pt x="12066" y="6263"/>
                    <a:pt x="12035" y="6263"/>
                    <a:pt x="12066" y="6263"/>
                  </a:cubicBezTo>
                  <a:cubicBezTo>
                    <a:pt x="12098" y="6231"/>
                    <a:pt x="12130" y="6231"/>
                    <a:pt x="12161" y="6200"/>
                  </a:cubicBezTo>
                  <a:cubicBezTo>
                    <a:pt x="12288" y="6136"/>
                    <a:pt x="12383" y="6010"/>
                    <a:pt x="12446" y="5883"/>
                  </a:cubicBezTo>
                  <a:cubicBezTo>
                    <a:pt x="12510" y="5820"/>
                    <a:pt x="12541" y="5725"/>
                    <a:pt x="12636" y="5661"/>
                  </a:cubicBezTo>
                  <a:cubicBezTo>
                    <a:pt x="12795" y="5535"/>
                    <a:pt x="12953" y="5408"/>
                    <a:pt x="13111" y="5281"/>
                  </a:cubicBezTo>
                  <a:cubicBezTo>
                    <a:pt x="13143" y="5376"/>
                    <a:pt x="13175" y="5566"/>
                    <a:pt x="13270" y="5630"/>
                  </a:cubicBezTo>
                  <a:cubicBezTo>
                    <a:pt x="13298" y="5639"/>
                    <a:pt x="13323" y="5643"/>
                    <a:pt x="13346" y="5643"/>
                  </a:cubicBezTo>
                  <a:cubicBezTo>
                    <a:pt x="13402" y="5643"/>
                    <a:pt x="13447" y="5620"/>
                    <a:pt x="13491" y="5598"/>
                  </a:cubicBezTo>
                  <a:cubicBezTo>
                    <a:pt x="13745" y="5503"/>
                    <a:pt x="15423" y="4775"/>
                    <a:pt x="15518" y="4711"/>
                  </a:cubicBezTo>
                  <a:cubicBezTo>
                    <a:pt x="15582" y="4680"/>
                    <a:pt x="15708" y="4648"/>
                    <a:pt x="15677" y="4521"/>
                  </a:cubicBezTo>
                  <a:cubicBezTo>
                    <a:pt x="15677" y="4521"/>
                    <a:pt x="15677" y="4521"/>
                    <a:pt x="15677" y="4490"/>
                  </a:cubicBezTo>
                  <a:cubicBezTo>
                    <a:pt x="15233" y="3508"/>
                    <a:pt x="14157" y="1038"/>
                    <a:pt x="14062" y="816"/>
                  </a:cubicBezTo>
                  <a:cubicBezTo>
                    <a:pt x="14002" y="727"/>
                    <a:pt x="13970" y="497"/>
                    <a:pt x="13835" y="497"/>
                  </a:cubicBezTo>
                  <a:cubicBezTo>
                    <a:pt x="13826" y="497"/>
                    <a:pt x="13817" y="498"/>
                    <a:pt x="13808" y="499"/>
                  </a:cubicBezTo>
                  <a:cubicBezTo>
                    <a:pt x="13745" y="499"/>
                    <a:pt x="13681" y="531"/>
                    <a:pt x="13650" y="563"/>
                  </a:cubicBezTo>
                  <a:cubicBezTo>
                    <a:pt x="13523" y="626"/>
                    <a:pt x="13428" y="658"/>
                    <a:pt x="13301" y="721"/>
                  </a:cubicBezTo>
                  <a:cubicBezTo>
                    <a:pt x="12985" y="848"/>
                    <a:pt x="11908" y="1323"/>
                    <a:pt x="11718" y="1418"/>
                  </a:cubicBezTo>
                  <a:cubicBezTo>
                    <a:pt x="11655" y="1418"/>
                    <a:pt x="11623" y="1449"/>
                    <a:pt x="11591" y="1481"/>
                  </a:cubicBezTo>
                  <a:cubicBezTo>
                    <a:pt x="11433" y="1544"/>
                    <a:pt x="11528" y="1671"/>
                    <a:pt x="11560" y="1766"/>
                  </a:cubicBezTo>
                  <a:cubicBezTo>
                    <a:pt x="11338" y="1924"/>
                    <a:pt x="11085" y="1988"/>
                    <a:pt x="10800" y="2019"/>
                  </a:cubicBezTo>
                  <a:cubicBezTo>
                    <a:pt x="10749" y="2025"/>
                    <a:pt x="10700" y="2028"/>
                    <a:pt x="10651" y="2028"/>
                  </a:cubicBezTo>
                  <a:cubicBezTo>
                    <a:pt x="10424" y="2028"/>
                    <a:pt x="10211" y="1971"/>
                    <a:pt x="9976" y="1893"/>
                  </a:cubicBezTo>
                  <a:cubicBezTo>
                    <a:pt x="9660" y="1798"/>
                    <a:pt x="9375" y="1703"/>
                    <a:pt x="9058" y="1576"/>
                  </a:cubicBezTo>
                  <a:cubicBezTo>
                    <a:pt x="8878" y="1525"/>
                    <a:pt x="8678" y="1432"/>
                    <a:pt x="8474" y="1432"/>
                  </a:cubicBezTo>
                  <a:cubicBezTo>
                    <a:pt x="8426" y="1432"/>
                    <a:pt x="8378" y="1437"/>
                    <a:pt x="8329" y="1449"/>
                  </a:cubicBezTo>
                  <a:cubicBezTo>
                    <a:pt x="8203" y="1481"/>
                    <a:pt x="8076" y="1513"/>
                    <a:pt x="7949" y="1576"/>
                  </a:cubicBezTo>
                  <a:cubicBezTo>
                    <a:pt x="7873" y="1576"/>
                    <a:pt x="7797" y="1617"/>
                    <a:pt x="7721" y="1617"/>
                  </a:cubicBezTo>
                  <a:cubicBezTo>
                    <a:pt x="7702" y="1617"/>
                    <a:pt x="7683" y="1614"/>
                    <a:pt x="7664" y="1608"/>
                  </a:cubicBezTo>
                  <a:lnTo>
                    <a:pt x="7284" y="1608"/>
                  </a:lnTo>
                  <a:cubicBezTo>
                    <a:pt x="6983" y="1592"/>
                    <a:pt x="6675" y="1584"/>
                    <a:pt x="6366" y="1584"/>
                  </a:cubicBezTo>
                  <a:cubicBezTo>
                    <a:pt x="6057" y="1584"/>
                    <a:pt x="5748" y="1592"/>
                    <a:pt x="5448" y="1608"/>
                  </a:cubicBezTo>
                  <a:lnTo>
                    <a:pt x="4814" y="1608"/>
                  </a:lnTo>
                  <a:cubicBezTo>
                    <a:pt x="4561" y="1576"/>
                    <a:pt x="4339" y="1513"/>
                    <a:pt x="4086" y="1418"/>
                  </a:cubicBezTo>
                  <a:cubicBezTo>
                    <a:pt x="4149" y="1323"/>
                    <a:pt x="4276" y="1133"/>
                    <a:pt x="4212" y="1038"/>
                  </a:cubicBezTo>
                  <a:cubicBezTo>
                    <a:pt x="4181" y="974"/>
                    <a:pt x="4117" y="943"/>
                    <a:pt x="4054" y="911"/>
                  </a:cubicBezTo>
                  <a:cubicBezTo>
                    <a:pt x="3801" y="816"/>
                    <a:pt x="2629" y="309"/>
                    <a:pt x="2344" y="183"/>
                  </a:cubicBezTo>
                  <a:cubicBezTo>
                    <a:pt x="2249" y="135"/>
                    <a:pt x="2049" y="0"/>
                    <a:pt x="191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1"/>
            <p:cNvSpPr/>
            <p:nvPr/>
          </p:nvSpPr>
          <p:spPr>
            <a:xfrm>
              <a:off x="3707450" y="4021700"/>
              <a:ext cx="23000" cy="22200"/>
            </a:xfrm>
            <a:custGeom>
              <a:avLst/>
              <a:gdLst/>
              <a:ahLst/>
              <a:cxnLst/>
              <a:rect l="l" t="t" r="r" b="b"/>
              <a:pathLst>
                <a:path w="920" h="888" extrusionOk="0">
                  <a:moveTo>
                    <a:pt x="626" y="366"/>
                  </a:moveTo>
                  <a:cubicBezTo>
                    <a:pt x="627" y="367"/>
                    <a:pt x="630" y="371"/>
                    <a:pt x="634" y="381"/>
                  </a:cubicBezTo>
                  <a:cubicBezTo>
                    <a:pt x="632" y="375"/>
                    <a:pt x="629" y="370"/>
                    <a:pt x="626" y="366"/>
                  </a:cubicBezTo>
                  <a:close/>
                  <a:moveTo>
                    <a:pt x="485" y="288"/>
                  </a:moveTo>
                  <a:cubicBezTo>
                    <a:pt x="539" y="288"/>
                    <a:pt x="592" y="312"/>
                    <a:pt x="626" y="366"/>
                  </a:cubicBezTo>
                  <a:lnTo>
                    <a:pt x="626" y="366"/>
                  </a:lnTo>
                  <a:cubicBezTo>
                    <a:pt x="626" y="365"/>
                    <a:pt x="625" y="365"/>
                    <a:pt x="625" y="365"/>
                  </a:cubicBezTo>
                  <a:lnTo>
                    <a:pt x="625" y="365"/>
                  </a:lnTo>
                  <a:cubicBezTo>
                    <a:pt x="623" y="365"/>
                    <a:pt x="641" y="412"/>
                    <a:pt x="643" y="412"/>
                  </a:cubicBezTo>
                  <a:cubicBezTo>
                    <a:pt x="644" y="412"/>
                    <a:pt x="642" y="404"/>
                    <a:pt x="634" y="381"/>
                  </a:cubicBezTo>
                  <a:lnTo>
                    <a:pt x="634" y="381"/>
                  </a:lnTo>
                  <a:cubicBezTo>
                    <a:pt x="697" y="527"/>
                    <a:pt x="581" y="632"/>
                    <a:pt x="467" y="632"/>
                  </a:cubicBezTo>
                  <a:cubicBezTo>
                    <a:pt x="408" y="632"/>
                    <a:pt x="350" y="604"/>
                    <a:pt x="318" y="539"/>
                  </a:cubicBezTo>
                  <a:cubicBezTo>
                    <a:pt x="255" y="393"/>
                    <a:pt x="371" y="288"/>
                    <a:pt x="485" y="288"/>
                  </a:cubicBezTo>
                  <a:close/>
                  <a:moveTo>
                    <a:pt x="508" y="1"/>
                  </a:moveTo>
                  <a:cubicBezTo>
                    <a:pt x="254" y="1"/>
                    <a:pt x="33" y="191"/>
                    <a:pt x="33" y="444"/>
                  </a:cubicBezTo>
                  <a:cubicBezTo>
                    <a:pt x="1" y="697"/>
                    <a:pt x="223" y="887"/>
                    <a:pt x="476" y="887"/>
                  </a:cubicBezTo>
                  <a:cubicBezTo>
                    <a:pt x="698" y="887"/>
                    <a:pt x="919" y="697"/>
                    <a:pt x="919" y="476"/>
                  </a:cubicBezTo>
                  <a:cubicBezTo>
                    <a:pt x="919" y="222"/>
                    <a:pt x="729" y="32"/>
                    <a:pt x="50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1"/>
            <p:cNvSpPr/>
            <p:nvPr/>
          </p:nvSpPr>
          <p:spPr>
            <a:xfrm>
              <a:off x="3202325" y="4347900"/>
              <a:ext cx="75250" cy="75225"/>
            </a:xfrm>
            <a:custGeom>
              <a:avLst/>
              <a:gdLst/>
              <a:ahLst/>
              <a:cxnLst/>
              <a:rect l="l" t="t" r="r" b="b"/>
              <a:pathLst>
                <a:path w="3010" h="3009" extrusionOk="0">
                  <a:moveTo>
                    <a:pt x="1" y="0"/>
                  </a:moveTo>
                  <a:lnTo>
                    <a:pt x="254" y="1489"/>
                  </a:lnTo>
                  <a:lnTo>
                    <a:pt x="508" y="3009"/>
                  </a:lnTo>
                  <a:lnTo>
                    <a:pt x="1774" y="1774"/>
                  </a:lnTo>
                  <a:lnTo>
                    <a:pt x="3010" y="539"/>
                  </a:lnTo>
                  <a:lnTo>
                    <a:pt x="1521" y="254"/>
                  </a:lnTo>
                  <a:lnTo>
                    <a:pt x="1"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1"/>
            <p:cNvSpPr/>
            <p:nvPr/>
          </p:nvSpPr>
          <p:spPr>
            <a:xfrm>
              <a:off x="3532475" y="3511050"/>
              <a:ext cx="87125" cy="87100"/>
            </a:xfrm>
            <a:custGeom>
              <a:avLst/>
              <a:gdLst/>
              <a:ahLst/>
              <a:cxnLst/>
              <a:rect l="l" t="t" r="r" b="b"/>
              <a:pathLst>
                <a:path w="3485" h="3484" extrusionOk="0">
                  <a:moveTo>
                    <a:pt x="1743" y="0"/>
                  </a:moveTo>
                  <a:cubicBezTo>
                    <a:pt x="793" y="0"/>
                    <a:pt x="1" y="792"/>
                    <a:pt x="1" y="1742"/>
                  </a:cubicBezTo>
                  <a:cubicBezTo>
                    <a:pt x="1" y="2692"/>
                    <a:pt x="793" y="3484"/>
                    <a:pt x="1743" y="3484"/>
                  </a:cubicBezTo>
                  <a:cubicBezTo>
                    <a:pt x="2725" y="3484"/>
                    <a:pt x="3485" y="2692"/>
                    <a:pt x="3485" y="1742"/>
                  </a:cubicBezTo>
                  <a:cubicBezTo>
                    <a:pt x="3485" y="792"/>
                    <a:pt x="2725" y="0"/>
                    <a:pt x="17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1"/>
            <p:cNvSpPr/>
            <p:nvPr/>
          </p:nvSpPr>
          <p:spPr>
            <a:xfrm>
              <a:off x="3532475" y="3044725"/>
              <a:ext cx="87125" cy="87100"/>
            </a:xfrm>
            <a:custGeom>
              <a:avLst/>
              <a:gdLst/>
              <a:ahLst/>
              <a:cxnLst/>
              <a:rect l="l" t="t" r="r" b="b"/>
              <a:pathLst>
                <a:path w="3485" h="3484" extrusionOk="0">
                  <a:moveTo>
                    <a:pt x="1743" y="0"/>
                  </a:moveTo>
                  <a:cubicBezTo>
                    <a:pt x="793" y="0"/>
                    <a:pt x="1" y="760"/>
                    <a:pt x="1" y="1742"/>
                  </a:cubicBezTo>
                  <a:cubicBezTo>
                    <a:pt x="1" y="2692"/>
                    <a:pt x="793" y="3484"/>
                    <a:pt x="1743" y="3484"/>
                  </a:cubicBezTo>
                  <a:cubicBezTo>
                    <a:pt x="2693" y="3484"/>
                    <a:pt x="3485" y="2692"/>
                    <a:pt x="3485" y="1742"/>
                  </a:cubicBezTo>
                  <a:cubicBezTo>
                    <a:pt x="3485" y="760"/>
                    <a:pt x="2693" y="0"/>
                    <a:pt x="17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1"/>
            <p:cNvSpPr/>
            <p:nvPr/>
          </p:nvSpPr>
          <p:spPr>
            <a:xfrm>
              <a:off x="3084375" y="3551425"/>
              <a:ext cx="969100" cy="969075"/>
            </a:xfrm>
            <a:custGeom>
              <a:avLst/>
              <a:gdLst/>
              <a:ahLst/>
              <a:cxnLst/>
              <a:rect l="l" t="t" r="r" b="b"/>
              <a:pathLst>
                <a:path w="38764" h="38763" extrusionOk="0">
                  <a:moveTo>
                    <a:pt x="19382" y="254"/>
                  </a:moveTo>
                  <a:cubicBezTo>
                    <a:pt x="29928" y="254"/>
                    <a:pt x="38510" y="8836"/>
                    <a:pt x="38510" y="19382"/>
                  </a:cubicBezTo>
                  <a:cubicBezTo>
                    <a:pt x="38510" y="29927"/>
                    <a:pt x="29928" y="38510"/>
                    <a:pt x="19382" y="38510"/>
                  </a:cubicBezTo>
                  <a:cubicBezTo>
                    <a:pt x="8836" y="38510"/>
                    <a:pt x="254" y="29927"/>
                    <a:pt x="254" y="19382"/>
                  </a:cubicBezTo>
                  <a:cubicBezTo>
                    <a:pt x="254" y="8836"/>
                    <a:pt x="8836" y="254"/>
                    <a:pt x="19382" y="254"/>
                  </a:cubicBezTo>
                  <a:close/>
                  <a:moveTo>
                    <a:pt x="19382" y="0"/>
                  </a:moveTo>
                  <a:cubicBezTo>
                    <a:pt x="8678" y="0"/>
                    <a:pt x="0" y="8709"/>
                    <a:pt x="0" y="19382"/>
                  </a:cubicBezTo>
                  <a:cubicBezTo>
                    <a:pt x="0" y="30086"/>
                    <a:pt x="8678" y="38763"/>
                    <a:pt x="19382" y="38763"/>
                  </a:cubicBezTo>
                  <a:cubicBezTo>
                    <a:pt x="30054" y="38763"/>
                    <a:pt x="38763" y="30086"/>
                    <a:pt x="38763" y="19382"/>
                  </a:cubicBezTo>
                  <a:cubicBezTo>
                    <a:pt x="38763" y="8709"/>
                    <a:pt x="30054" y="0"/>
                    <a:pt x="1938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1"/>
            <p:cNvSpPr/>
            <p:nvPr/>
          </p:nvSpPr>
          <p:spPr>
            <a:xfrm>
              <a:off x="3180950" y="3648000"/>
              <a:ext cx="775925" cy="775925"/>
            </a:xfrm>
            <a:custGeom>
              <a:avLst/>
              <a:gdLst/>
              <a:ahLst/>
              <a:cxnLst/>
              <a:rect l="l" t="t" r="r" b="b"/>
              <a:pathLst>
                <a:path w="31037" h="31037" extrusionOk="0">
                  <a:moveTo>
                    <a:pt x="15519" y="3738"/>
                  </a:moveTo>
                  <a:cubicBezTo>
                    <a:pt x="22011" y="3738"/>
                    <a:pt x="27300" y="9027"/>
                    <a:pt x="27300" y="15519"/>
                  </a:cubicBezTo>
                  <a:cubicBezTo>
                    <a:pt x="27300" y="22042"/>
                    <a:pt x="22011" y="27299"/>
                    <a:pt x="15519" y="27299"/>
                  </a:cubicBezTo>
                  <a:cubicBezTo>
                    <a:pt x="9027" y="27299"/>
                    <a:pt x="3738" y="22011"/>
                    <a:pt x="3738" y="15519"/>
                  </a:cubicBezTo>
                  <a:cubicBezTo>
                    <a:pt x="3738" y="9027"/>
                    <a:pt x="9027" y="3738"/>
                    <a:pt x="15519" y="3738"/>
                  </a:cubicBezTo>
                  <a:close/>
                  <a:moveTo>
                    <a:pt x="15519" y="1"/>
                  </a:moveTo>
                  <a:cubicBezTo>
                    <a:pt x="6936" y="1"/>
                    <a:pt x="1" y="6968"/>
                    <a:pt x="1" y="15519"/>
                  </a:cubicBezTo>
                  <a:cubicBezTo>
                    <a:pt x="1" y="24101"/>
                    <a:pt x="6936" y="31036"/>
                    <a:pt x="15519" y="31036"/>
                  </a:cubicBezTo>
                  <a:cubicBezTo>
                    <a:pt x="24069" y="31036"/>
                    <a:pt x="31037" y="24101"/>
                    <a:pt x="31037" y="15519"/>
                  </a:cubicBezTo>
                  <a:cubicBezTo>
                    <a:pt x="31037" y="6968"/>
                    <a:pt x="24069" y="1"/>
                    <a:pt x="15519"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1"/>
            <p:cNvSpPr/>
            <p:nvPr/>
          </p:nvSpPr>
          <p:spPr>
            <a:xfrm>
              <a:off x="2694850" y="2979800"/>
              <a:ext cx="86325" cy="62575"/>
            </a:xfrm>
            <a:custGeom>
              <a:avLst/>
              <a:gdLst/>
              <a:ahLst/>
              <a:cxnLst/>
              <a:rect l="l" t="t" r="r" b="b"/>
              <a:pathLst>
                <a:path w="3453" h="2503" extrusionOk="0">
                  <a:moveTo>
                    <a:pt x="0" y="0"/>
                  </a:moveTo>
                  <a:lnTo>
                    <a:pt x="855" y="1267"/>
                  </a:lnTo>
                  <a:lnTo>
                    <a:pt x="1710" y="2502"/>
                  </a:lnTo>
                  <a:lnTo>
                    <a:pt x="2597" y="1267"/>
                  </a:lnTo>
                  <a:lnTo>
                    <a:pt x="3452"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1"/>
            <p:cNvSpPr/>
            <p:nvPr/>
          </p:nvSpPr>
          <p:spPr>
            <a:xfrm>
              <a:off x="2384475" y="3080350"/>
              <a:ext cx="373725" cy="6350"/>
            </a:xfrm>
            <a:custGeom>
              <a:avLst/>
              <a:gdLst/>
              <a:ahLst/>
              <a:cxnLst/>
              <a:rect l="l" t="t" r="r" b="b"/>
              <a:pathLst>
                <a:path w="14949" h="254" extrusionOk="0">
                  <a:moveTo>
                    <a:pt x="1" y="0"/>
                  </a:moveTo>
                  <a:lnTo>
                    <a:pt x="1" y="254"/>
                  </a:lnTo>
                  <a:lnTo>
                    <a:pt x="14949" y="254"/>
                  </a:lnTo>
                  <a:lnTo>
                    <a:pt x="14949"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1"/>
            <p:cNvSpPr/>
            <p:nvPr/>
          </p:nvSpPr>
          <p:spPr>
            <a:xfrm>
              <a:off x="1694900" y="3759650"/>
              <a:ext cx="6350" cy="373700"/>
            </a:xfrm>
            <a:custGeom>
              <a:avLst/>
              <a:gdLst/>
              <a:ahLst/>
              <a:cxnLst/>
              <a:rect l="l" t="t" r="r" b="b"/>
              <a:pathLst>
                <a:path w="254" h="14948" extrusionOk="0">
                  <a:moveTo>
                    <a:pt x="0" y="0"/>
                  </a:moveTo>
                  <a:lnTo>
                    <a:pt x="0" y="14948"/>
                  </a:lnTo>
                  <a:lnTo>
                    <a:pt x="253" y="14948"/>
                  </a:lnTo>
                  <a:lnTo>
                    <a:pt x="253"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1"/>
            <p:cNvSpPr/>
            <p:nvPr/>
          </p:nvSpPr>
          <p:spPr>
            <a:xfrm>
              <a:off x="642675" y="3080350"/>
              <a:ext cx="373725" cy="6350"/>
            </a:xfrm>
            <a:custGeom>
              <a:avLst/>
              <a:gdLst/>
              <a:ahLst/>
              <a:cxnLst/>
              <a:rect l="l" t="t" r="r" b="b"/>
              <a:pathLst>
                <a:path w="14949" h="254" extrusionOk="0">
                  <a:moveTo>
                    <a:pt x="1" y="0"/>
                  </a:moveTo>
                  <a:lnTo>
                    <a:pt x="1" y="254"/>
                  </a:lnTo>
                  <a:lnTo>
                    <a:pt x="14949" y="254"/>
                  </a:lnTo>
                  <a:lnTo>
                    <a:pt x="14949" y="0"/>
                  </a:lnTo>
                  <a:close/>
                </a:path>
              </a:pathLst>
            </a:custGeom>
            <a:solidFill>
              <a:srgbClr val="96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1"/>
            <p:cNvSpPr/>
            <p:nvPr/>
          </p:nvSpPr>
          <p:spPr>
            <a:xfrm>
              <a:off x="1698050" y="3079550"/>
              <a:ext cx="688050" cy="688025"/>
            </a:xfrm>
            <a:custGeom>
              <a:avLst/>
              <a:gdLst/>
              <a:ahLst/>
              <a:cxnLst/>
              <a:rect l="l" t="t" r="r" b="b"/>
              <a:pathLst>
                <a:path w="27522" h="27521" extrusionOk="0">
                  <a:moveTo>
                    <a:pt x="23056" y="1"/>
                  </a:moveTo>
                  <a:lnTo>
                    <a:pt x="23056" y="32"/>
                  </a:lnTo>
                  <a:cubicBezTo>
                    <a:pt x="23056" y="12763"/>
                    <a:pt x="12732" y="23087"/>
                    <a:pt x="1" y="23087"/>
                  </a:cubicBezTo>
                  <a:lnTo>
                    <a:pt x="1" y="27521"/>
                  </a:lnTo>
                  <a:cubicBezTo>
                    <a:pt x="15202" y="27521"/>
                    <a:pt x="27521" y="15202"/>
                    <a:pt x="2752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1"/>
            <p:cNvSpPr/>
            <p:nvPr/>
          </p:nvSpPr>
          <p:spPr>
            <a:xfrm>
              <a:off x="1010050" y="3079550"/>
              <a:ext cx="688025" cy="688025"/>
            </a:xfrm>
            <a:custGeom>
              <a:avLst/>
              <a:gdLst/>
              <a:ahLst/>
              <a:cxnLst/>
              <a:rect l="l" t="t" r="r" b="b"/>
              <a:pathLst>
                <a:path w="27521" h="27521" extrusionOk="0">
                  <a:moveTo>
                    <a:pt x="0" y="1"/>
                  </a:moveTo>
                  <a:cubicBezTo>
                    <a:pt x="0" y="15202"/>
                    <a:pt x="12320" y="27521"/>
                    <a:pt x="27521" y="27521"/>
                  </a:cubicBezTo>
                  <a:lnTo>
                    <a:pt x="27521" y="23087"/>
                  </a:lnTo>
                  <a:cubicBezTo>
                    <a:pt x="14790" y="23087"/>
                    <a:pt x="4466" y="12763"/>
                    <a:pt x="4466" y="32"/>
                  </a:cubicBez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1"/>
            <p:cNvSpPr/>
            <p:nvPr/>
          </p:nvSpPr>
          <p:spPr>
            <a:xfrm>
              <a:off x="1010050" y="2393125"/>
              <a:ext cx="1376050" cy="688025"/>
            </a:xfrm>
            <a:custGeom>
              <a:avLst/>
              <a:gdLst/>
              <a:ahLst/>
              <a:cxnLst/>
              <a:rect l="l" t="t" r="r" b="b"/>
              <a:pathLst>
                <a:path w="55042" h="27521" extrusionOk="0">
                  <a:moveTo>
                    <a:pt x="27521" y="1"/>
                  </a:moveTo>
                  <a:cubicBezTo>
                    <a:pt x="12320" y="1"/>
                    <a:pt x="0" y="12320"/>
                    <a:pt x="0" y="27521"/>
                  </a:cubicBezTo>
                  <a:lnTo>
                    <a:pt x="4466" y="27521"/>
                  </a:lnTo>
                  <a:lnTo>
                    <a:pt x="4466" y="27489"/>
                  </a:lnTo>
                  <a:cubicBezTo>
                    <a:pt x="4466" y="14758"/>
                    <a:pt x="14790" y="4434"/>
                    <a:pt x="27521" y="4434"/>
                  </a:cubicBezTo>
                  <a:cubicBezTo>
                    <a:pt x="40252" y="4434"/>
                    <a:pt x="50576" y="14758"/>
                    <a:pt x="50576" y="27489"/>
                  </a:cubicBezTo>
                  <a:lnTo>
                    <a:pt x="50576" y="27521"/>
                  </a:lnTo>
                  <a:lnTo>
                    <a:pt x="55041" y="27521"/>
                  </a:lnTo>
                  <a:cubicBezTo>
                    <a:pt x="55041" y="12320"/>
                    <a:pt x="42722" y="1"/>
                    <a:pt x="27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1"/>
            <p:cNvSpPr/>
            <p:nvPr/>
          </p:nvSpPr>
          <p:spPr>
            <a:xfrm>
              <a:off x="820825" y="2203125"/>
              <a:ext cx="1754500" cy="877250"/>
            </a:xfrm>
            <a:custGeom>
              <a:avLst/>
              <a:gdLst/>
              <a:ahLst/>
              <a:cxnLst/>
              <a:rect l="l" t="t" r="r" b="b"/>
              <a:pathLst>
                <a:path w="70180" h="35090" extrusionOk="0">
                  <a:moveTo>
                    <a:pt x="35090" y="0"/>
                  </a:moveTo>
                  <a:cubicBezTo>
                    <a:pt x="15740" y="0"/>
                    <a:pt x="0" y="15740"/>
                    <a:pt x="0" y="35089"/>
                  </a:cubicBezTo>
                  <a:lnTo>
                    <a:pt x="1457" y="35089"/>
                  </a:lnTo>
                  <a:cubicBezTo>
                    <a:pt x="1457" y="16563"/>
                    <a:pt x="16563" y="1457"/>
                    <a:pt x="35090" y="1457"/>
                  </a:cubicBezTo>
                  <a:cubicBezTo>
                    <a:pt x="53648" y="1457"/>
                    <a:pt x="68722" y="16563"/>
                    <a:pt x="68722" y="35089"/>
                  </a:cubicBezTo>
                  <a:lnTo>
                    <a:pt x="70179" y="35089"/>
                  </a:lnTo>
                  <a:cubicBezTo>
                    <a:pt x="70179" y="15740"/>
                    <a:pt x="54440" y="0"/>
                    <a:pt x="350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1"/>
            <p:cNvSpPr/>
            <p:nvPr/>
          </p:nvSpPr>
          <p:spPr>
            <a:xfrm>
              <a:off x="836650" y="3080350"/>
              <a:ext cx="861425" cy="862200"/>
            </a:xfrm>
            <a:custGeom>
              <a:avLst/>
              <a:gdLst/>
              <a:ahLst/>
              <a:cxnLst/>
              <a:rect l="l" t="t" r="r" b="b"/>
              <a:pathLst>
                <a:path w="34457" h="34488" extrusionOk="0">
                  <a:moveTo>
                    <a:pt x="1" y="0"/>
                  </a:moveTo>
                  <a:cubicBezTo>
                    <a:pt x="1" y="19002"/>
                    <a:pt x="15455" y="34488"/>
                    <a:pt x="34457" y="34488"/>
                  </a:cubicBezTo>
                  <a:lnTo>
                    <a:pt x="34457" y="34234"/>
                  </a:lnTo>
                  <a:cubicBezTo>
                    <a:pt x="15582" y="34234"/>
                    <a:pt x="223" y="18875"/>
                    <a:pt x="22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1"/>
            <p:cNvSpPr/>
            <p:nvPr/>
          </p:nvSpPr>
          <p:spPr>
            <a:xfrm>
              <a:off x="1698050" y="3080350"/>
              <a:ext cx="862225" cy="862200"/>
            </a:xfrm>
            <a:custGeom>
              <a:avLst/>
              <a:gdLst/>
              <a:ahLst/>
              <a:cxnLst/>
              <a:rect l="l" t="t" r="r" b="b"/>
              <a:pathLst>
                <a:path w="34489" h="34488" extrusionOk="0">
                  <a:moveTo>
                    <a:pt x="34235" y="0"/>
                  </a:moveTo>
                  <a:cubicBezTo>
                    <a:pt x="34235" y="18875"/>
                    <a:pt x="18876" y="34234"/>
                    <a:pt x="1" y="34234"/>
                  </a:cubicBezTo>
                  <a:lnTo>
                    <a:pt x="1" y="34488"/>
                  </a:lnTo>
                  <a:cubicBezTo>
                    <a:pt x="19002" y="34488"/>
                    <a:pt x="34488" y="19002"/>
                    <a:pt x="3448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1"/>
            <p:cNvSpPr/>
            <p:nvPr/>
          </p:nvSpPr>
          <p:spPr>
            <a:xfrm>
              <a:off x="653775" y="2036075"/>
              <a:ext cx="2089375" cy="1044300"/>
            </a:xfrm>
            <a:custGeom>
              <a:avLst/>
              <a:gdLst/>
              <a:ahLst/>
              <a:cxnLst/>
              <a:rect l="l" t="t" r="r" b="b"/>
              <a:pathLst>
                <a:path w="83575" h="41772" extrusionOk="0">
                  <a:moveTo>
                    <a:pt x="41772" y="0"/>
                  </a:moveTo>
                  <a:cubicBezTo>
                    <a:pt x="18748" y="0"/>
                    <a:pt x="0" y="18748"/>
                    <a:pt x="0" y="41771"/>
                  </a:cubicBezTo>
                  <a:lnTo>
                    <a:pt x="222" y="41771"/>
                  </a:lnTo>
                  <a:cubicBezTo>
                    <a:pt x="222" y="18875"/>
                    <a:pt x="18875" y="222"/>
                    <a:pt x="41772" y="222"/>
                  </a:cubicBezTo>
                  <a:cubicBezTo>
                    <a:pt x="64669" y="222"/>
                    <a:pt x="83322" y="18875"/>
                    <a:pt x="83322" y="41771"/>
                  </a:cubicBezTo>
                  <a:lnTo>
                    <a:pt x="83575" y="41771"/>
                  </a:lnTo>
                  <a:cubicBezTo>
                    <a:pt x="83575" y="18748"/>
                    <a:pt x="64827" y="0"/>
                    <a:pt x="41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1"/>
            <p:cNvSpPr/>
            <p:nvPr/>
          </p:nvSpPr>
          <p:spPr>
            <a:xfrm>
              <a:off x="637925" y="3080350"/>
              <a:ext cx="1060150" cy="1060125"/>
            </a:xfrm>
            <a:custGeom>
              <a:avLst/>
              <a:gdLst/>
              <a:ahLst/>
              <a:cxnLst/>
              <a:rect l="l" t="t" r="r" b="b"/>
              <a:pathLst>
                <a:path w="42406" h="42405" extrusionOk="0">
                  <a:moveTo>
                    <a:pt x="1" y="0"/>
                  </a:moveTo>
                  <a:cubicBezTo>
                    <a:pt x="1" y="23372"/>
                    <a:pt x="19034" y="42405"/>
                    <a:pt x="42406" y="42405"/>
                  </a:cubicBezTo>
                  <a:lnTo>
                    <a:pt x="42406" y="40948"/>
                  </a:lnTo>
                  <a:cubicBezTo>
                    <a:pt x="19826" y="40948"/>
                    <a:pt x="1489" y="22580"/>
                    <a:pt x="14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1"/>
            <p:cNvSpPr/>
            <p:nvPr/>
          </p:nvSpPr>
          <p:spPr>
            <a:xfrm>
              <a:off x="1698050" y="3080350"/>
              <a:ext cx="1060150" cy="1060125"/>
            </a:xfrm>
            <a:custGeom>
              <a:avLst/>
              <a:gdLst/>
              <a:ahLst/>
              <a:cxnLst/>
              <a:rect l="l" t="t" r="r" b="b"/>
              <a:pathLst>
                <a:path w="42406" h="42405" extrusionOk="0">
                  <a:moveTo>
                    <a:pt x="40949" y="0"/>
                  </a:moveTo>
                  <a:cubicBezTo>
                    <a:pt x="40949" y="22580"/>
                    <a:pt x="22581" y="40948"/>
                    <a:pt x="1" y="40948"/>
                  </a:cubicBezTo>
                  <a:lnTo>
                    <a:pt x="1" y="42405"/>
                  </a:lnTo>
                  <a:cubicBezTo>
                    <a:pt x="23373" y="42405"/>
                    <a:pt x="42406" y="23372"/>
                    <a:pt x="4240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1"/>
            <p:cNvSpPr/>
            <p:nvPr/>
          </p:nvSpPr>
          <p:spPr>
            <a:xfrm>
              <a:off x="797075" y="3080350"/>
              <a:ext cx="86325" cy="62575"/>
            </a:xfrm>
            <a:custGeom>
              <a:avLst/>
              <a:gdLst/>
              <a:ahLst/>
              <a:cxnLst/>
              <a:rect l="l" t="t" r="r" b="b"/>
              <a:pathLst>
                <a:path w="3453" h="2503" extrusionOk="0">
                  <a:moveTo>
                    <a:pt x="1742" y="0"/>
                  </a:moveTo>
                  <a:lnTo>
                    <a:pt x="855" y="1267"/>
                  </a:lnTo>
                  <a:lnTo>
                    <a:pt x="0" y="2502"/>
                  </a:lnTo>
                  <a:lnTo>
                    <a:pt x="3452" y="2502"/>
                  </a:lnTo>
                  <a:lnTo>
                    <a:pt x="2597" y="1267"/>
                  </a:lnTo>
                  <a:lnTo>
                    <a:pt x="1742"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1"/>
            <p:cNvSpPr/>
            <p:nvPr/>
          </p:nvSpPr>
          <p:spPr>
            <a:xfrm>
              <a:off x="1702025" y="3893450"/>
              <a:ext cx="61775" cy="87100"/>
            </a:xfrm>
            <a:custGeom>
              <a:avLst/>
              <a:gdLst/>
              <a:ahLst/>
              <a:cxnLst/>
              <a:rect l="l" t="t" r="r" b="b"/>
              <a:pathLst>
                <a:path w="2471" h="3484" extrusionOk="0">
                  <a:moveTo>
                    <a:pt x="2470" y="0"/>
                  </a:moveTo>
                  <a:lnTo>
                    <a:pt x="1235" y="887"/>
                  </a:lnTo>
                  <a:lnTo>
                    <a:pt x="0" y="1742"/>
                  </a:lnTo>
                  <a:lnTo>
                    <a:pt x="1235" y="2597"/>
                  </a:lnTo>
                  <a:lnTo>
                    <a:pt x="2470" y="3484"/>
                  </a:lnTo>
                  <a:lnTo>
                    <a:pt x="2470" y="1742"/>
                  </a:lnTo>
                  <a:lnTo>
                    <a:pt x="247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1"/>
            <p:cNvSpPr/>
            <p:nvPr/>
          </p:nvSpPr>
          <p:spPr>
            <a:xfrm>
              <a:off x="3469950" y="3041550"/>
              <a:ext cx="66525" cy="92650"/>
            </a:xfrm>
            <a:custGeom>
              <a:avLst/>
              <a:gdLst/>
              <a:ahLst/>
              <a:cxnLst/>
              <a:rect l="l" t="t" r="r" b="b"/>
              <a:pathLst>
                <a:path w="2661" h="3706" extrusionOk="0">
                  <a:moveTo>
                    <a:pt x="0" y="1"/>
                  </a:moveTo>
                  <a:lnTo>
                    <a:pt x="0" y="1869"/>
                  </a:lnTo>
                  <a:lnTo>
                    <a:pt x="0" y="3706"/>
                  </a:lnTo>
                  <a:lnTo>
                    <a:pt x="1330" y="2787"/>
                  </a:lnTo>
                  <a:lnTo>
                    <a:pt x="2660" y="1869"/>
                  </a:lnTo>
                  <a:lnTo>
                    <a:pt x="1330" y="919"/>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1"/>
            <p:cNvSpPr/>
            <p:nvPr/>
          </p:nvSpPr>
          <p:spPr>
            <a:xfrm>
              <a:off x="1388500" y="2728025"/>
              <a:ext cx="619150" cy="357875"/>
            </a:xfrm>
            <a:custGeom>
              <a:avLst/>
              <a:gdLst/>
              <a:ahLst/>
              <a:cxnLst/>
              <a:rect l="l" t="t" r="r" b="b"/>
              <a:pathLst>
                <a:path w="24766" h="14315" extrusionOk="0">
                  <a:moveTo>
                    <a:pt x="12193" y="191"/>
                  </a:moveTo>
                  <a:cubicBezTo>
                    <a:pt x="14346" y="191"/>
                    <a:pt x="16373" y="1331"/>
                    <a:pt x="17576" y="3136"/>
                  </a:cubicBezTo>
                  <a:cubicBezTo>
                    <a:pt x="17576" y="3136"/>
                    <a:pt x="18527" y="2946"/>
                    <a:pt x="18970" y="2946"/>
                  </a:cubicBezTo>
                  <a:cubicBezTo>
                    <a:pt x="22073" y="2946"/>
                    <a:pt x="24607" y="5448"/>
                    <a:pt x="24607" y="8551"/>
                  </a:cubicBezTo>
                  <a:cubicBezTo>
                    <a:pt x="24607" y="11021"/>
                    <a:pt x="22992" y="13207"/>
                    <a:pt x="20648" y="13903"/>
                  </a:cubicBezTo>
                  <a:lnTo>
                    <a:pt x="20648" y="11940"/>
                  </a:lnTo>
                  <a:cubicBezTo>
                    <a:pt x="20648" y="11180"/>
                    <a:pt x="19983" y="10578"/>
                    <a:pt x="19223" y="10578"/>
                  </a:cubicBezTo>
                  <a:cubicBezTo>
                    <a:pt x="18463" y="10578"/>
                    <a:pt x="17830" y="11180"/>
                    <a:pt x="17830" y="11940"/>
                  </a:cubicBezTo>
                  <a:lnTo>
                    <a:pt x="17830" y="14157"/>
                  </a:lnTo>
                  <a:lnTo>
                    <a:pt x="13618" y="14157"/>
                  </a:lnTo>
                  <a:cubicBezTo>
                    <a:pt x="13555" y="13207"/>
                    <a:pt x="12826" y="12542"/>
                    <a:pt x="11908" y="12542"/>
                  </a:cubicBezTo>
                  <a:cubicBezTo>
                    <a:pt x="11021" y="12542"/>
                    <a:pt x="10261" y="13207"/>
                    <a:pt x="10229" y="14157"/>
                  </a:cubicBezTo>
                  <a:lnTo>
                    <a:pt x="6017" y="14157"/>
                  </a:lnTo>
                  <a:lnTo>
                    <a:pt x="6017" y="13682"/>
                  </a:lnTo>
                  <a:cubicBezTo>
                    <a:pt x="6017" y="12922"/>
                    <a:pt x="5416" y="12288"/>
                    <a:pt x="4656" y="12288"/>
                  </a:cubicBezTo>
                  <a:cubicBezTo>
                    <a:pt x="3895" y="12288"/>
                    <a:pt x="3294" y="12922"/>
                    <a:pt x="3294" y="13682"/>
                  </a:cubicBezTo>
                  <a:lnTo>
                    <a:pt x="3294" y="14030"/>
                  </a:lnTo>
                  <a:cubicBezTo>
                    <a:pt x="1425" y="13587"/>
                    <a:pt x="190" y="11940"/>
                    <a:pt x="222" y="10071"/>
                  </a:cubicBezTo>
                  <a:cubicBezTo>
                    <a:pt x="285" y="6841"/>
                    <a:pt x="3484" y="6113"/>
                    <a:pt x="3484" y="6113"/>
                  </a:cubicBezTo>
                  <a:cubicBezTo>
                    <a:pt x="3484" y="6113"/>
                    <a:pt x="4022" y="4181"/>
                    <a:pt x="5891" y="4181"/>
                  </a:cubicBezTo>
                  <a:cubicBezTo>
                    <a:pt x="5986" y="4181"/>
                    <a:pt x="6271" y="4213"/>
                    <a:pt x="6271" y="4213"/>
                  </a:cubicBezTo>
                  <a:cubicBezTo>
                    <a:pt x="7252" y="1806"/>
                    <a:pt x="9596" y="191"/>
                    <a:pt x="12193" y="191"/>
                  </a:cubicBezTo>
                  <a:close/>
                  <a:moveTo>
                    <a:pt x="12193" y="1"/>
                  </a:moveTo>
                  <a:cubicBezTo>
                    <a:pt x="9533" y="1"/>
                    <a:pt x="7189" y="1552"/>
                    <a:pt x="6144" y="3991"/>
                  </a:cubicBezTo>
                  <a:lnTo>
                    <a:pt x="5891" y="3991"/>
                  </a:lnTo>
                  <a:cubicBezTo>
                    <a:pt x="4687" y="3991"/>
                    <a:pt x="3642" y="4783"/>
                    <a:pt x="3294" y="5954"/>
                  </a:cubicBezTo>
                  <a:cubicBezTo>
                    <a:pt x="1394" y="6398"/>
                    <a:pt x="0" y="8108"/>
                    <a:pt x="0" y="10103"/>
                  </a:cubicBezTo>
                  <a:cubicBezTo>
                    <a:pt x="0" y="12098"/>
                    <a:pt x="1394" y="13808"/>
                    <a:pt x="3357" y="14252"/>
                  </a:cubicBezTo>
                  <a:lnTo>
                    <a:pt x="3484" y="14283"/>
                  </a:lnTo>
                  <a:lnTo>
                    <a:pt x="3484" y="13682"/>
                  </a:lnTo>
                  <a:cubicBezTo>
                    <a:pt x="3484" y="13017"/>
                    <a:pt x="3990" y="12478"/>
                    <a:pt x="4656" y="12478"/>
                  </a:cubicBezTo>
                  <a:cubicBezTo>
                    <a:pt x="5321" y="12478"/>
                    <a:pt x="5827" y="13017"/>
                    <a:pt x="5827" y="13682"/>
                  </a:cubicBezTo>
                  <a:lnTo>
                    <a:pt x="5827" y="14315"/>
                  </a:lnTo>
                  <a:lnTo>
                    <a:pt x="10388" y="14315"/>
                  </a:lnTo>
                  <a:cubicBezTo>
                    <a:pt x="10419" y="13492"/>
                    <a:pt x="11084" y="12700"/>
                    <a:pt x="11908" y="12700"/>
                  </a:cubicBezTo>
                  <a:cubicBezTo>
                    <a:pt x="12731" y="12700"/>
                    <a:pt x="13428" y="13492"/>
                    <a:pt x="13428" y="14315"/>
                  </a:cubicBezTo>
                  <a:lnTo>
                    <a:pt x="18020" y="14315"/>
                  </a:lnTo>
                  <a:lnTo>
                    <a:pt x="18020" y="11940"/>
                  </a:lnTo>
                  <a:cubicBezTo>
                    <a:pt x="18020" y="11275"/>
                    <a:pt x="18558" y="10768"/>
                    <a:pt x="19223" y="10768"/>
                  </a:cubicBezTo>
                  <a:cubicBezTo>
                    <a:pt x="19888" y="10768"/>
                    <a:pt x="20458" y="11306"/>
                    <a:pt x="20458" y="11940"/>
                  </a:cubicBezTo>
                  <a:lnTo>
                    <a:pt x="20458" y="14157"/>
                  </a:lnTo>
                  <a:cubicBezTo>
                    <a:pt x="23087" y="13492"/>
                    <a:pt x="24765" y="11148"/>
                    <a:pt x="24765" y="8551"/>
                  </a:cubicBezTo>
                  <a:cubicBezTo>
                    <a:pt x="24765" y="5353"/>
                    <a:pt x="22169" y="2756"/>
                    <a:pt x="18970" y="2756"/>
                  </a:cubicBezTo>
                  <a:cubicBezTo>
                    <a:pt x="18527" y="2756"/>
                    <a:pt x="18115" y="2819"/>
                    <a:pt x="17640" y="2914"/>
                  </a:cubicBezTo>
                  <a:cubicBezTo>
                    <a:pt x="16436" y="1077"/>
                    <a:pt x="14378" y="1"/>
                    <a:pt x="121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1"/>
            <p:cNvSpPr/>
            <p:nvPr/>
          </p:nvSpPr>
          <p:spPr>
            <a:xfrm>
              <a:off x="1569800" y="2780275"/>
              <a:ext cx="77600" cy="68125"/>
            </a:xfrm>
            <a:custGeom>
              <a:avLst/>
              <a:gdLst/>
              <a:ahLst/>
              <a:cxnLst/>
              <a:rect l="l" t="t" r="r" b="b"/>
              <a:pathLst>
                <a:path w="3104" h="2725" extrusionOk="0">
                  <a:moveTo>
                    <a:pt x="2376" y="191"/>
                  </a:moveTo>
                  <a:cubicBezTo>
                    <a:pt x="2502" y="191"/>
                    <a:pt x="2692" y="191"/>
                    <a:pt x="2787" y="349"/>
                  </a:cubicBezTo>
                  <a:cubicBezTo>
                    <a:pt x="2914" y="507"/>
                    <a:pt x="2914" y="729"/>
                    <a:pt x="2787" y="1046"/>
                  </a:cubicBezTo>
                  <a:cubicBezTo>
                    <a:pt x="2661" y="1363"/>
                    <a:pt x="2407" y="1679"/>
                    <a:pt x="2059" y="1964"/>
                  </a:cubicBezTo>
                  <a:cubicBezTo>
                    <a:pt x="1615" y="2313"/>
                    <a:pt x="1140" y="2534"/>
                    <a:pt x="760" y="2534"/>
                  </a:cubicBezTo>
                  <a:cubicBezTo>
                    <a:pt x="634" y="2534"/>
                    <a:pt x="444" y="2503"/>
                    <a:pt x="349" y="2376"/>
                  </a:cubicBezTo>
                  <a:cubicBezTo>
                    <a:pt x="222" y="2218"/>
                    <a:pt x="222" y="1964"/>
                    <a:pt x="349" y="1679"/>
                  </a:cubicBezTo>
                  <a:cubicBezTo>
                    <a:pt x="475" y="1363"/>
                    <a:pt x="729" y="1014"/>
                    <a:pt x="1077" y="761"/>
                  </a:cubicBezTo>
                  <a:cubicBezTo>
                    <a:pt x="1489" y="381"/>
                    <a:pt x="1996" y="191"/>
                    <a:pt x="2376" y="191"/>
                  </a:cubicBezTo>
                  <a:close/>
                  <a:moveTo>
                    <a:pt x="2376" y="1"/>
                  </a:moveTo>
                  <a:cubicBezTo>
                    <a:pt x="1932" y="1"/>
                    <a:pt x="1425" y="222"/>
                    <a:pt x="950" y="602"/>
                  </a:cubicBezTo>
                  <a:cubicBezTo>
                    <a:pt x="602" y="888"/>
                    <a:pt x="317" y="1268"/>
                    <a:pt x="159" y="1584"/>
                  </a:cubicBezTo>
                  <a:cubicBezTo>
                    <a:pt x="0" y="1964"/>
                    <a:pt x="32" y="2281"/>
                    <a:pt x="190" y="2471"/>
                  </a:cubicBezTo>
                  <a:cubicBezTo>
                    <a:pt x="317" y="2629"/>
                    <a:pt x="507" y="2724"/>
                    <a:pt x="760" y="2724"/>
                  </a:cubicBezTo>
                  <a:cubicBezTo>
                    <a:pt x="1172" y="2724"/>
                    <a:pt x="1711" y="2471"/>
                    <a:pt x="2186" y="2091"/>
                  </a:cubicBezTo>
                  <a:cubicBezTo>
                    <a:pt x="2534" y="1806"/>
                    <a:pt x="2819" y="1458"/>
                    <a:pt x="2977" y="1109"/>
                  </a:cubicBezTo>
                  <a:cubicBezTo>
                    <a:pt x="3104" y="761"/>
                    <a:pt x="3104" y="444"/>
                    <a:pt x="2914" y="222"/>
                  </a:cubicBezTo>
                  <a:cubicBezTo>
                    <a:pt x="2819" y="64"/>
                    <a:pt x="2597" y="1"/>
                    <a:pt x="237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1"/>
            <p:cNvSpPr/>
            <p:nvPr/>
          </p:nvSpPr>
          <p:spPr>
            <a:xfrm>
              <a:off x="1512000" y="2856300"/>
              <a:ext cx="41200" cy="33275"/>
            </a:xfrm>
            <a:custGeom>
              <a:avLst/>
              <a:gdLst/>
              <a:ahLst/>
              <a:cxnLst/>
              <a:rect l="l" t="t" r="r" b="b"/>
              <a:pathLst>
                <a:path w="1648" h="1331" extrusionOk="0">
                  <a:moveTo>
                    <a:pt x="1141" y="190"/>
                  </a:moveTo>
                  <a:cubicBezTo>
                    <a:pt x="1267" y="190"/>
                    <a:pt x="1331" y="222"/>
                    <a:pt x="1394" y="317"/>
                  </a:cubicBezTo>
                  <a:cubicBezTo>
                    <a:pt x="1457" y="412"/>
                    <a:pt x="1426" y="538"/>
                    <a:pt x="1394" y="602"/>
                  </a:cubicBezTo>
                  <a:cubicBezTo>
                    <a:pt x="1331" y="728"/>
                    <a:pt x="1204" y="855"/>
                    <a:pt x="1077" y="982"/>
                  </a:cubicBezTo>
                  <a:cubicBezTo>
                    <a:pt x="919" y="1077"/>
                    <a:pt x="729" y="1140"/>
                    <a:pt x="571" y="1140"/>
                  </a:cubicBezTo>
                  <a:cubicBezTo>
                    <a:pt x="444" y="1140"/>
                    <a:pt x="349" y="1108"/>
                    <a:pt x="317" y="1045"/>
                  </a:cubicBezTo>
                  <a:cubicBezTo>
                    <a:pt x="222" y="887"/>
                    <a:pt x="349" y="570"/>
                    <a:pt x="634" y="380"/>
                  </a:cubicBezTo>
                  <a:cubicBezTo>
                    <a:pt x="792" y="253"/>
                    <a:pt x="982" y="190"/>
                    <a:pt x="1141" y="190"/>
                  </a:cubicBezTo>
                  <a:close/>
                  <a:moveTo>
                    <a:pt x="1141" y="0"/>
                  </a:moveTo>
                  <a:cubicBezTo>
                    <a:pt x="951" y="0"/>
                    <a:pt x="729" y="95"/>
                    <a:pt x="539" y="222"/>
                  </a:cubicBezTo>
                  <a:cubicBezTo>
                    <a:pt x="159" y="475"/>
                    <a:pt x="1" y="887"/>
                    <a:pt x="159" y="1140"/>
                  </a:cubicBezTo>
                  <a:cubicBezTo>
                    <a:pt x="254" y="1267"/>
                    <a:pt x="381" y="1330"/>
                    <a:pt x="571" y="1330"/>
                  </a:cubicBezTo>
                  <a:cubicBezTo>
                    <a:pt x="761" y="1330"/>
                    <a:pt x="982" y="1267"/>
                    <a:pt x="1172" y="1140"/>
                  </a:cubicBezTo>
                  <a:cubicBezTo>
                    <a:pt x="1331" y="1013"/>
                    <a:pt x="1489" y="855"/>
                    <a:pt x="1552" y="697"/>
                  </a:cubicBezTo>
                  <a:cubicBezTo>
                    <a:pt x="1647" y="507"/>
                    <a:pt x="1647" y="317"/>
                    <a:pt x="1552" y="190"/>
                  </a:cubicBezTo>
                  <a:cubicBezTo>
                    <a:pt x="1457" y="63"/>
                    <a:pt x="1331" y="0"/>
                    <a:pt x="114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1"/>
            <p:cNvSpPr/>
            <p:nvPr/>
          </p:nvSpPr>
          <p:spPr>
            <a:xfrm>
              <a:off x="1485075" y="3079550"/>
              <a:ext cx="4775" cy="30900"/>
            </a:xfrm>
            <a:custGeom>
              <a:avLst/>
              <a:gdLst/>
              <a:ahLst/>
              <a:cxnLst/>
              <a:rect l="l" t="t" r="r" b="b"/>
              <a:pathLst>
                <a:path w="191" h="1236" extrusionOk="0">
                  <a:moveTo>
                    <a:pt x="96" y="1"/>
                  </a:moveTo>
                  <a:cubicBezTo>
                    <a:pt x="32" y="1"/>
                    <a:pt x="1" y="64"/>
                    <a:pt x="1" y="96"/>
                  </a:cubicBezTo>
                  <a:lnTo>
                    <a:pt x="1" y="1141"/>
                  </a:lnTo>
                  <a:cubicBezTo>
                    <a:pt x="1" y="1204"/>
                    <a:pt x="32" y="1236"/>
                    <a:pt x="96" y="1236"/>
                  </a:cubicBezTo>
                  <a:cubicBezTo>
                    <a:pt x="127" y="1236"/>
                    <a:pt x="191" y="1204"/>
                    <a:pt x="191" y="1141"/>
                  </a:cubicBezTo>
                  <a:lnTo>
                    <a:pt x="191" y="96"/>
                  </a:lnTo>
                  <a:cubicBezTo>
                    <a:pt x="191" y="64"/>
                    <a:pt x="127" y="1"/>
                    <a:pt x="9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1"/>
            <p:cNvSpPr/>
            <p:nvPr/>
          </p:nvSpPr>
          <p:spPr>
            <a:xfrm>
              <a:off x="1515175" y="3085100"/>
              <a:ext cx="4775" cy="30100"/>
            </a:xfrm>
            <a:custGeom>
              <a:avLst/>
              <a:gdLst/>
              <a:ahLst/>
              <a:cxnLst/>
              <a:rect l="l" t="t" r="r" b="b"/>
              <a:pathLst>
                <a:path w="191" h="1204" extrusionOk="0">
                  <a:moveTo>
                    <a:pt x="95" y="0"/>
                  </a:moveTo>
                  <a:cubicBezTo>
                    <a:pt x="64" y="0"/>
                    <a:pt x="0" y="32"/>
                    <a:pt x="0" y="95"/>
                  </a:cubicBezTo>
                  <a:lnTo>
                    <a:pt x="0" y="1109"/>
                  </a:lnTo>
                  <a:cubicBezTo>
                    <a:pt x="0" y="1172"/>
                    <a:pt x="64" y="1204"/>
                    <a:pt x="95" y="1204"/>
                  </a:cubicBezTo>
                  <a:cubicBezTo>
                    <a:pt x="159" y="1204"/>
                    <a:pt x="190" y="1172"/>
                    <a:pt x="190" y="1109"/>
                  </a:cubicBezTo>
                  <a:lnTo>
                    <a:pt x="190" y="95"/>
                  </a:lnTo>
                  <a:cubicBezTo>
                    <a:pt x="190" y="32"/>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1"/>
            <p:cNvSpPr/>
            <p:nvPr/>
          </p:nvSpPr>
          <p:spPr>
            <a:xfrm>
              <a:off x="1485075" y="3124675"/>
              <a:ext cx="4775" cy="30125"/>
            </a:xfrm>
            <a:custGeom>
              <a:avLst/>
              <a:gdLst/>
              <a:ahLst/>
              <a:cxnLst/>
              <a:rect l="l" t="t" r="r" b="b"/>
              <a:pathLst>
                <a:path w="191" h="1205" extrusionOk="0">
                  <a:moveTo>
                    <a:pt x="96" y="1"/>
                  </a:moveTo>
                  <a:cubicBezTo>
                    <a:pt x="32" y="1"/>
                    <a:pt x="1" y="32"/>
                    <a:pt x="1" y="96"/>
                  </a:cubicBezTo>
                  <a:lnTo>
                    <a:pt x="1" y="1109"/>
                  </a:lnTo>
                  <a:cubicBezTo>
                    <a:pt x="1" y="1173"/>
                    <a:pt x="32" y="1204"/>
                    <a:pt x="96" y="1204"/>
                  </a:cubicBezTo>
                  <a:cubicBezTo>
                    <a:pt x="127" y="1204"/>
                    <a:pt x="191" y="1173"/>
                    <a:pt x="191" y="1109"/>
                  </a:cubicBezTo>
                  <a:lnTo>
                    <a:pt x="191" y="96"/>
                  </a:lnTo>
                  <a:cubicBezTo>
                    <a:pt x="191" y="32"/>
                    <a:pt x="127" y="1"/>
                    <a:pt x="9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1"/>
            <p:cNvSpPr/>
            <p:nvPr/>
          </p:nvSpPr>
          <p:spPr>
            <a:xfrm>
              <a:off x="1515175" y="3129425"/>
              <a:ext cx="4775" cy="30125"/>
            </a:xfrm>
            <a:custGeom>
              <a:avLst/>
              <a:gdLst/>
              <a:ahLst/>
              <a:cxnLst/>
              <a:rect l="l" t="t" r="r" b="b"/>
              <a:pathLst>
                <a:path w="191" h="1205" extrusionOk="0">
                  <a:moveTo>
                    <a:pt x="95" y="1"/>
                  </a:moveTo>
                  <a:cubicBezTo>
                    <a:pt x="64" y="1"/>
                    <a:pt x="0" y="32"/>
                    <a:pt x="0" y="96"/>
                  </a:cubicBezTo>
                  <a:lnTo>
                    <a:pt x="0" y="1109"/>
                  </a:lnTo>
                  <a:cubicBezTo>
                    <a:pt x="0" y="1173"/>
                    <a:pt x="64" y="1204"/>
                    <a:pt x="95" y="1204"/>
                  </a:cubicBezTo>
                  <a:cubicBezTo>
                    <a:pt x="159" y="1204"/>
                    <a:pt x="190" y="1173"/>
                    <a:pt x="190" y="1109"/>
                  </a:cubicBezTo>
                  <a:lnTo>
                    <a:pt x="190" y="96"/>
                  </a:lnTo>
                  <a:cubicBezTo>
                    <a:pt x="190" y="32"/>
                    <a:pt x="159" y="1"/>
                    <a:pt x="9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1"/>
            <p:cNvSpPr/>
            <p:nvPr/>
          </p:nvSpPr>
          <p:spPr>
            <a:xfrm>
              <a:off x="1663225" y="3093800"/>
              <a:ext cx="4775" cy="45150"/>
            </a:xfrm>
            <a:custGeom>
              <a:avLst/>
              <a:gdLst/>
              <a:ahLst/>
              <a:cxnLst/>
              <a:rect l="l" t="t" r="r" b="b"/>
              <a:pathLst>
                <a:path w="191" h="1806" extrusionOk="0">
                  <a:moveTo>
                    <a:pt x="95" y="1"/>
                  </a:moveTo>
                  <a:cubicBezTo>
                    <a:pt x="32" y="1"/>
                    <a:pt x="0" y="64"/>
                    <a:pt x="0" y="96"/>
                  </a:cubicBezTo>
                  <a:lnTo>
                    <a:pt x="0" y="1711"/>
                  </a:lnTo>
                  <a:cubicBezTo>
                    <a:pt x="0" y="1742"/>
                    <a:pt x="32" y="1806"/>
                    <a:pt x="95" y="1806"/>
                  </a:cubicBezTo>
                  <a:cubicBezTo>
                    <a:pt x="127" y="1806"/>
                    <a:pt x="190" y="1742"/>
                    <a:pt x="190" y="1711"/>
                  </a:cubicBezTo>
                  <a:lnTo>
                    <a:pt x="190" y="96"/>
                  </a:lnTo>
                  <a:cubicBezTo>
                    <a:pt x="190" y="64"/>
                    <a:pt x="127" y="1"/>
                    <a:pt x="9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1"/>
            <p:cNvSpPr/>
            <p:nvPr/>
          </p:nvSpPr>
          <p:spPr>
            <a:xfrm>
              <a:off x="1698050" y="3084300"/>
              <a:ext cx="4775" cy="45150"/>
            </a:xfrm>
            <a:custGeom>
              <a:avLst/>
              <a:gdLst/>
              <a:ahLst/>
              <a:cxnLst/>
              <a:rect l="l" t="t" r="r" b="b"/>
              <a:pathLst>
                <a:path w="191" h="1806" extrusionOk="0">
                  <a:moveTo>
                    <a:pt x="96" y="1"/>
                  </a:moveTo>
                  <a:cubicBezTo>
                    <a:pt x="64" y="1"/>
                    <a:pt x="1" y="64"/>
                    <a:pt x="1" y="96"/>
                  </a:cubicBezTo>
                  <a:lnTo>
                    <a:pt x="1" y="1711"/>
                  </a:lnTo>
                  <a:cubicBezTo>
                    <a:pt x="1" y="1742"/>
                    <a:pt x="32" y="1806"/>
                    <a:pt x="96" y="1806"/>
                  </a:cubicBezTo>
                  <a:cubicBezTo>
                    <a:pt x="159" y="1806"/>
                    <a:pt x="191" y="1742"/>
                    <a:pt x="191" y="1711"/>
                  </a:cubicBezTo>
                  <a:lnTo>
                    <a:pt x="191" y="96"/>
                  </a:lnTo>
                  <a:cubicBezTo>
                    <a:pt x="191" y="64"/>
                    <a:pt x="159" y="1"/>
                    <a:pt x="9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1"/>
            <p:cNvSpPr/>
            <p:nvPr/>
          </p:nvSpPr>
          <p:spPr>
            <a:xfrm>
              <a:off x="1850075" y="3028100"/>
              <a:ext cx="5550" cy="28525"/>
            </a:xfrm>
            <a:custGeom>
              <a:avLst/>
              <a:gdLst/>
              <a:ahLst/>
              <a:cxnLst/>
              <a:rect l="l" t="t" r="r" b="b"/>
              <a:pathLst>
                <a:path w="222" h="1141" extrusionOk="0">
                  <a:moveTo>
                    <a:pt x="127" y="0"/>
                  </a:moveTo>
                  <a:cubicBezTo>
                    <a:pt x="64" y="0"/>
                    <a:pt x="0" y="63"/>
                    <a:pt x="0" y="95"/>
                  </a:cubicBezTo>
                  <a:lnTo>
                    <a:pt x="0" y="1045"/>
                  </a:lnTo>
                  <a:cubicBezTo>
                    <a:pt x="0" y="1109"/>
                    <a:pt x="64" y="1140"/>
                    <a:pt x="127" y="1140"/>
                  </a:cubicBezTo>
                  <a:cubicBezTo>
                    <a:pt x="159" y="1140"/>
                    <a:pt x="222" y="1109"/>
                    <a:pt x="222" y="1045"/>
                  </a:cubicBezTo>
                  <a:lnTo>
                    <a:pt x="222" y="95"/>
                  </a:lnTo>
                  <a:cubicBezTo>
                    <a:pt x="222" y="63"/>
                    <a:pt x="159" y="0"/>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1"/>
            <p:cNvSpPr/>
            <p:nvPr/>
          </p:nvSpPr>
          <p:spPr>
            <a:xfrm>
              <a:off x="1880950" y="3032850"/>
              <a:ext cx="4775" cy="28525"/>
            </a:xfrm>
            <a:custGeom>
              <a:avLst/>
              <a:gdLst/>
              <a:ahLst/>
              <a:cxnLst/>
              <a:rect l="l" t="t" r="r" b="b"/>
              <a:pathLst>
                <a:path w="191" h="1141" extrusionOk="0">
                  <a:moveTo>
                    <a:pt x="95" y="0"/>
                  </a:moveTo>
                  <a:cubicBezTo>
                    <a:pt x="32" y="0"/>
                    <a:pt x="0" y="64"/>
                    <a:pt x="0" y="95"/>
                  </a:cubicBezTo>
                  <a:lnTo>
                    <a:pt x="0" y="1045"/>
                  </a:lnTo>
                  <a:cubicBezTo>
                    <a:pt x="0" y="1109"/>
                    <a:pt x="32" y="1140"/>
                    <a:pt x="95" y="1140"/>
                  </a:cubicBezTo>
                  <a:cubicBezTo>
                    <a:pt x="159" y="1140"/>
                    <a:pt x="190" y="1109"/>
                    <a:pt x="190" y="1045"/>
                  </a:cubicBezTo>
                  <a:lnTo>
                    <a:pt x="190" y="95"/>
                  </a:lnTo>
                  <a:cubicBezTo>
                    <a:pt x="190" y="64"/>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1"/>
            <p:cNvSpPr/>
            <p:nvPr/>
          </p:nvSpPr>
          <p:spPr>
            <a:xfrm>
              <a:off x="1850075" y="3073225"/>
              <a:ext cx="5550" cy="27725"/>
            </a:xfrm>
            <a:custGeom>
              <a:avLst/>
              <a:gdLst/>
              <a:ahLst/>
              <a:cxnLst/>
              <a:rect l="l" t="t" r="r" b="b"/>
              <a:pathLst>
                <a:path w="222" h="1109" extrusionOk="0">
                  <a:moveTo>
                    <a:pt x="127" y="0"/>
                  </a:moveTo>
                  <a:cubicBezTo>
                    <a:pt x="64" y="0"/>
                    <a:pt x="0" y="32"/>
                    <a:pt x="0" y="95"/>
                  </a:cubicBezTo>
                  <a:lnTo>
                    <a:pt x="0" y="1014"/>
                  </a:lnTo>
                  <a:cubicBezTo>
                    <a:pt x="0" y="1077"/>
                    <a:pt x="64" y="1109"/>
                    <a:pt x="127" y="1109"/>
                  </a:cubicBezTo>
                  <a:cubicBezTo>
                    <a:pt x="159" y="1109"/>
                    <a:pt x="222" y="1077"/>
                    <a:pt x="222" y="1014"/>
                  </a:cubicBezTo>
                  <a:lnTo>
                    <a:pt x="222" y="95"/>
                  </a:lnTo>
                  <a:cubicBezTo>
                    <a:pt x="222" y="32"/>
                    <a:pt x="159" y="0"/>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1"/>
            <p:cNvSpPr/>
            <p:nvPr/>
          </p:nvSpPr>
          <p:spPr>
            <a:xfrm>
              <a:off x="1880950" y="3077175"/>
              <a:ext cx="4775" cy="28525"/>
            </a:xfrm>
            <a:custGeom>
              <a:avLst/>
              <a:gdLst/>
              <a:ahLst/>
              <a:cxnLst/>
              <a:rect l="l" t="t" r="r" b="b"/>
              <a:pathLst>
                <a:path w="191" h="1141" extrusionOk="0">
                  <a:moveTo>
                    <a:pt x="95" y="1"/>
                  </a:moveTo>
                  <a:cubicBezTo>
                    <a:pt x="32" y="1"/>
                    <a:pt x="0" y="64"/>
                    <a:pt x="0" y="127"/>
                  </a:cubicBezTo>
                  <a:lnTo>
                    <a:pt x="0" y="1046"/>
                  </a:lnTo>
                  <a:cubicBezTo>
                    <a:pt x="0" y="1109"/>
                    <a:pt x="32" y="1141"/>
                    <a:pt x="95" y="1141"/>
                  </a:cubicBezTo>
                  <a:cubicBezTo>
                    <a:pt x="159" y="1141"/>
                    <a:pt x="190" y="1109"/>
                    <a:pt x="190" y="1046"/>
                  </a:cubicBezTo>
                  <a:lnTo>
                    <a:pt x="190" y="127"/>
                  </a:lnTo>
                  <a:cubicBezTo>
                    <a:pt x="190" y="64"/>
                    <a:pt x="159" y="1"/>
                    <a:pt x="9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1"/>
            <p:cNvSpPr/>
            <p:nvPr/>
          </p:nvSpPr>
          <p:spPr>
            <a:xfrm>
              <a:off x="1485075" y="3169025"/>
              <a:ext cx="4775" cy="30900"/>
            </a:xfrm>
            <a:custGeom>
              <a:avLst/>
              <a:gdLst/>
              <a:ahLst/>
              <a:cxnLst/>
              <a:rect l="l" t="t" r="r" b="b"/>
              <a:pathLst>
                <a:path w="191" h="1236" extrusionOk="0">
                  <a:moveTo>
                    <a:pt x="96" y="0"/>
                  </a:moveTo>
                  <a:cubicBezTo>
                    <a:pt x="32" y="0"/>
                    <a:pt x="1" y="32"/>
                    <a:pt x="1" y="95"/>
                  </a:cubicBezTo>
                  <a:lnTo>
                    <a:pt x="1" y="1140"/>
                  </a:lnTo>
                  <a:cubicBezTo>
                    <a:pt x="1" y="1172"/>
                    <a:pt x="32" y="1235"/>
                    <a:pt x="96" y="1235"/>
                  </a:cubicBezTo>
                  <a:cubicBezTo>
                    <a:pt x="127" y="1235"/>
                    <a:pt x="191" y="1172"/>
                    <a:pt x="191" y="1140"/>
                  </a:cubicBezTo>
                  <a:lnTo>
                    <a:pt x="191" y="95"/>
                  </a:lnTo>
                  <a:cubicBezTo>
                    <a:pt x="191" y="32"/>
                    <a:pt x="127" y="0"/>
                    <a:pt x="9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1"/>
            <p:cNvSpPr/>
            <p:nvPr/>
          </p:nvSpPr>
          <p:spPr>
            <a:xfrm>
              <a:off x="1515175" y="3173775"/>
              <a:ext cx="4775" cy="30900"/>
            </a:xfrm>
            <a:custGeom>
              <a:avLst/>
              <a:gdLst/>
              <a:ahLst/>
              <a:cxnLst/>
              <a:rect l="l" t="t" r="r" b="b"/>
              <a:pathLst>
                <a:path w="191" h="1236" extrusionOk="0">
                  <a:moveTo>
                    <a:pt x="95" y="0"/>
                  </a:moveTo>
                  <a:cubicBezTo>
                    <a:pt x="64" y="0"/>
                    <a:pt x="0" y="32"/>
                    <a:pt x="0" y="95"/>
                  </a:cubicBezTo>
                  <a:lnTo>
                    <a:pt x="0" y="1140"/>
                  </a:lnTo>
                  <a:cubicBezTo>
                    <a:pt x="0" y="1172"/>
                    <a:pt x="64" y="1235"/>
                    <a:pt x="95" y="1235"/>
                  </a:cubicBezTo>
                  <a:cubicBezTo>
                    <a:pt x="159" y="1235"/>
                    <a:pt x="190" y="1172"/>
                    <a:pt x="190" y="1140"/>
                  </a:cubicBezTo>
                  <a:lnTo>
                    <a:pt x="190" y="95"/>
                  </a:lnTo>
                  <a:cubicBezTo>
                    <a:pt x="190" y="32"/>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1"/>
            <p:cNvSpPr/>
            <p:nvPr/>
          </p:nvSpPr>
          <p:spPr>
            <a:xfrm>
              <a:off x="1500925" y="3286200"/>
              <a:ext cx="4775" cy="23775"/>
            </a:xfrm>
            <a:custGeom>
              <a:avLst/>
              <a:gdLst/>
              <a:ahLst/>
              <a:cxnLst/>
              <a:rect l="l" t="t" r="r" b="b"/>
              <a:pathLst>
                <a:path w="191" h="951" extrusionOk="0">
                  <a:moveTo>
                    <a:pt x="95" y="0"/>
                  </a:moveTo>
                  <a:cubicBezTo>
                    <a:pt x="64" y="0"/>
                    <a:pt x="0" y="32"/>
                    <a:pt x="0" y="95"/>
                  </a:cubicBezTo>
                  <a:lnTo>
                    <a:pt x="0" y="855"/>
                  </a:lnTo>
                  <a:cubicBezTo>
                    <a:pt x="0" y="887"/>
                    <a:pt x="64" y="950"/>
                    <a:pt x="95" y="950"/>
                  </a:cubicBezTo>
                  <a:cubicBezTo>
                    <a:pt x="159" y="950"/>
                    <a:pt x="190" y="887"/>
                    <a:pt x="190" y="855"/>
                  </a:cubicBezTo>
                  <a:lnTo>
                    <a:pt x="190" y="95"/>
                  </a:lnTo>
                  <a:cubicBezTo>
                    <a:pt x="190" y="32"/>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1"/>
            <p:cNvSpPr/>
            <p:nvPr/>
          </p:nvSpPr>
          <p:spPr>
            <a:xfrm>
              <a:off x="1467675" y="3284875"/>
              <a:ext cx="15850" cy="18750"/>
            </a:xfrm>
            <a:custGeom>
              <a:avLst/>
              <a:gdLst/>
              <a:ahLst/>
              <a:cxnLst/>
              <a:rect l="l" t="t" r="r" b="b"/>
              <a:pathLst>
                <a:path w="634" h="750" extrusionOk="0">
                  <a:moveTo>
                    <a:pt x="519" y="1"/>
                  </a:moveTo>
                  <a:cubicBezTo>
                    <a:pt x="491" y="1"/>
                    <a:pt x="462" y="16"/>
                    <a:pt x="443" y="53"/>
                  </a:cubicBezTo>
                  <a:lnTo>
                    <a:pt x="32" y="592"/>
                  </a:lnTo>
                  <a:cubicBezTo>
                    <a:pt x="0" y="623"/>
                    <a:pt x="0" y="687"/>
                    <a:pt x="32" y="718"/>
                  </a:cubicBezTo>
                  <a:cubicBezTo>
                    <a:pt x="63" y="750"/>
                    <a:pt x="63" y="750"/>
                    <a:pt x="95" y="750"/>
                  </a:cubicBezTo>
                  <a:cubicBezTo>
                    <a:pt x="127" y="750"/>
                    <a:pt x="158" y="750"/>
                    <a:pt x="158" y="718"/>
                  </a:cubicBezTo>
                  <a:lnTo>
                    <a:pt x="602" y="148"/>
                  </a:lnTo>
                  <a:cubicBezTo>
                    <a:pt x="633" y="117"/>
                    <a:pt x="602" y="53"/>
                    <a:pt x="570" y="22"/>
                  </a:cubicBezTo>
                  <a:cubicBezTo>
                    <a:pt x="557" y="8"/>
                    <a:pt x="538" y="1"/>
                    <a:pt x="51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1"/>
            <p:cNvSpPr/>
            <p:nvPr/>
          </p:nvSpPr>
          <p:spPr>
            <a:xfrm>
              <a:off x="1523875" y="3284875"/>
              <a:ext cx="15850" cy="18750"/>
            </a:xfrm>
            <a:custGeom>
              <a:avLst/>
              <a:gdLst/>
              <a:ahLst/>
              <a:cxnLst/>
              <a:rect l="l" t="t" r="r" b="b"/>
              <a:pathLst>
                <a:path w="634" h="750" extrusionOk="0">
                  <a:moveTo>
                    <a:pt x="115" y="1"/>
                  </a:moveTo>
                  <a:cubicBezTo>
                    <a:pt x="96" y="1"/>
                    <a:pt x="77" y="8"/>
                    <a:pt x="64" y="22"/>
                  </a:cubicBezTo>
                  <a:cubicBezTo>
                    <a:pt x="1" y="53"/>
                    <a:pt x="1" y="117"/>
                    <a:pt x="32" y="148"/>
                  </a:cubicBezTo>
                  <a:lnTo>
                    <a:pt x="444" y="718"/>
                  </a:lnTo>
                  <a:cubicBezTo>
                    <a:pt x="476" y="750"/>
                    <a:pt x="507" y="750"/>
                    <a:pt x="539" y="750"/>
                  </a:cubicBezTo>
                  <a:cubicBezTo>
                    <a:pt x="539" y="750"/>
                    <a:pt x="571" y="750"/>
                    <a:pt x="571" y="718"/>
                  </a:cubicBezTo>
                  <a:cubicBezTo>
                    <a:pt x="634" y="687"/>
                    <a:pt x="634" y="623"/>
                    <a:pt x="602" y="592"/>
                  </a:cubicBezTo>
                  <a:lnTo>
                    <a:pt x="191" y="53"/>
                  </a:lnTo>
                  <a:cubicBezTo>
                    <a:pt x="172" y="16"/>
                    <a:pt x="143" y="1"/>
                    <a:pt x="11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1"/>
            <p:cNvSpPr/>
            <p:nvPr/>
          </p:nvSpPr>
          <p:spPr>
            <a:xfrm>
              <a:off x="1614125" y="3399600"/>
              <a:ext cx="28525" cy="32300"/>
            </a:xfrm>
            <a:custGeom>
              <a:avLst/>
              <a:gdLst/>
              <a:ahLst/>
              <a:cxnLst/>
              <a:rect l="l" t="t" r="r" b="b"/>
              <a:pathLst>
                <a:path w="1141" h="1292" extrusionOk="0">
                  <a:moveTo>
                    <a:pt x="1014" y="1"/>
                  </a:moveTo>
                  <a:cubicBezTo>
                    <a:pt x="991" y="1"/>
                    <a:pt x="967" y="9"/>
                    <a:pt x="951" y="25"/>
                  </a:cubicBezTo>
                  <a:lnTo>
                    <a:pt x="33" y="1133"/>
                  </a:lnTo>
                  <a:cubicBezTo>
                    <a:pt x="1" y="1196"/>
                    <a:pt x="1" y="1260"/>
                    <a:pt x="64" y="1291"/>
                  </a:cubicBezTo>
                  <a:lnTo>
                    <a:pt x="96" y="1291"/>
                  </a:lnTo>
                  <a:cubicBezTo>
                    <a:pt x="128" y="1291"/>
                    <a:pt x="159" y="1291"/>
                    <a:pt x="191" y="1260"/>
                  </a:cubicBezTo>
                  <a:lnTo>
                    <a:pt x="1109" y="151"/>
                  </a:lnTo>
                  <a:cubicBezTo>
                    <a:pt x="1141" y="88"/>
                    <a:pt x="1141" y="56"/>
                    <a:pt x="1078" y="25"/>
                  </a:cubicBezTo>
                  <a:cubicBezTo>
                    <a:pt x="1062" y="9"/>
                    <a:pt x="1038" y="1"/>
                    <a:pt x="101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1"/>
            <p:cNvSpPr/>
            <p:nvPr/>
          </p:nvSpPr>
          <p:spPr>
            <a:xfrm>
              <a:off x="1681425" y="3401000"/>
              <a:ext cx="4775" cy="46725"/>
            </a:xfrm>
            <a:custGeom>
              <a:avLst/>
              <a:gdLst/>
              <a:ahLst/>
              <a:cxnLst/>
              <a:rect l="l" t="t" r="r" b="b"/>
              <a:pathLst>
                <a:path w="191" h="1869" extrusionOk="0">
                  <a:moveTo>
                    <a:pt x="96" y="0"/>
                  </a:moveTo>
                  <a:cubicBezTo>
                    <a:pt x="64" y="0"/>
                    <a:pt x="1" y="64"/>
                    <a:pt x="1" y="95"/>
                  </a:cubicBezTo>
                  <a:lnTo>
                    <a:pt x="1" y="1774"/>
                  </a:lnTo>
                  <a:cubicBezTo>
                    <a:pt x="1" y="1837"/>
                    <a:pt x="64" y="1869"/>
                    <a:pt x="96" y="1869"/>
                  </a:cubicBezTo>
                  <a:cubicBezTo>
                    <a:pt x="159" y="1869"/>
                    <a:pt x="191" y="1837"/>
                    <a:pt x="191" y="1774"/>
                  </a:cubicBezTo>
                  <a:lnTo>
                    <a:pt x="191" y="95"/>
                  </a:lnTo>
                  <a:cubicBezTo>
                    <a:pt x="191" y="32"/>
                    <a:pt x="159" y="0"/>
                    <a:pt x="9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1"/>
            <p:cNvSpPr/>
            <p:nvPr/>
          </p:nvSpPr>
          <p:spPr>
            <a:xfrm>
              <a:off x="1729725" y="3399075"/>
              <a:ext cx="26950" cy="32825"/>
            </a:xfrm>
            <a:custGeom>
              <a:avLst/>
              <a:gdLst/>
              <a:ahLst/>
              <a:cxnLst/>
              <a:rect l="l" t="t" r="r" b="b"/>
              <a:pathLst>
                <a:path w="1078" h="1313" extrusionOk="0">
                  <a:moveTo>
                    <a:pt x="87" y="1"/>
                  </a:moveTo>
                  <a:cubicBezTo>
                    <a:pt x="69" y="1"/>
                    <a:pt x="51" y="5"/>
                    <a:pt x="32" y="14"/>
                  </a:cubicBezTo>
                  <a:cubicBezTo>
                    <a:pt x="1" y="46"/>
                    <a:pt x="1" y="109"/>
                    <a:pt x="32" y="141"/>
                  </a:cubicBezTo>
                  <a:lnTo>
                    <a:pt x="887" y="1281"/>
                  </a:lnTo>
                  <a:cubicBezTo>
                    <a:pt x="919" y="1312"/>
                    <a:pt x="951" y="1312"/>
                    <a:pt x="982" y="1312"/>
                  </a:cubicBezTo>
                  <a:lnTo>
                    <a:pt x="1014" y="1312"/>
                  </a:lnTo>
                  <a:cubicBezTo>
                    <a:pt x="1077" y="1281"/>
                    <a:pt x="1077" y="1217"/>
                    <a:pt x="1046" y="1154"/>
                  </a:cubicBezTo>
                  <a:lnTo>
                    <a:pt x="191" y="46"/>
                  </a:lnTo>
                  <a:cubicBezTo>
                    <a:pt x="168" y="23"/>
                    <a:pt x="130" y="1"/>
                    <a:pt x="8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1"/>
            <p:cNvSpPr/>
            <p:nvPr/>
          </p:nvSpPr>
          <p:spPr>
            <a:xfrm>
              <a:off x="1823950" y="3276375"/>
              <a:ext cx="19800" cy="22500"/>
            </a:xfrm>
            <a:custGeom>
              <a:avLst/>
              <a:gdLst/>
              <a:ahLst/>
              <a:cxnLst/>
              <a:rect l="l" t="t" r="r" b="b"/>
              <a:pathLst>
                <a:path w="792" h="900" extrusionOk="0">
                  <a:moveTo>
                    <a:pt x="694" y="0"/>
                  </a:moveTo>
                  <a:cubicBezTo>
                    <a:pt x="662" y="0"/>
                    <a:pt x="624" y="22"/>
                    <a:pt x="602" y="45"/>
                  </a:cubicBezTo>
                  <a:lnTo>
                    <a:pt x="32" y="742"/>
                  </a:lnTo>
                  <a:cubicBezTo>
                    <a:pt x="0" y="805"/>
                    <a:pt x="32" y="837"/>
                    <a:pt x="63" y="868"/>
                  </a:cubicBezTo>
                  <a:cubicBezTo>
                    <a:pt x="63" y="900"/>
                    <a:pt x="95" y="900"/>
                    <a:pt x="127" y="900"/>
                  </a:cubicBezTo>
                  <a:cubicBezTo>
                    <a:pt x="158" y="900"/>
                    <a:pt x="190" y="900"/>
                    <a:pt x="190" y="868"/>
                  </a:cubicBezTo>
                  <a:lnTo>
                    <a:pt x="760" y="172"/>
                  </a:lnTo>
                  <a:cubicBezTo>
                    <a:pt x="792" y="108"/>
                    <a:pt x="792" y="45"/>
                    <a:pt x="729" y="13"/>
                  </a:cubicBezTo>
                  <a:cubicBezTo>
                    <a:pt x="719" y="4"/>
                    <a:pt x="707" y="0"/>
                    <a:pt x="69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1"/>
            <p:cNvSpPr/>
            <p:nvPr/>
          </p:nvSpPr>
          <p:spPr>
            <a:xfrm>
              <a:off x="1866700" y="3276700"/>
              <a:ext cx="4775" cy="30900"/>
            </a:xfrm>
            <a:custGeom>
              <a:avLst/>
              <a:gdLst/>
              <a:ahLst/>
              <a:cxnLst/>
              <a:rect l="l" t="t" r="r" b="b"/>
              <a:pathLst>
                <a:path w="191" h="1236" extrusionOk="0">
                  <a:moveTo>
                    <a:pt x="95" y="0"/>
                  </a:moveTo>
                  <a:cubicBezTo>
                    <a:pt x="64" y="0"/>
                    <a:pt x="0" y="64"/>
                    <a:pt x="0" y="95"/>
                  </a:cubicBezTo>
                  <a:lnTo>
                    <a:pt x="0" y="1140"/>
                  </a:lnTo>
                  <a:cubicBezTo>
                    <a:pt x="0" y="1172"/>
                    <a:pt x="64" y="1235"/>
                    <a:pt x="95" y="1235"/>
                  </a:cubicBezTo>
                  <a:cubicBezTo>
                    <a:pt x="159" y="1235"/>
                    <a:pt x="190" y="1172"/>
                    <a:pt x="190" y="1140"/>
                  </a:cubicBezTo>
                  <a:lnTo>
                    <a:pt x="190" y="95"/>
                  </a:lnTo>
                  <a:cubicBezTo>
                    <a:pt x="190" y="64"/>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1"/>
            <p:cNvSpPr/>
            <p:nvPr/>
          </p:nvSpPr>
          <p:spPr>
            <a:xfrm>
              <a:off x="1896000" y="3276375"/>
              <a:ext cx="19025" cy="22500"/>
            </a:xfrm>
            <a:custGeom>
              <a:avLst/>
              <a:gdLst/>
              <a:ahLst/>
              <a:cxnLst/>
              <a:rect l="l" t="t" r="r" b="b"/>
              <a:pathLst>
                <a:path w="761" h="900" extrusionOk="0">
                  <a:moveTo>
                    <a:pt x="66" y="0"/>
                  </a:moveTo>
                  <a:cubicBezTo>
                    <a:pt x="53" y="0"/>
                    <a:pt x="41" y="4"/>
                    <a:pt x="32" y="13"/>
                  </a:cubicBezTo>
                  <a:cubicBezTo>
                    <a:pt x="0" y="45"/>
                    <a:pt x="0" y="108"/>
                    <a:pt x="32" y="172"/>
                  </a:cubicBezTo>
                  <a:lnTo>
                    <a:pt x="570" y="868"/>
                  </a:lnTo>
                  <a:cubicBezTo>
                    <a:pt x="602" y="900"/>
                    <a:pt x="633" y="900"/>
                    <a:pt x="665" y="900"/>
                  </a:cubicBezTo>
                  <a:cubicBezTo>
                    <a:pt x="665" y="900"/>
                    <a:pt x="697" y="900"/>
                    <a:pt x="728" y="868"/>
                  </a:cubicBezTo>
                  <a:cubicBezTo>
                    <a:pt x="760" y="837"/>
                    <a:pt x="760" y="805"/>
                    <a:pt x="728" y="742"/>
                  </a:cubicBezTo>
                  <a:lnTo>
                    <a:pt x="158" y="45"/>
                  </a:lnTo>
                  <a:cubicBezTo>
                    <a:pt x="136" y="22"/>
                    <a:pt x="98" y="0"/>
                    <a:pt x="6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1"/>
            <p:cNvSpPr/>
            <p:nvPr/>
          </p:nvSpPr>
          <p:spPr>
            <a:xfrm>
              <a:off x="1488250" y="3220475"/>
              <a:ext cx="27725" cy="45150"/>
            </a:xfrm>
            <a:custGeom>
              <a:avLst/>
              <a:gdLst/>
              <a:ahLst/>
              <a:cxnLst/>
              <a:rect l="l" t="t" r="r" b="b"/>
              <a:pathLst>
                <a:path w="1109" h="1806" extrusionOk="0">
                  <a:moveTo>
                    <a:pt x="507" y="317"/>
                  </a:moveTo>
                  <a:lnTo>
                    <a:pt x="507" y="666"/>
                  </a:lnTo>
                  <a:cubicBezTo>
                    <a:pt x="444" y="634"/>
                    <a:pt x="380" y="602"/>
                    <a:pt x="349" y="539"/>
                  </a:cubicBezTo>
                  <a:cubicBezTo>
                    <a:pt x="349" y="444"/>
                    <a:pt x="380" y="381"/>
                    <a:pt x="444" y="349"/>
                  </a:cubicBezTo>
                  <a:cubicBezTo>
                    <a:pt x="475" y="317"/>
                    <a:pt x="444" y="317"/>
                    <a:pt x="507" y="317"/>
                  </a:cubicBezTo>
                  <a:close/>
                  <a:moveTo>
                    <a:pt x="697" y="982"/>
                  </a:moveTo>
                  <a:cubicBezTo>
                    <a:pt x="792" y="1014"/>
                    <a:pt x="887" y="1109"/>
                    <a:pt x="919" y="1204"/>
                  </a:cubicBezTo>
                  <a:cubicBezTo>
                    <a:pt x="919" y="1362"/>
                    <a:pt x="856" y="1489"/>
                    <a:pt x="729" y="1521"/>
                  </a:cubicBezTo>
                  <a:lnTo>
                    <a:pt x="697" y="1521"/>
                  </a:lnTo>
                  <a:lnTo>
                    <a:pt x="697" y="982"/>
                  </a:lnTo>
                  <a:close/>
                  <a:moveTo>
                    <a:pt x="602" y="1"/>
                  </a:moveTo>
                  <a:cubicBezTo>
                    <a:pt x="571" y="1"/>
                    <a:pt x="507" y="64"/>
                    <a:pt x="507" y="96"/>
                  </a:cubicBezTo>
                  <a:lnTo>
                    <a:pt x="507" y="127"/>
                  </a:lnTo>
                  <a:cubicBezTo>
                    <a:pt x="412" y="127"/>
                    <a:pt x="380" y="159"/>
                    <a:pt x="349" y="191"/>
                  </a:cubicBezTo>
                  <a:cubicBezTo>
                    <a:pt x="190" y="254"/>
                    <a:pt x="127" y="412"/>
                    <a:pt x="159" y="571"/>
                  </a:cubicBezTo>
                  <a:cubicBezTo>
                    <a:pt x="190" y="761"/>
                    <a:pt x="317" y="824"/>
                    <a:pt x="507" y="887"/>
                  </a:cubicBezTo>
                  <a:lnTo>
                    <a:pt x="507" y="1552"/>
                  </a:lnTo>
                  <a:cubicBezTo>
                    <a:pt x="349" y="1552"/>
                    <a:pt x="254" y="1489"/>
                    <a:pt x="222" y="1426"/>
                  </a:cubicBezTo>
                  <a:cubicBezTo>
                    <a:pt x="204" y="1389"/>
                    <a:pt x="174" y="1373"/>
                    <a:pt x="140" y="1373"/>
                  </a:cubicBezTo>
                  <a:cubicBezTo>
                    <a:pt x="116" y="1373"/>
                    <a:pt x="90" y="1381"/>
                    <a:pt x="64" y="1394"/>
                  </a:cubicBezTo>
                  <a:cubicBezTo>
                    <a:pt x="32" y="1394"/>
                    <a:pt x="0" y="1457"/>
                    <a:pt x="32" y="1521"/>
                  </a:cubicBezTo>
                  <a:cubicBezTo>
                    <a:pt x="127" y="1647"/>
                    <a:pt x="317" y="1742"/>
                    <a:pt x="507" y="1742"/>
                  </a:cubicBezTo>
                  <a:cubicBezTo>
                    <a:pt x="507" y="1774"/>
                    <a:pt x="539" y="1806"/>
                    <a:pt x="602" y="1806"/>
                  </a:cubicBezTo>
                  <a:cubicBezTo>
                    <a:pt x="634" y="1806"/>
                    <a:pt x="666" y="1774"/>
                    <a:pt x="666" y="1711"/>
                  </a:cubicBezTo>
                  <a:lnTo>
                    <a:pt x="761" y="1711"/>
                  </a:lnTo>
                  <a:cubicBezTo>
                    <a:pt x="982" y="1616"/>
                    <a:pt x="1109" y="1426"/>
                    <a:pt x="1077" y="1204"/>
                  </a:cubicBezTo>
                  <a:cubicBezTo>
                    <a:pt x="1077" y="951"/>
                    <a:pt x="887" y="824"/>
                    <a:pt x="697" y="761"/>
                  </a:cubicBezTo>
                  <a:lnTo>
                    <a:pt x="697" y="317"/>
                  </a:lnTo>
                  <a:cubicBezTo>
                    <a:pt x="697" y="349"/>
                    <a:pt x="792" y="381"/>
                    <a:pt x="824" y="412"/>
                  </a:cubicBezTo>
                  <a:cubicBezTo>
                    <a:pt x="837" y="426"/>
                    <a:pt x="856" y="433"/>
                    <a:pt x="875" y="433"/>
                  </a:cubicBezTo>
                  <a:cubicBezTo>
                    <a:pt x="903" y="433"/>
                    <a:pt x="932" y="418"/>
                    <a:pt x="951" y="381"/>
                  </a:cubicBezTo>
                  <a:cubicBezTo>
                    <a:pt x="982" y="349"/>
                    <a:pt x="982" y="286"/>
                    <a:pt x="951" y="254"/>
                  </a:cubicBezTo>
                  <a:cubicBezTo>
                    <a:pt x="887" y="191"/>
                    <a:pt x="792" y="159"/>
                    <a:pt x="697" y="127"/>
                  </a:cubicBezTo>
                  <a:lnTo>
                    <a:pt x="697" y="96"/>
                  </a:lnTo>
                  <a:cubicBezTo>
                    <a:pt x="697" y="64"/>
                    <a:pt x="666" y="1"/>
                    <a:pt x="6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1"/>
            <p:cNvSpPr/>
            <p:nvPr/>
          </p:nvSpPr>
          <p:spPr>
            <a:xfrm>
              <a:off x="1655300" y="3253725"/>
              <a:ext cx="55450" cy="91075"/>
            </a:xfrm>
            <a:custGeom>
              <a:avLst/>
              <a:gdLst/>
              <a:ahLst/>
              <a:cxnLst/>
              <a:rect l="l" t="t" r="r" b="b"/>
              <a:pathLst>
                <a:path w="2218" h="3643" extrusionOk="0">
                  <a:moveTo>
                    <a:pt x="1046" y="381"/>
                  </a:moveTo>
                  <a:lnTo>
                    <a:pt x="1046" y="1489"/>
                  </a:lnTo>
                  <a:cubicBezTo>
                    <a:pt x="792" y="1363"/>
                    <a:pt x="539" y="1268"/>
                    <a:pt x="539" y="1046"/>
                  </a:cubicBezTo>
                  <a:cubicBezTo>
                    <a:pt x="539" y="381"/>
                    <a:pt x="951" y="412"/>
                    <a:pt x="1046" y="381"/>
                  </a:cubicBezTo>
                  <a:close/>
                  <a:moveTo>
                    <a:pt x="1236" y="1774"/>
                  </a:moveTo>
                  <a:cubicBezTo>
                    <a:pt x="1616" y="1933"/>
                    <a:pt x="1932" y="2091"/>
                    <a:pt x="1964" y="2503"/>
                  </a:cubicBezTo>
                  <a:cubicBezTo>
                    <a:pt x="2027" y="3009"/>
                    <a:pt x="1742" y="3231"/>
                    <a:pt x="1457" y="3326"/>
                  </a:cubicBezTo>
                  <a:cubicBezTo>
                    <a:pt x="1394" y="3326"/>
                    <a:pt x="1331" y="3358"/>
                    <a:pt x="1236" y="3358"/>
                  </a:cubicBezTo>
                  <a:lnTo>
                    <a:pt x="1236" y="1774"/>
                  </a:lnTo>
                  <a:close/>
                  <a:moveTo>
                    <a:pt x="1141" y="1"/>
                  </a:moveTo>
                  <a:cubicBezTo>
                    <a:pt x="1109" y="1"/>
                    <a:pt x="1046" y="32"/>
                    <a:pt x="1046" y="96"/>
                  </a:cubicBezTo>
                  <a:lnTo>
                    <a:pt x="1046" y="191"/>
                  </a:lnTo>
                  <a:cubicBezTo>
                    <a:pt x="856" y="222"/>
                    <a:pt x="254" y="286"/>
                    <a:pt x="286" y="1078"/>
                  </a:cubicBezTo>
                  <a:cubicBezTo>
                    <a:pt x="317" y="1394"/>
                    <a:pt x="666" y="1553"/>
                    <a:pt x="1046" y="1679"/>
                  </a:cubicBezTo>
                  <a:lnTo>
                    <a:pt x="1046" y="3358"/>
                  </a:lnTo>
                  <a:cubicBezTo>
                    <a:pt x="666" y="3358"/>
                    <a:pt x="317" y="3231"/>
                    <a:pt x="222" y="3041"/>
                  </a:cubicBezTo>
                  <a:cubicBezTo>
                    <a:pt x="191" y="2978"/>
                    <a:pt x="127" y="2978"/>
                    <a:pt x="64" y="2978"/>
                  </a:cubicBezTo>
                  <a:cubicBezTo>
                    <a:pt x="32" y="3009"/>
                    <a:pt x="1" y="3073"/>
                    <a:pt x="32" y="3104"/>
                  </a:cubicBezTo>
                  <a:cubicBezTo>
                    <a:pt x="191" y="3389"/>
                    <a:pt x="602" y="3548"/>
                    <a:pt x="1046" y="3548"/>
                  </a:cubicBezTo>
                  <a:cubicBezTo>
                    <a:pt x="1046" y="3611"/>
                    <a:pt x="1077" y="3643"/>
                    <a:pt x="1141" y="3643"/>
                  </a:cubicBezTo>
                  <a:cubicBezTo>
                    <a:pt x="1172" y="3643"/>
                    <a:pt x="1236" y="3611"/>
                    <a:pt x="1236" y="3548"/>
                  </a:cubicBezTo>
                  <a:cubicBezTo>
                    <a:pt x="1331" y="3548"/>
                    <a:pt x="1426" y="3516"/>
                    <a:pt x="1521" y="3484"/>
                  </a:cubicBezTo>
                  <a:cubicBezTo>
                    <a:pt x="1964" y="3358"/>
                    <a:pt x="2217" y="2978"/>
                    <a:pt x="2154" y="2471"/>
                  </a:cubicBezTo>
                  <a:cubicBezTo>
                    <a:pt x="2091" y="1933"/>
                    <a:pt x="1616" y="1743"/>
                    <a:pt x="1236" y="1553"/>
                  </a:cubicBezTo>
                  <a:lnTo>
                    <a:pt x="1236" y="412"/>
                  </a:lnTo>
                  <a:cubicBezTo>
                    <a:pt x="1426" y="412"/>
                    <a:pt x="1584" y="507"/>
                    <a:pt x="1742" y="634"/>
                  </a:cubicBezTo>
                  <a:cubicBezTo>
                    <a:pt x="1774" y="650"/>
                    <a:pt x="1798" y="658"/>
                    <a:pt x="1818" y="658"/>
                  </a:cubicBezTo>
                  <a:cubicBezTo>
                    <a:pt x="1837" y="658"/>
                    <a:pt x="1853" y="650"/>
                    <a:pt x="1869" y="634"/>
                  </a:cubicBezTo>
                  <a:cubicBezTo>
                    <a:pt x="1901" y="571"/>
                    <a:pt x="1932" y="539"/>
                    <a:pt x="1869" y="507"/>
                  </a:cubicBezTo>
                  <a:cubicBezTo>
                    <a:pt x="1679" y="317"/>
                    <a:pt x="1426" y="222"/>
                    <a:pt x="1236" y="222"/>
                  </a:cubicBezTo>
                  <a:lnTo>
                    <a:pt x="1236" y="96"/>
                  </a:lnTo>
                  <a:cubicBezTo>
                    <a:pt x="1236" y="32"/>
                    <a:pt x="1204" y="1"/>
                    <a:pt x="11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1"/>
            <p:cNvSpPr/>
            <p:nvPr/>
          </p:nvSpPr>
          <p:spPr>
            <a:xfrm>
              <a:off x="1846100" y="3171400"/>
              <a:ext cx="38825" cy="63350"/>
            </a:xfrm>
            <a:custGeom>
              <a:avLst/>
              <a:gdLst/>
              <a:ahLst/>
              <a:cxnLst/>
              <a:rect l="l" t="t" r="r" b="b"/>
              <a:pathLst>
                <a:path w="1553" h="2534" extrusionOk="0">
                  <a:moveTo>
                    <a:pt x="729" y="349"/>
                  </a:moveTo>
                  <a:lnTo>
                    <a:pt x="729" y="1014"/>
                  </a:lnTo>
                  <a:cubicBezTo>
                    <a:pt x="539" y="919"/>
                    <a:pt x="444" y="855"/>
                    <a:pt x="413" y="729"/>
                  </a:cubicBezTo>
                  <a:cubicBezTo>
                    <a:pt x="381" y="570"/>
                    <a:pt x="444" y="444"/>
                    <a:pt x="571" y="380"/>
                  </a:cubicBezTo>
                  <a:cubicBezTo>
                    <a:pt x="603" y="349"/>
                    <a:pt x="634" y="349"/>
                    <a:pt x="729" y="349"/>
                  </a:cubicBezTo>
                  <a:close/>
                  <a:moveTo>
                    <a:pt x="919" y="1299"/>
                  </a:moveTo>
                  <a:cubicBezTo>
                    <a:pt x="1109" y="1394"/>
                    <a:pt x="1299" y="1489"/>
                    <a:pt x="1331" y="1742"/>
                  </a:cubicBezTo>
                  <a:cubicBezTo>
                    <a:pt x="1394" y="2059"/>
                    <a:pt x="1204" y="2185"/>
                    <a:pt x="1014" y="2249"/>
                  </a:cubicBezTo>
                  <a:cubicBezTo>
                    <a:pt x="983" y="2280"/>
                    <a:pt x="919" y="2280"/>
                    <a:pt x="919" y="2280"/>
                  </a:cubicBezTo>
                  <a:lnTo>
                    <a:pt x="919" y="1299"/>
                  </a:lnTo>
                  <a:close/>
                  <a:moveTo>
                    <a:pt x="824" y="0"/>
                  </a:moveTo>
                  <a:cubicBezTo>
                    <a:pt x="761" y="0"/>
                    <a:pt x="729" y="32"/>
                    <a:pt x="729" y="95"/>
                  </a:cubicBezTo>
                  <a:lnTo>
                    <a:pt x="729" y="159"/>
                  </a:lnTo>
                  <a:cubicBezTo>
                    <a:pt x="634" y="159"/>
                    <a:pt x="539" y="190"/>
                    <a:pt x="444" y="222"/>
                  </a:cubicBezTo>
                  <a:cubicBezTo>
                    <a:pt x="254" y="349"/>
                    <a:pt x="191" y="539"/>
                    <a:pt x="223" y="792"/>
                  </a:cubicBezTo>
                  <a:cubicBezTo>
                    <a:pt x="286" y="1014"/>
                    <a:pt x="444" y="1109"/>
                    <a:pt x="729" y="1204"/>
                  </a:cubicBezTo>
                  <a:lnTo>
                    <a:pt x="729" y="2312"/>
                  </a:lnTo>
                  <a:cubicBezTo>
                    <a:pt x="444" y="2280"/>
                    <a:pt x="254" y="2185"/>
                    <a:pt x="191" y="2090"/>
                  </a:cubicBezTo>
                  <a:cubicBezTo>
                    <a:pt x="191" y="2053"/>
                    <a:pt x="169" y="2038"/>
                    <a:pt x="138" y="2038"/>
                  </a:cubicBezTo>
                  <a:cubicBezTo>
                    <a:pt x="117" y="2038"/>
                    <a:pt x="90" y="2046"/>
                    <a:pt x="64" y="2059"/>
                  </a:cubicBezTo>
                  <a:cubicBezTo>
                    <a:pt x="33" y="2059"/>
                    <a:pt x="1" y="2122"/>
                    <a:pt x="33" y="2154"/>
                  </a:cubicBezTo>
                  <a:cubicBezTo>
                    <a:pt x="128" y="2344"/>
                    <a:pt x="413" y="2470"/>
                    <a:pt x="729" y="2502"/>
                  </a:cubicBezTo>
                  <a:cubicBezTo>
                    <a:pt x="729" y="2534"/>
                    <a:pt x="761" y="2534"/>
                    <a:pt x="793" y="2534"/>
                  </a:cubicBezTo>
                  <a:cubicBezTo>
                    <a:pt x="856" y="2534"/>
                    <a:pt x="888" y="2502"/>
                    <a:pt x="888" y="2470"/>
                  </a:cubicBezTo>
                  <a:cubicBezTo>
                    <a:pt x="951" y="2470"/>
                    <a:pt x="1014" y="2439"/>
                    <a:pt x="1046" y="2439"/>
                  </a:cubicBezTo>
                  <a:cubicBezTo>
                    <a:pt x="1394" y="2344"/>
                    <a:pt x="1553" y="2059"/>
                    <a:pt x="1521" y="1710"/>
                  </a:cubicBezTo>
                  <a:cubicBezTo>
                    <a:pt x="1489" y="1362"/>
                    <a:pt x="1204" y="1204"/>
                    <a:pt x="919" y="1077"/>
                  </a:cubicBezTo>
                  <a:lnTo>
                    <a:pt x="919" y="349"/>
                  </a:lnTo>
                  <a:cubicBezTo>
                    <a:pt x="1014" y="349"/>
                    <a:pt x="1109" y="412"/>
                    <a:pt x="1204" y="475"/>
                  </a:cubicBezTo>
                  <a:cubicBezTo>
                    <a:pt x="1220" y="491"/>
                    <a:pt x="1244" y="499"/>
                    <a:pt x="1268" y="499"/>
                  </a:cubicBezTo>
                  <a:cubicBezTo>
                    <a:pt x="1291" y="499"/>
                    <a:pt x="1315" y="491"/>
                    <a:pt x="1331" y="475"/>
                  </a:cubicBezTo>
                  <a:cubicBezTo>
                    <a:pt x="1363" y="444"/>
                    <a:pt x="1363" y="380"/>
                    <a:pt x="1331" y="349"/>
                  </a:cubicBezTo>
                  <a:cubicBezTo>
                    <a:pt x="1204" y="254"/>
                    <a:pt x="1014" y="190"/>
                    <a:pt x="919" y="159"/>
                  </a:cubicBezTo>
                  <a:lnTo>
                    <a:pt x="919" y="95"/>
                  </a:lnTo>
                  <a:cubicBezTo>
                    <a:pt x="919" y="32"/>
                    <a:pt x="888" y="0"/>
                    <a:pt x="82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1"/>
            <p:cNvSpPr/>
            <p:nvPr/>
          </p:nvSpPr>
          <p:spPr>
            <a:xfrm>
              <a:off x="1462125" y="3202275"/>
              <a:ext cx="81575" cy="81575"/>
            </a:xfrm>
            <a:custGeom>
              <a:avLst/>
              <a:gdLst/>
              <a:ahLst/>
              <a:cxnLst/>
              <a:rect l="l" t="t" r="r" b="b"/>
              <a:pathLst>
                <a:path w="3263" h="3263" extrusionOk="0">
                  <a:moveTo>
                    <a:pt x="1647" y="159"/>
                  </a:moveTo>
                  <a:cubicBezTo>
                    <a:pt x="2439" y="159"/>
                    <a:pt x="3072" y="824"/>
                    <a:pt x="3072" y="1615"/>
                  </a:cubicBezTo>
                  <a:cubicBezTo>
                    <a:pt x="3072" y="2407"/>
                    <a:pt x="2439" y="3072"/>
                    <a:pt x="1647" y="3072"/>
                  </a:cubicBezTo>
                  <a:cubicBezTo>
                    <a:pt x="855" y="3072"/>
                    <a:pt x="190" y="2407"/>
                    <a:pt x="190" y="1615"/>
                  </a:cubicBezTo>
                  <a:cubicBezTo>
                    <a:pt x="190" y="824"/>
                    <a:pt x="855" y="159"/>
                    <a:pt x="1647" y="159"/>
                  </a:cubicBezTo>
                  <a:close/>
                  <a:moveTo>
                    <a:pt x="1647" y="0"/>
                  </a:moveTo>
                  <a:cubicBezTo>
                    <a:pt x="729" y="0"/>
                    <a:pt x="0" y="729"/>
                    <a:pt x="0" y="1615"/>
                  </a:cubicBezTo>
                  <a:cubicBezTo>
                    <a:pt x="0" y="2502"/>
                    <a:pt x="729" y="3262"/>
                    <a:pt x="1647" y="3262"/>
                  </a:cubicBezTo>
                  <a:cubicBezTo>
                    <a:pt x="2534" y="3262"/>
                    <a:pt x="3262" y="2502"/>
                    <a:pt x="3262" y="1615"/>
                  </a:cubicBezTo>
                  <a:cubicBezTo>
                    <a:pt x="3262" y="729"/>
                    <a:pt x="2534" y="0"/>
                    <a:pt x="164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1"/>
            <p:cNvSpPr/>
            <p:nvPr/>
          </p:nvSpPr>
          <p:spPr>
            <a:xfrm>
              <a:off x="1470050" y="3210175"/>
              <a:ext cx="65725" cy="64950"/>
            </a:xfrm>
            <a:custGeom>
              <a:avLst/>
              <a:gdLst/>
              <a:ahLst/>
              <a:cxnLst/>
              <a:rect l="l" t="t" r="r" b="b"/>
              <a:pathLst>
                <a:path w="2629" h="2598" extrusionOk="0">
                  <a:moveTo>
                    <a:pt x="1330" y="191"/>
                  </a:moveTo>
                  <a:cubicBezTo>
                    <a:pt x="1932" y="191"/>
                    <a:pt x="2439" y="666"/>
                    <a:pt x="2439" y="1299"/>
                  </a:cubicBezTo>
                  <a:cubicBezTo>
                    <a:pt x="2439" y="1933"/>
                    <a:pt x="1932" y="2408"/>
                    <a:pt x="1330" y="2408"/>
                  </a:cubicBezTo>
                  <a:cubicBezTo>
                    <a:pt x="697" y="2408"/>
                    <a:pt x="190" y="1933"/>
                    <a:pt x="190" y="1299"/>
                  </a:cubicBezTo>
                  <a:cubicBezTo>
                    <a:pt x="190" y="666"/>
                    <a:pt x="697" y="191"/>
                    <a:pt x="1330" y="191"/>
                  </a:cubicBezTo>
                  <a:close/>
                  <a:moveTo>
                    <a:pt x="1330" y="1"/>
                  </a:moveTo>
                  <a:cubicBezTo>
                    <a:pt x="602" y="1"/>
                    <a:pt x="0" y="571"/>
                    <a:pt x="0" y="1299"/>
                  </a:cubicBezTo>
                  <a:cubicBezTo>
                    <a:pt x="0" y="2028"/>
                    <a:pt x="602" y="2598"/>
                    <a:pt x="1330" y="2598"/>
                  </a:cubicBezTo>
                  <a:cubicBezTo>
                    <a:pt x="2027" y="2598"/>
                    <a:pt x="2629" y="2028"/>
                    <a:pt x="2629" y="1299"/>
                  </a:cubicBezTo>
                  <a:cubicBezTo>
                    <a:pt x="2629" y="571"/>
                    <a:pt x="2027" y="1"/>
                    <a:pt x="133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1"/>
            <p:cNvSpPr/>
            <p:nvPr/>
          </p:nvSpPr>
          <p:spPr>
            <a:xfrm>
              <a:off x="1590375" y="3169025"/>
              <a:ext cx="188475" cy="224075"/>
            </a:xfrm>
            <a:custGeom>
              <a:avLst/>
              <a:gdLst/>
              <a:ahLst/>
              <a:cxnLst/>
              <a:rect l="l" t="t" r="r" b="b"/>
              <a:pathLst>
                <a:path w="7539" h="8963" extrusionOk="0">
                  <a:moveTo>
                    <a:pt x="3769" y="1615"/>
                  </a:moveTo>
                  <a:cubicBezTo>
                    <a:pt x="5765" y="1615"/>
                    <a:pt x="7348" y="3230"/>
                    <a:pt x="7348" y="5194"/>
                  </a:cubicBezTo>
                  <a:cubicBezTo>
                    <a:pt x="7348" y="7189"/>
                    <a:pt x="5733" y="8772"/>
                    <a:pt x="3769" y="8772"/>
                  </a:cubicBezTo>
                  <a:cubicBezTo>
                    <a:pt x="1806" y="8772"/>
                    <a:pt x="191" y="7189"/>
                    <a:pt x="191" y="5194"/>
                  </a:cubicBezTo>
                  <a:cubicBezTo>
                    <a:pt x="191" y="3230"/>
                    <a:pt x="1806" y="1615"/>
                    <a:pt x="3769" y="1615"/>
                  </a:cubicBezTo>
                  <a:close/>
                  <a:moveTo>
                    <a:pt x="4403" y="0"/>
                  </a:moveTo>
                  <a:cubicBezTo>
                    <a:pt x="4339" y="0"/>
                    <a:pt x="4308" y="32"/>
                    <a:pt x="4308" y="95"/>
                  </a:cubicBezTo>
                  <a:lnTo>
                    <a:pt x="4308" y="1457"/>
                  </a:lnTo>
                  <a:cubicBezTo>
                    <a:pt x="4118" y="1457"/>
                    <a:pt x="3959" y="1425"/>
                    <a:pt x="3801" y="1425"/>
                  </a:cubicBezTo>
                  <a:cubicBezTo>
                    <a:pt x="3548" y="1425"/>
                    <a:pt x="3263" y="1457"/>
                    <a:pt x="3104" y="1489"/>
                  </a:cubicBezTo>
                  <a:lnTo>
                    <a:pt x="3104" y="285"/>
                  </a:lnTo>
                  <a:cubicBezTo>
                    <a:pt x="3104" y="222"/>
                    <a:pt x="3041" y="190"/>
                    <a:pt x="3009" y="190"/>
                  </a:cubicBezTo>
                  <a:cubicBezTo>
                    <a:pt x="2946" y="190"/>
                    <a:pt x="2914" y="222"/>
                    <a:pt x="2914" y="285"/>
                  </a:cubicBezTo>
                  <a:lnTo>
                    <a:pt x="2914" y="1552"/>
                  </a:lnTo>
                  <a:cubicBezTo>
                    <a:pt x="1204" y="1932"/>
                    <a:pt x="1" y="3420"/>
                    <a:pt x="1" y="5194"/>
                  </a:cubicBezTo>
                  <a:cubicBezTo>
                    <a:pt x="1" y="7284"/>
                    <a:pt x="1679" y="8963"/>
                    <a:pt x="3769" y="8963"/>
                  </a:cubicBezTo>
                  <a:cubicBezTo>
                    <a:pt x="5860" y="8963"/>
                    <a:pt x="7538" y="7284"/>
                    <a:pt x="7538" y="5194"/>
                  </a:cubicBezTo>
                  <a:cubicBezTo>
                    <a:pt x="7538" y="3357"/>
                    <a:pt x="6240" y="1837"/>
                    <a:pt x="4498" y="1520"/>
                  </a:cubicBezTo>
                  <a:cubicBezTo>
                    <a:pt x="4498" y="1520"/>
                    <a:pt x="4498" y="1520"/>
                    <a:pt x="4498" y="1489"/>
                  </a:cubicBezTo>
                  <a:lnTo>
                    <a:pt x="4498" y="95"/>
                  </a:lnTo>
                  <a:cubicBezTo>
                    <a:pt x="4498" y="32"/>
                    <a:pt x="4466" y="0"/>
                    <a:pt x="440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1"/>
            <p:cNvSpPr/>
            <p:nvPr/>
          </p:nvSpPr>
          <p:spPr>
            <a:xfrm>
              <a:off x="1605425" y="3220475"/>
              <a:ext cx="158375" cy="157575"/>
            </a:xfrm>
            <a:custGeom>
              <a:avLst/>
              <a:gdLst/>
              <a:ahLst/>
              <a:cxnLst/>
              <a:rect l="l" t="t" r="r" b="b"/>
              <a:pathLst>
                <a:path w="6335" h="6303" extrusionOk="0">
                  <a:moveTo>
                    <a:pt x="3167" y="191"/>
                  </a:moveTo>
                  <a:cubicBezTo>
                    <a:pt x="4814" y="191"/>
                    <a:pt x="6144" y="1521"/>
                    <a:pt x="6144" y="3136"/>
                  </a:cubicBezTo>
                  <a:cubicBezTo>
                    <a:pt x="6144" y="4783"/>
                    <a:pt x="4814" y="6113"/>
                    <a:pt x="3167" y="6113"/>
                  </a:cubicBezTo>
                  <a:cubicBezTo>
                    <a:pt x="1521" y="6113"/>
                    <a:pt x="190" y="4783"/>
                    <a:pt x="190" y="3136"/>
                  </a:cubicBezTo>
                  <a:cubicBezTo>
                    <a:pt x="190" y="1521"/>
                    <a:pt x="1521" y="191"/>
                    <a:pt x="3167" y="191"/>
                  </a:cubicBezTo>
                  <a:close/>
                  <a:moveTo>
                    <a:pt x="3167" y="1"/>
                  </a:moveTo>
                  <a:cubicBezTo>
                    <a:pt x="1426" y="1"/>
                    <a:pt x="0" y="1394"/>
                    <a:pt x="0" y="3136"/>
                  </a:cubicBezTo>
                  <a:cubicBezTo>
                    <a:pt x="0" y="4878"/>
                    <a:pt x="1426" y="6303"/>
                    <a:pt x="3167" y="6303"/>
                  </a:cubicBezTo>
                  <a:cubicBezTo>
                    <a:pt x="4909" y="6303"/>
                    <a:pt x="6334" y="4878"/>
                    <a:pt x="6334" y="3136"/>
                  </a:cubicBezTo>
                  <a:cubicBezTo>
                    <a:pt x="6334" y="1394"/>
                    <a:pt x="4909" y="1"/>
                    <a:pt x="316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1"/>
            <p:cNvSpPr/>
            <p:nvPr/>
          </p:nvSpPr>
          <p:spPr>
            <a:xfrm>
              <a:off x="1801775" y="3117550"/>
              <a:ext cx="131450" cy="148875"/>
            </a:xfrm>
            <a:custGeom>
              <a:avLst/>
              <a:gdLst/>
              <a:ahLst/>
              <a:cxnLst/>
              <a:rect l="l" t="t" r="r" b="b"/>
              <a:pathLst>
                <a:path w="5258" h="5955" extrusionOk="0">
                  <a:moveTo>
                    <a:pt x="2629" y="856"/>
                  </a:moveTo>
                  <a:cubicBezTo>
                    <a:pt x="3959" y="856"/>
                    <a:pt x="5067" y="1964"/>
                    <a:pt x="5067" y="3326"/>
                  </a:cubicBezTo>
                  <a:cubicBezTo>
                    <a:pt x="5067" y="4656"/>
                    <a:pt x="3959" y="5764"/>
                    <a:pt x="2629" y="5764"/>
                  </a:cubicBezTo>
                  <a:cubicBezTo>
                    <a:pt x="1267" y="5764"/>
                    <a:pt x="159" y="4656"/>
                    <a:pt x="159" y="3326"/>
                  </a:cubicBezTo>
                  <a:cubicBezTo>
                    <a:pt x="159" y="1964"/>
                    <a:pt x="1267" y="856"/>
                    <a:pt x="2629" y="856"/>
                  </a:cubicBezTo>
                  <a:close/>
                  <a:moveTo>
                    <a:pt x="2027" y="1"/>
                  </a:moveTo>
                  <a:cubicBezTo>
                    <a:pt x="1996" y="1"/>
                    <a:pt x="1932" y="32"/>
                    <a:pt x="1932" y="96"/>
                  </a:cubicBezTo>
                  <a:lnTo>
                    <a:pt x="1932" y="761"/>
                  </a:lnTo>
                  <a:cubicBezTo>
                    <a:pt x="824" y="1077"/>
                    <a:pt x="0" y="2091"/>
                    <a:pt x="0" y="3326"/>
                  </a:cubicBezTo>
                  <a:cubicBezTo>
                    <a:pt x="0" y="4783"/>
                    <a:pt x="1172" y="5954"/>
                    <a:pt x="2629" y="5954"/>
                  </a:cubicBezTo>
                  <a:cubicBezTo>
                    <a:pt x="4086" y="5954"/>
                    <a:pt x="5257" y="4783"/>
                    <a:pt x="5257" y="3326"/>
                  </a:cubicBezTo>
                  <a:cubicBezTo>
                    <a:pt x="5257" y="2123"/>
                    <a:pt x="4497" y="1077"/>
                    <a:pt x="3357" y="792"/>
                  </a:cubicBezTo>
                  <a:lnTo>
                    <a:pt x="3357" y="286"/>
                  </a:lnTo>
                  <a:cubicBezTo>
                    <a:pt x="3357" y="222"/>
                    <a:pt x="3326" y="191"/>
                    <a:pt x="3262" y="191"/>
                  </a:cubicBezTo>
                  <a:cubicBezTo>
                    <a:pt x="3199" y="191"/>
                    <a:pt x="3167" y="222"/>
                    <a:pt x="3167" y="286"/>
                  </a:cubicBezTo>
                  <a:lnTo>
                    <a:pt x="3167" y="729"/>
                  </a:lnTo>
                  <a:cubicBezTo>
                    <a:pt x="2977" y="697"/>
                    <a:pt x="2819" y="666"/>
                    <a:pt x="2629" y="666"/>
                  </a:cubicBezTo>
                  <a:cubicBezTo>
                    <a:pt x="2471" y="666"/>
                    <a:pt x="2312" y="697"/>
                    <a:pt x="2122" y="729"/>
                  </a:cubicBezTo>
                  <a:lnTo>
                    <a:pt x="2122" y="96"/>
                  </a:lnTo>
                  <a:cubicBezTo>
                    <a:pt x="2122" y="32"/>
                    <a:pt x="2091" y="1"/>
                    <a:pt x="20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1"/>
            <p:cNvSpPr/>
            <p:nvPr/>
          </p:nvSpPr>
          <p:spPr>
            <a:xfrm>
              <a:off x="1812075" y="3145275"/>
              <a:ext cx="110850" cy="110075"/>
            </a:xfrm>
            <a:custGeom>
              <a:avLst/>
              <a:gdLst/>
              <a:ahLst/>
              <a:cxnLst/>
              <a:rect l="l" t="t" r="r" b="b"/>
              <a:pathLst>
                <a:path w="4434" h="4403" extrusionOk="0">
                  <a:moveTo>
                    <a:pt x="2217" y="190"/>
                  </a:moveTo>
                  <a:cubicBezTo>
                    <a:pt x="3325" y="190"/>
                    <a:pt x="4244" y="1077"/>
                    <a:pt x="4244" y="2217"/>
                  </a:cubicBezTo>
                  <a:cubicBezTo>
                    <a:pt x="4244" y="3325"/>
                    <a:pt x="3325" y="4244"/>
                    <a:pt x="2217" y="4244"/>
                  </a:cubicBezTo>
                  <a:cubicBezTo>
                    <a:pt x="1077" y="4244"/>
                    <a:pt x="190" y="3325"/>
                    <a:pt x="190" y="2217"/>
                  </a:cubicBezTo>
                  <a:cubicBezTo>
                    <a:pt x="190" y="1077"/>
                    <a:pt x="1077" y="190"/>
                    <a:pt x="2217" y="190"/>
                  </a:cubicBezTo>
                  <a:close/>
                  <a:moveTo>
                    <a:pt x="2217" y="0"/>
                  </a:moveTo>
                  <a:cubicBezTo>
                    <a:pt x="982" y="0"/>
                    <a:pt x="0" y="982"/>
                    <a:pt x="0" y="2217"/>
                  </a:cubicBezTo>
                  <a:cubicBezTo>
                    <a:pt x="0" y="3420"/>
                    <a:pt x="982" y="4402"/>
                    <a:pt x="2217" y="4402"/>
                  </a:cubicBezTo>
                  <a:cubicBezTo>
                    <a:pt x="3420" y="4402"/>
                    <a:pt x="4434" y="3420"/>
                    <a:pt x="4434" y="2217"/>
                  </a:cubicBezTo>
                  <a:cubicBezTo>
                    <a:pt x="4434" y="982"/>
                    <a:pt x="3420" y="0"/>
                    <a:pt x="221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1"/>
            <p:cNvSpPr/>
            <p:nvPr/>
          </p:nvSpPr>
          <p:spPr>
            <a:xfrm>
              <a:off x="2693250" y="3044725"/>
              <a:ext cx="85550" cy="86325"/>
            </a:xfrm>
            <a:custGeom>
              <a:avLst/>
              <a:gdLst/>
              <a:ahLst/>
              <a:cxnLst/>
              <a:rect l="l" t="t" r="r" b="b"/>
              <a:pathLst>
                <a:path w="3422" h="3453" extrusionOk="0">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1"/>
            <p:cNvSpPr/>
            <p:nvPr/>
          </p:nvSpPr>
          <p:spPr>
            <a:xfrm>
              <a:off x="5318625" y="2080400"/>
              <a:ext cx="87100" cy="87125"/>
            </a:xfrm>
            <a:custGeom>
              <a:avLst/>
              <a:gdLst/>
              <a:ahLst/>
              <a:cxnLst/>
              <a:rect l="l" t="t" r="r" b="b"/>
              <a:pathLst>
                <a:path w="3484" h="3485" extrusionOk="0">
                  <a:moveTo>
                    <a:pt x="1742" y="0"/>
                  </a:moveTo>
                  <a:cubicBezTo>
                    <a:pt x="792" y="0"/>
                    <a:pt x="0" y="761"/>
                    <a:pt x="0" y="1742"/>
                  </a:cubicBezTo>
                  <a:cubicBezTo>
                    <a:pt x="0" y="2692"/>
                    <a:pt x="792" y="3484"/>
                    <a:pt x="1742" y="3484"/>
                  </a:cubicBezTo>
                  <a:cubicBezTo>
                    <a:pt x="2724" y="3484"/>
                    <a:pt x="3484" y="2692"/>
                    <a:pt x="3484" y="1742"/>
                  </a:cubicBezTo>
                  <a:cubicBezTo>
                    <a:pt x="3484" y="761"/>
                    <a:pt x="2724" y="0"/>
                    <a:pt x="174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1"/>
            <p:cNvSpPr/>
            <p:nvPr/>
          </p:nvSpPr>
          <p:spPr>
            <a:xfrm>
              <a:off x="4060575" y="2119975"/>
              <a:ext cx="1301625" cy="7950"/>
            </a:xfrm>
            <a:custGeom>
              <a:avLst/>
              <a:gdLst/>
              <a:ahLst/>
              <a:cxnLst/>
              <a:rect l="l" t="t" r="r" b="b"/>
              <a:pathLst>
                <a:path w="52065" h="318" extrusionOk="0">
                  <a:moveTo>
                    <a:pt x="0" y="1"/>
                  </a:moveTo>
                  <a:lnTo>
                    <a:pt x="0" y="318"/>
                  </a:lnTo>
                  <a:lnTo>
                    <a:pt x="52064" y="318"/>
                  </a:lnTo>
                  <a:lnTo>
                    <a:pt x="52064"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1"/>
            <p:cNvSpPr/>
            <p:nvPr/>
          </p:nvSpPr>
          <p:spPr>
            <a:xfrm>
              <a:off x="5318625" y="4006650"/>
              <a:ext cx="87100" cy="87125"/>
            </a:xfrm>
            <a:custGeom>
              <a:avLst/>
              <a:gdLst/>
              <a:ahLst/>
              <a:cxnLst/>
              <a:rect l="l" t="t" r="r" b="b"/>
              <a:pathLst>
                <a:path w="3484" h="3485" extrusionOk="0">
                  <a:moveTo>
                    <a:pt x="1742" y="1"/>
                  </a:moveTo>
                  <a:cubicBezTo>
                    <a:pt x="792" y="1"/>
                    <a:pt x="0" y="793"/>
                    <a:pt x="0" y="1743"/>
                  </a:cubicBezTo>
                  <a:cubicBezTo>
                    <a:pt x="0" y="2724"/>
                    <a:pt x="792" y="3484"/>
                    <a:pt x="1742" y="3484"/>
                  </a:cubicBezTo>
                  <a:cubicBezTo>
                    <a:pt x="2724" y="3484"/>
                    <a:pt x="3484" y="2724"/>
                    <a:pt x="3484" y="1743"/>
                  </a:cubicBezTo>
                  <a:cubicBezTo>
                    <a:pt x="3484" y="793"/>
                    <a:pt x="2724" y="1"/>
                    <a:pt x="174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1"/>
            <p:cNvSpPr/>
            <p:nvPr/>
          </p:nvSpPr>
          <p:spPr>
            <a:xfrm>
              <a:off x="4051850" y="4046250"/>
              <a:ext cx="1310350" cy="7950"/>
            </a:xfrm>
            <a:custGeom>
              <a:avLst/>
              <a:gdLst/>
              <a:ahLst/>
              <a:cxnLst/>
              <a:rect l="l" t="t" r="r" b="b"/>
              <a:pathLst>
                <a:path w="52414" h="318" extrusionOk="0">
                  <a:moveTo>
                    <a:pt x="1" y="0"/>
                  </a:moveTo>
                  <a:lnTo>
                    <a:pt x="1" y="317"/>
                  </a:lnTo>
                  <a:lnTo>
                    <a:pt x="52413" y="317"/>
                  </a:lnTo>
                  <a:lnTo>
                    <a:pt x="52413"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1"/>
            <p:cNvSpPr/>
            <p:nvPr/>
          </p:nvSpPr>
          <p:spPr>
            <a:xfrm>
              <a:off x="5318625" y="3044725"/>
              <a:ext cx="87100" cy="87100"/>
            </a:xfrm>
            <a:custGeom>
              <a:avLst/>
              <a:gdLst/>
              <a:ahLst/>
              <a:cxnLst/>
              <a:rect l="l" t="t" r="r" b="b"/>
              <a:pathLst>
                <a:path w="3484" h="3484" extrusionOk="0">
                  <a:moveTo>
                    <a:pt x="1742" y="0"/>
                  </a:moveTo>
                  <a:cubicBezTo>
                    <a:pt x="792" y="0"/>
                    <a:pt x="0" y="792"/>
                    <a:pt x="0" y="1742"/>
                  </a:cubicBezTo>
                  <a:cubicBezTo>
                    <a:pt x="0" y="2724"/>
                    <a:pt x="792" y="3484"/>
                    <a:pt x="1742" y="3484"/>
                  </a:cubicBezTo>
                  <a:cubicBezTo>
                    <a:pt x="2724" y="3484"/>
                    <a:pt x="3484" y="2724"/>
                    <a:pt x="3484" y="1742"/>
                  </a:cubicBezTo>
                  <a:cubicBezTo>
                    <a:pt x="3484" y="792"/>
                    <a:pt x="2724" y="0"/>
                    <a:pt x="174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1"/>
            <p:cNvSpPr/>
            <p:nvPr/>
          </p:nvSpPr>
          <p:spPr>
            <a:xfrm>
              <a:off x="5130975" y="3085100"/>
              <a:ext cx="231225" cy="7150"/>
            </a:xfrm>
            <a:custGeom>
              <a:avLst/>
              <a:gdLst/>
              <a:ahLst/>
              <a:cxnLst/>
              <a:rect l="l" t="t" r="r" b="b"/>
              <a:pathLst>
                <a:path w="9249" h="286" extrusionOk="0">
                  <a:moveTo>
                    <a:pt x="1" y="0"/>
                  </a:moveTo>
                  <a:lnTo>
                    <a:pt x="1" y="285"/>
                  </a:lnTo>
                  <a:lnTo>
                    <a:pt x="9248" y="285"/>
                  </a:lnTo>
                  <a:lnTo>
                    <a:pt x="9248"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1"/>
            <p:cNvSpPr/>
            <p:nvPr/>
          </p:nvSpPr>
          <p:spPr>
            <a:xfrm>
              <a:off x="4447725" y="2936250"/>
              <a:ext cx="338100" cy="305625"/>
            </a:xfrm>
            <a:custGeom>
              <a:avLst/>
              <a:gdLst/>
              <a:ahLst/>
              <a:cxnLst/>
              <a:rect l="l" t="t" r="r" b="b"/>
              <a:pathLst>
                <a:path w="13524" h="12225" extrusionOk="0">
                  <a:moveTo>
                    <a:pt x="11971" y="4656"/>
                  </a:moveTo>
                  <a:lnTo>
                    <a:pt x="13175" y="5068"/>
                  </a:lnTo>
                  <a:lnTo>
                    <a:pt x="13175" y="6398"/>
                  </a:lnTo>
                  <a:lnTo>
                    <a:pt x="13143" y="6398"/>
                  </a:lnTo>
                  <a:lnTo>
                    <a:pt x="11971" y="6778"/>
                  </a:lnTo>
                  <a:lnTo>
                    <a:pt x="11971" y="4656"/>
                  </a:lnTo>
                  <a:close/>
                  <a:moveTo>
                    <a:pt x="3706" y="4054"/>
                  </a:moveTo>
                  <a:lnTo>
                    <a:pt x="3706" y="7379"/>
                  </a:lnTo>
                  <a:lnTo>
                    <a:pt x="2027" y="7379"/>
                  </a:lnTo>
                  <a:cubicBezTo>
                    <a:pt x="1141" y="7379"/>
                    <a:pt x="380" y="6651"/>
                    <a:pt x="380" y="5733"/>
                  </a:cubicBezTo>
                  <a:cubicBezTo>
                    <a:pt x="380" y="4814"/>
                    <a:pt x="1141" y="4054"/>
                    <a:pt x="2027" y="4054"/>
                  </a:cubicBezTo>
                  <a:close/>
                  <a:moveTo>
                    <a:pt x="10008" y="1616"/>
                  </a:moveTo>
                  <a:lnTo>
                    <a:pt x="10008" y="9818"/>
                  </a:lnTo>
                  <a:lnTo>
                    <a:pt x="4054" y="7443"/>
                  </a:lnTo>
                  <a:lnTo>
                    <a:pt x="4054" y="4023"/>
                  </a:lnTo>
                  <a:lnTo>
                    <a:pt x="4086" y="3991"/>
                  </a:lnTo>
                  <a:lnTo>
                    <a:pt x="10008" y="1616"/>
                  </a:lnTo>
                  <a:close/>
                  <a:moveTo>
                    <a:pt x="10990" y="381"/>
                  </a:moveTo>
                  <a:cubicBezTo>
                    <a:pt x="11306" y="381"/>
                    <a:pt x="11591" y="666"/>
                    <a:pt x="11591" y="982"/>
                  </a:cubicBezTo>
                  <a:lnTo>
                    <a:pt x="11591" y="10451"/>
                  </a:lnTo>
                  <a:cubicBezTo>
                    <a:pt x="11591" y="10800"/>
                    <a:pt x="11306" y="11053"/>
                    <a:pt x="10990" y="11053"/>
                  </a:cubicBezTo>
                  <a:cubicBezTo>
                    <a:pt x="10641" y="11053"/>
                    <a:pt x="10388" y="10800"/>
                    <a:pt x="10388" y="10451"/>
                  </a:cubicBezTo>
                  <a:lnTo>
                    <a:pt x="10388" y="982"/>
                  </a:lnTo>
                  <a:cubicBezTo>
                    <a:pt x="10388" y="666"/>
                    <a:pt x="10641" y="381"/>
                    <a:pt x="10990" y="381"/>
                  </a:cubicBezTo>
                  <a:close/>
                  <a:moveTo>
                    <a:pt x="3737" y="7759"/>
                  </a:moveTo>
                  <a:lnTo>
                    <a:pt x="3737" y="7823"/>
                  </a:lnTo>
                  <a:lnTo>
                    <a:pt x="4497" y="10768"/>
                  </a:lnTo>
                  <a:cubicBezTo>
                    <a:pt x="4497" y="10800"/>
                    <a:pt x="4529" y="10831"/>
                    <a:pt x="4529" y="10863"/>
                  </a:cubicBezTo>
                  <a:lnTo>
                    <a:pt x="4846" y="11180"/>
                  </a:lnTo>
                  <a:cubicBezTo>
                    <a:pt x="4877" y="11211"/>
                    <a:pt x="4909" y="11243"/>
                    <a:pt x="4909" y="11306"/>
                  </a:cubicBezTo>
                  <a:cubicBezTo>
                    <a:pt x="4909" y="11338"/>
                    <a:pt x="4909" y="11370"/>
                    <a:pt x="4846" y="11433"/>
                  </a:cubicBezTo>
                  <a:cubicBezTo>
                    <a:pt x="4814" y="11465"/>
                    <a:pt x="4782" y="11465"/>
                    <a:pt x="4751" y="11465"/>
                  </a:cubicBezTo>
                  <a:lnTo>
                    <a:pt x="2946" y="11813"/>
                  </a:lnTo>
                  <a:lnTo>
                    <a:pt x="2946" y="11750"/>
                  </a:lnTo>
                  <a:lnTo>
                    <a:pt x="1996" y="7759"/>
                  </a:lnTo>
                  <a:close/>
                  <a:moveTo>
                    <a:pt x="10990" y="1"/>
                  </a:moveTo>
                  <a:cubicBezTo>
                    <a:pt x="10451" y="1"/>
                    <a:pt x="10008" y="444"/>
                    <a:pt x="10008" y="982"/>
                  </a:cubicBezTo>
                  <a:lnTo>
                    <a:pt x="10008" y="1236"/>
                  </a:lnTo>
                  <a:lnTo>
                    <a:pt x="9976" y="1236"/>
                  </a:lnTo>
                  <a:lnTo>
                    <a:pt x="3832" y="3706"/>
                  </a:lnTo>
                  <a:lnTo>
                    <a:pt x="2027" y="3706"/>
                  </a:lnTo>
                  <a:cubicBezTo>
                    <a:pt x="919" y="3706"/>
                    <a:pt x="0" y="4624"/>
                    <a:pt x="0" y="5733"/>
                  </a:cubicBezTo>
                  <a:cubicBezTo>
                    <a:pt x="0" y="6651"/>
                    <a:pt x="665" y="7474"/>
                    <a:pt x="1584" y="7696"/>
                  </a:cubicBezTo>
                  <a:lnTo>
                    <a:pt x="1616" y="7696"/>
                  </a:lnTo>
                  <a:lnTo>
                    <a:pt x="1616" y="7759"/>
                  </a:lnTo>
                  <a:lnTo>
                    <a:pt x="2661" y="12098"/>
                  </a:lnTo>
                  <a:cubicBezTo>
                    <a:pt x="2661" y="12161"/>
                    <a:pt x="2756" y="12225"/>
                    <a:pt x="2819" y="12225"/>
                  </a:cubicBezTo>
                  <a:lnTo>
                    <a:pt x="2851" y="12225"/>
                  </a:lnTo>
                  <a:lnTo>
                    <a:pt x="4846" y="11845"/>
                  </a:lnTo>
                  <a:cubicBezTo>
                    <a:pt x="4941" y="11813"/>
                    <a:pt x="5036" y="11781"/>
                    <a:pt x="5099" y="11686"/>
                  </a:cubicBezTo>
                  <a:cubicBezTo>
                    <a:pt x="5226" y="11591"/>
                    <a:pt x="5258" y="11465"/>
                    <a:pt x="5258" y="11306"/>
                  </a:cubicBezTo>
                  <a:cubicBezTo>
                    <a:pt x="5258" y="11148"/>
                    <a:pt x="5226" y="11021"/>
                    <a:pt x="5099" y="10926"/>
                  </a:cubicBezTo>
                  <a:lnTo>
                    <a:pt x="4814" y="10641"/>
                  </a:lnTo>
                  <a:lnTo>
                    <a:pt x="4814" y="10610"/>
                  </a:lnTo>
                  <a:lnTo>
                    <a:pt x="4149" y="7886"/>
                  </a:lnTo>
                  <a:lnTo>
                    <a:pt x="10008" y="10230"/>
                  </a:lnTo>
                  <a:lnTo>
                    <a:pt x="10008" y="10483"/>
                  </a:lnTo>
                  <a:cubicBezTo>
                    <a:pt x="10008" y="11021"/>
                    <a:pt x="10451" y="11433"/>
                    <a:pt x="10990" y="11433"/>
                  </a:cubicBezTo>
                  <a:cubicBezTo>
                    <a:pt x="11528" y="11433"/>
                    <a:pt x="11940" y="11021"/>
                    <a:pt x="11940" y="10483"/>
                  </a:cubicBezTo>
                  <a:lnTo>
                    <a:pt x="11940" y="7189"/>
                  </a:lnTo>
                  <a:lnTo>
                    <a:pt x="11971" y="7158"/>
                  </a:lnTo>
                  <a:lnTo>
                    <a:pt x="13396" y="6683"/>
                  </a:lnTo>
                  <a:cubicBezTo>
                    <a:pt x="13491" y="6683"/>
                    <a:pt x="13523" y="6588"/>
                    <a:pt x="13523" y="6524"/>
                  </a:cubicBezTo>
                  <a:lnTo>
                    <a:pt x="13523" y="4941"/>
                  </a:lnTo>
                  <a:cubicBezTo>
                    <a:pt x="13523" y="4846"/>
                    <a:pt x="13491" y="4783"/>
                    <a:pt x="13396" y="4751"/>
                  </a:cubicBezTo>
                  <a:lnTo>
                    <a:pt x="11971" y="4276"/>
                  </a:lnTo>
                  <a:lnTo>
                    <a:pt x="11971" y="982"/>
                  </a:lnTo>
                  <a:cubicBezTo>
                    <a:pt x="11971" y="444"/>
                    <a:pt x="11528" y="1"/>
                    <a:pt x="1099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1"/>
            <p:cNvSpPr/>
            <p:nvPr/>
          </p:nvSpPr>
          <p:spPr>
            <a:xfrm>
              <a:off x="4803200" y="3074800"/>
              <a:ext cx="35650" cy="9525"/>
            </a:xfrm>
            <a:custGeom>
              <a:avLst/>
              <a:gdLst/>
              <a:ahLst/>
              <a:cxnLst/>
              <a:rect l="l" t="t" r="r" b="b"/>
              <a:pathLst>
                <a:path w="1426" h="381" extrusionOk="0">
                  <a:moveTo>
                    <a:pt x="1" y="1"/>
                  </a:moveTo>
                  <a:lnTo>
                    <a:pt x="1" y="381"/>
                  </a:lnTo>
                  <a:lnTo>
                    <a:pt x="1426" y="381"/>
                  </a:lnTo>
                  <a:lnTo>
                    <a:pt x="142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1"/>
            <p:cNvSpPr/>
            <p:nvPr/>
          </p:nvSpPr>
          <p:spPr>
            <a:xfrm>
              <a:off x="4800825" y="2998000"/>
              <a:ext cx="34075" cy="25375"/>
            </a:xfrm>
            <a:custGeom>
              <a:avLst/>
              <a:gdLst/>
              <a:ahLst/>
              <a:cxnLst/>
              <a:rect l="l" t="t" r="r" b="b"/>
              <a:pathLst>
                <a:path w="1363" h="1015" extrusionOk="0">
                  <a:moveTo>
                    <a:pt x="1173" y="1"/>
                  </a:moveTo>
                  <a:lnTo>
                    <a:pt x="1" y="697"/>
                  </a:lnTo>
                  <a:lnTo>
                    <a:pt x="191" y="1014"/>
                  </a:lnTo>
                  <a:lnTo>
                    <a:pt x="1363" y="317"/>
                  </a:lnTo>
                  <a:lnTo>
                    <a:pt x="1173"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1"/>
            <p:cNvSpPr/>
            <p:nvPr/>
          </p:nvSpPr>
          <p:spPr>
            <a:xfrm>
              <a:off x="4800825" y="3135775"/>
              <a:ext cx="34075" cy="25350"/>
            </a:xfrm>
            <a:custGeom>
              <a:avLst/>
              <a:gdLst/>
              <a:ahLst/>
              <a:cxnLst/>
              <a:rect l="l" t="t" r="r" b="b"/>
              <a:pathLst>
                <a:path w="1363" h="1014" extrusionOk="0">
                  <a:moveTo>
                    <a:pt x="191" y="0"/>
                  </a:moveTo>
                  <a:lnTo>
                    <a:pt x="1" y="317"/>
                  </a:lnTo>
                  <a:lnTo>
                    <a:pt x="1173" y="1014"/>
                  </a:lnTo>
                  <a:lnTo>
                    <a:pt x="1363" y="697"/>
                  </a:lnTo>
                  <a:lnTo>
                    <a:pt x="19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1"/>
            <p:cNvSpPr/>
            <p:nvPr/>
          </p:nvSpPr>
          <p:spPr>
            <a:xfrm>
              <a:off x="4514225" y="3055000"/>
              <a:ext cx="8725" cy="22200"/>
            </a:xfrm>
            <a:custGeom>
              <a:avLst/>
              <a:gdLst/>
              <a:ahLst/>
              <a:cxnLst/>
              <a:rect l="l" t="t" r="r" b="b"/>
              <a:pathLst>
                <a:path w="349" h="888" extrusionOk="0">
                  <a:moveTo>
                    <a:pt x="1" y="1"/>
                  </a:moveTo>
                  <a:lnTo>
                    <a:pt x="1" y="888"/>
                  </a:lnTo>
                  <a:lnTo>
                    <a:pt x="349" y="888"/>
                  </a:lnTo>
                  <a:lnTo>
                    <a:pt x="34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1"/>
            <p:cNvSpPr/>
            <p:nvPr/>
          </p:nvSpPr>
          <p:spPr>
            <a:xfrm>
              <a:off x="4487300" y="3055000"/>
              <a:ext cx="9525" cy="22200"/>
            </a:xfrm>
            <a:custGeom>
              <a:avLst/>
              <a:gdLst/>
              <a:ahLst/>
              <a:cxnLst/>
              <a:rect l="l" t="t" r="r" b="b"/>
              <a:pathLst>
                <a:path w="381" h="888" extrusionOk="0">
                  <a:moveTo>
                    <a:pt x="1" y="1"/>
                  </a:moveTo>
                  <a:lnTo>
                    <a:pt x="1" y="888"/>
                  </a:lnTo>
                  <a:lnTo>
                    <a:pt x="381" y="888"/>
                  </a:lnTo>
                  <a:lnTo>
                    <a:pt x="38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2" name="Google Shape;2822;p31"/>
          <p:cNvSpPr txBox="1"/>
          <p:nvPr/>
        </p:nvSpPr>
        <p:spPr>
          <a:xfrm>
            <a:off x="710250" y="411475"/>
            <a:ext cx="7723500"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dirty="0">
                <a:solidFill>
                  <a:schemeClr val="accent3">
                    <a:lumMod val="60000"/>
                    <a:lumOff val="40000"/>
                  </a:schemeClr>
                </a:solidFill>
                <a:latin typeface="Fira Sans Medium"/>
                <a:ea typeface="Fira Sans Medium"/>
                <a:cs typeface="Fira Sans Medium"/>
                <a:sym typeface="Fira Sans Medium"/>
              </a:rPr>
              <a:t>3. </a:t>
            </a:r>
            <a:r>
              <a:rPr lang="en-US" sz="2500" dirty="0">
                <a:solidFill>
                  <a:schemeClr val="accent3">
                    <a:lumMod val="60000"/>
                    <a:lumOff val="40000"/>
                  </a:schemeClr>
                </a:solidFill>
                <a:latin typeface="Fira Sans Medium"/>
                <a:ea typeface="Fira Sans Medium"/>
                <a:cs typeface="Fira Sans Medium"/>
                <a:sym typeface="Fira Sans Medium"/>
              </a:rPr>
              <a:t>Wiring and connections</a:t>
            </a:r>
            <a:endParaRPr sz="2500" dirty="0">
              <a:solidFill>
                <a:schemeClr val="accent3">
                  <a:lumMod val="60000"/>
                  <a:lumOff val="40000"/>
                </a:schemeClr>
              </a:solidFill>
              <a:latin typeface="Fira Sans Medium"/>
              <a:ea typeface="Fira Sans Medium"/>
              <a:cs typeface="Fira Sans Medium"/>
              <a:sym typeface="Fira Sans Medium"/>
            </a:endParaRPr>
          </a:p>
        </p:txBody>
      </p:sp>
      <p:sp>
        <p:nvSpPr>
          <p:cNvPr id="2823" name="Google Shape;2823;p31"/>
          <p:cNvSpPr txBox="1"/>
          <p:nvPr/>
        </p:nvSpPr>
        <p:spPr>
          <a:xfrm>
            <a:off x="6563539" y="1515356"/>
            <a:ext cx="1907100" cy="281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latin typeface="Fira Sans Medium"/>
                <a:ea typeface="Fira Sans Medium"/>
                <a:cs typeface="Fira Sans Medium"/>
                <a:sym typeface="Fira Sans Medium"/>
              </a:rPr>
              <a:t>IR sensors</a:t>
            </a:r>
            <a:endParaRPr dirty="0">
              <a:latin typeface="Fira Sans Medium"/>
              <a:ea typeface="Fira Sans Medium"/>
              <a:cs typeface="Fira Sans Medium"/>
              <a:sym typeface="Fira Sans Medium"/>
            </a:endParaRPr>
          </a:p>
        </p:txBody>
      </p:sp>
      <p:sp>
        <p:nvSpPr>
          <p:cNvPr id="2824" name="Google Shape;2824;p31"/>
          <p:cNvSpPr txBox="1"/>
          <p:nvPr/>
        </p:nvSpPr>
        <p:spPr>
          <a:xfrm>
            <a:off x="6557402" y="1733469"/>
            <a:ext cx="2224270" cy="804074"/>
          </a:xfrm>
          <a:prstGeom prst="rect">
            <a:avLst/>
          </a:prstGeom>
          <a:noFill/>
          <a:ln>
            <a:noFill/>
          </a:ln>
        </p:spPr>
        <p:txBody>
          <a:bodyPr spcFirstLastPara="1" wrap="square" lIns="91425" tIns="91425" rIns="91425" bIns="91425" anchor="ctr" anchorCtr="0">
            <a:noAutofit/>
          </a:bodyPr>
          <a:lstStyle/>
          <a:p>
            <a:pPr lvl="0" algn="just"/>
            <a:r>
              <a:rPr lang="en-US" sz="1200" dirty="0">
                <a:solidFill>
                  <a:schemeClr val="tx1"/>
                </a:solidFill>
                <a:latin typeface="Fira Sans" panose="020B0604020202020204" charset="0"/>
              </a:rPr>
              <a:t>Connected to digital pins 8 and 9 of the Arduino Uno to detect the entry and exit of individuals.</a:t>
            </a:r>
          </a:p>
        </p:txBody>
      </p:sp>
      <p:sp>
        <p:nvSpPr>
          <p:cNvPr id="2825" name="Google Shape;2825;p31"/>
          <p:cNvSpPr txBox="1"/>
          <p:nvPr/>
        </p:nvSpPr>
        <p:spPr>
          <a:xfrm>
            <a:off x="6504671" y="2665373"/>
            <a:ext cx="1907100" cy="281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latin typeface="Fira Sans Medium"/>
                <a:ea typeface="Fira Sans Medium"/>
                <a:cs typeface="Fira Sans Medium"/>
                <a:sym typeface="Fira Sans Medium"/>
              </a:rPr>
              <a:t>LCD display</a:t>
            </a:r>
            <a:endParaRPr dirty="0">
              <a:latin typeface="Fira Sans Medium"/>
              <a:ea typeface="Fira Sans Medium"/>
              <a:cs typeface="Fira Sans Medium"/>
              <a:sym typeface="Fira Sans Medium"/>
            </a:endParaRPr>
          </a:p>
        </p:txBody>
      </p:sp>
      <p:sp>
        <p:nvSpPr>
          <p:cNvPr id="2826" name="Google Shape;2826;p31"/>
          <p:cNvSpPr txBox="1"/>
          <p:nvPr/>
        </p:nvSpPr>
        <p:spPr>
          <a:xfrm>
            <a:off x="6513717" y="2921033"/>
            <a:ext cx="2213097" cy="894357"/>
          </a:xfrm>
          <a:prstGeom prst="rect">
            <a:avLst/>
          </a:prstGeom>
          <a:noFill/>
          <a:ln>
            <a:noFill/>
          </a:ln>
        </p:spPr>
        <p:txBody>
          <a:bodyPr spcFirstLastPara="1" wrap="square" lIns="91425" tIns="91425" rIns="91425" bIns="91425" anchor="ctr" anchorCtr="0">
            <a:noAutofit/>
          </a:bodyPr>
          <a:lstStyle/>
          <a:p>
            <a:pPr lvl="0" algn="just"/>
            <a:r>
              <a:rPr lang="en-US" sz="1200" dirty="0">
                <a:solidFill>
                  <a:schemeClr val="tx1"/>
                </a:solidFill>
                <a:latin typeface="Fira Sans" panose="020B0604020202020204" charset="0"/>
              </a:rPr>
              <a:t>Connected to digital pins 8 and 9 of the Arduino Uno to detect the entry and exit of individuals.</a:t>
            </a:r>
          </a:p>
        </p:txBody>
      </p:sp>
      <p:sp>
        <p:nvSpPr>
          <p:cNvPr id="2827" name="Google Shape;2827;p31"/>
          <p:cNvSpPr txBox="1"/>
          <p:nvPr/>
        </p:nvSpPr>
        <p:spPr>
          <a:xfrm>
            <a:off x="6489108" y="3990303"/>
            <a:ext cx="1907100" cy="281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latin typeface="Fira Sans Medium"/>
                <a:ea typeface="Fira Sans Medium"/>
                <a:cs typeface="Fira Sans Medium"/>
                <a:sym typeface="Fira Sans Medium"/>
              </a:rPr>
              <a:t>Relay module</a:t>
            </a:r>
            <a:endParaRPr dirty="0">
              <a:latin typeface="Fira Sans Medium"/>
              <a:ea typeface="Fira Sans Medium"/>
              <a:cs typeface="Fira Sans Medium"/>
              <a:sym typeface="Fira Sans Medium"/>
            </a:endParaRPr>
          </a:p>
        </p:txBody>
      </p:sp>
      <p:sp>
        <p:nvSpPr>
          <p:cNvPr id="2828" name="Google Shape;2828;p31"/>
          <p:cNvSpPr txBox="1"/>
          <p:nvPr/>
        </p:nvSpPr>
        <p:spPr>
          <a:xfrm>
            <a:off x="6486542" y="4215225"/>
            <a:ext cx="2213097" cy="447856"/>
          </a:xfrm>
          <a:prstGeom prst="rect">
            <a:avLst/>
          </a:prstGeom>
          <a:noFill/>
          <a:ln>
            <a:noFill/>
          </a:ln>
        </p:spPr>
        <p:txBody>
          <a:bodyPr spcFirstLastPara="1" wrap="square" lIns="91425" tIns="91425" rIns="91425" bIns="91425" anchor="ctr" anchorCtr="0">
            <a:noAutofit/>
          </a:bodyPr>
          <a:lstStyle/>
          <a:p>
            <a:pPr lvl="0" algn="just"/>
            <a:r>
              <a:rPr lang="en-US" sz="1200" dirty="0">
                <a:solidFill>
                  <a:schemeClr val="tx1"/>
                </a:solidFill>
                <a:latin typeface="Fira Sans" panose="020B0604020202020204" charset="0"/>
              </a:rPr>
              <a:t>Connected to digital pin 10 to control the lighting</a:t>
            </a:r>
            <a:endParaRPr sz="1200" dirty="0">
              <a:latin typeface="Fira Sans" panose="020B0604020202020204" charset="0"/>
              <a:ea typeface="Fira Sans"/>
              <a:cs typeface="Fira Sans"/>
              <a:sym typeface="Fira Sans"/>
            </a:endParaRPr>
          </a:p>
        </p:txBody>
      </p:sp>
    </p:spTree>
  </p:cSld>
  <p:clrMapOvr>
    <a:masterClrMapping/>
  </p:clrMapOvr>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2021</TotalTime>
  <Words>802</Words>
  <Application>Microsoft Office PowerPoint</Application>
  <PresentationFormat>On-screen Show (16:9)</PresentationFormat>
  <Paragraphs>127</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Comfortaa</vt:lpstr>
      <vt:lpstr>Forte</vt:lpstr>
      <vt:lpstr>Fira Sans</vt:lpstr>
      <vt:lpstr>Arial</vt:lpstr>
      <vt:lpstr>Fira Sans Medium</vt:lpstr>
      <vt:lpstr>Fira Sans SemiBold</vt:lpstr>
      <vt:lpstr>Technology Infographics by Slidesgo</vt:lpstr>
      <vt:lpstr>PowerPoint Presentation</vt:lpstr>
      <vt:lpstr>PowerPoint Presentation</vt:lpstr>
      <vt:lpstr>Problem statement</vt:lpstr>
      <vt:lpstr>PowerPoint Presentation</vt:lpstr>
      <vt:lpstr>PowerPoint Presentation</vt:lpstr>
      <vt:lpstr>PowerPoint Presentation</vt:lpstr>
      <vt:lpstr>1.Overall system layout</vt:lpstr>
      <vt:lpstr>2. Components functions </vt:lpstr>
      <vt:lpstr>PowerPoint Presentation</vt:lpstr>
      <vt:lpstr>PowerPoint Presentation</vt:lpstr>
      <vt:lpstr>Complete design</vt:lpstr>
      <vt:lpstr>PowerPoint Presentation</vt:lpstr>
      <vt:lpstr>Software process</vt:lpstr>
      <vt:lpstr>Final product cost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thisali</cp:lastModifiedBy>
  <cp:revision>24</cp:revision>
  <dcterms:modified xsi:type="dcterms:W3CDTF">2024-08-07T20:58:35Z</dcterms:modified>
</cp:coreProperties>
</file>