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BD95-3A19-4AB7-ACD6-FD0EDBE93969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123D-5988-4761-9053-20D1AE5C8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15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BD95-3A19-4AB7-ACD6-FD0EDBE93969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123D-5988-4761-9053-20D1AE5C8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11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BD95-3A19-4AB7-ACD6-FD0EDBE93969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123D-5988-4761-9053-20D1AE5C8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09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BD95-3A19-4AB7-ACD6-FD0EDBE93969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123D-5988-4761-9053-20D1AE5C8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7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BD95-3A19-4AB7-ACD6-FD0EDBE93969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123D-5988-4761-9053-20D1AE5C8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46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BD95-3A19-4AB7-ACD6-FD0EDBE93969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123D-5988-4761-9053-20D1AE5C8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69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BD95-3A19-4AB7-ACD6-FD0EDBE93969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123D-5988-4761-9053-20D1AE5C8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71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BD95-3A19-4AB7-ACD6-FD0EDBE93969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123D-5988-4761-9053-20D1AE5C8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24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BD95-3A19-4AB7-ACD6-FD0EDBE93969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123D-5988-4761-9053-20D1AE5C8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69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BD95-3A19-4AB7-ACD6-FD0EDBE93969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123D-5988-4761-9053-20D1AE5C8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42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BD95-3A19-4AB7-ACD6-FD0EDBE93969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123D-5988-4761-9053-20D1AE5C8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72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BBD95-3A19-4AB7-ACD6-FD0EDBE93969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6123D-5988-4761-9053-20D1AE5C88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1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35" y="1650446"/>
            <a:ext cx="10058400" cy="452628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953491" y="1097281"/>
            <a:ext cx="9368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Realizando o processo POST no </a:t>
            </a:r>
            <a:r>
              <a:rPr lang="pt-BR" dirty="0" err="1" smtClean="0"/>
              <a:t>Postman</a:t>
            </a:r>
            <a:r>
              <a:rPr lang="pt-BR" dirty="0" smtClean="0"/>
              <a:t> para encurtamento da URL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000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35" y="1026993"/>
            <a:ext cx="10058400" cy="452628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665913" y="532015"/>
            <a:ext cx="529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Banco de Dados Mongo DB armazena a URL encurtada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7429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6" y="993371"/>
            <a:ext cx="10058400" cy="452628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319251" y="216131"/>
            <a:ext cx="783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Realizando o processo GET para buscar a URL armazenada no </a:t>
            </a:r>
            <a:r>
              <a:rPr lang="pt-BR" dirty="0" err="1" smtClean="0"/>
              <a:t>MongoDB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46795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1</cp:revision>
  <dcterms:created xsi:type="dcterms:W3CDTF">2023-07-07T18:43:13Z</dcterms:created>
  <dcterms:modified xsi:type="dcterms:W3CDTF">2023-07-07T18:48:23Z</dcterms:modified>
</cp:coreProperties>
</file>