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9" r:id="rId3"/>
    <p:sldId id="258" r:id="rId4"/>
    <p:sldId id="290" r:id="rId5"/>
    <p:sldId id="261" r:id="rId6"/>
    <p:sldId id="277" r:id="rId7"/>
    <p:sldId id="278" r:id="rId8"/>
    <p:sldId id="264" r:id="rId9"/>
    <p:sldId id="265" r:id="rId10"/>
    <p:sldId id="287" r:id="rId11"/>
    <p:sldId id="273" r:id="rId12"/>
    <p:sldId id="282" r:id="rId13"/>
    <p:sldId id="283" r:id="rId14"/>
    <p:sldId id="284" r:id="rId15"/>
    <p:sldId id="285" r:id="rId16"/>
    <p:sldId id="288" r:id="rId17"/>
    <p:sldId id="289" r:id="rId18"/>
    <p:sldId id="275" r:id="rId19"/>
    <p:sldId id="27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99A50-266A-4941-AF2A-594DBB7BFE92}" v="14" dt="2025-05-12T17:00:00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mitha Saravanan" userId="4c3858fc6fad061f" providerId="LiveId" clId="{96D99A50-266A-4941-AF2A-594DBB7BFE92}"/>
    <pc:docChg chg="undo custSel modSld">
      <pc:chgData name="sushmitha Saravanan" userId="4c3858fc6fad061f" providerId="LiveId" clId="{96D99A50-266A-4941-AF2A-594DBB7BFE92}" dt="2025-05-12T17:08:34.523" v="320" actId="1076"/>
      <pc:docMkLst>
        <pc:docMk/>
      </pc:docMkLst>
      <pc:sldChg chg="modSp mod">
        <pc:chgData name="sushmitha Saravanan" userId="4c3858fc6fad061f" providerId="LiveId" clId="{96D99A50-266A-4941-AF2A-594DBB7BFE92}" dt="2025-05-12T17:01:22.252" v="282" actId="14100"/>
        <pc:sldMkLst>
          <pc:docMk/>
          <pc:sldMk cId="1508619164" sldId="258"/>
        </pc:sldMkLst>
        <pc:spChg chg="mod">
          <ac:chgData name="sushmitha Saravanan" userId="4c3858fc6fad061f" providerId="LiveId" clId="{96D99A50-266A-4941-AF2A-594DBB7BFE92}" dt="2025-05-12T17:01:22.252" v="282" actId="14100"/>
          <ac:spMkLst>
            <pc:docMk/>
            <pc:sldMk cId="1508619164" sldId="258"/>
            <ac:spMk id="10" creationId="{FEC1F9EB-D264-0699-E26D-059B872C6946}"/>
          </ac:spMkLst>
        </pc:spChg>
        <pc:picChg chg="mod">
          <ac:chgData name="sushmitha Saravanan" userId="4c3858fc6fad061f" providerId="LiveId" clId="{96D99A50-266A-4941-AF2A-594DBB7BFE92}" dt="2025-05-12T16:21:51.851" v="43" actId="1076"/>
          <ac:picMkLst>
            <pc:docMk/>
            <pc:sldMk cId="1508619164" sldId="258"/>
            <ac:picMk id="7" creationId="{06EFDB95-4463-528E-B019-E5027CB3C67A}"/>
          </ac:picMkLst>
        </pc:picChg>
      </pc:sldChg>
      <pc:sldChg chg="modSp mod">
        <pc:chgData name="sushmitha Saravanan" userId="4c3858fc6fad061f" providerId="LiveId" clId="{96D99A50-266A-4941-AF2A-594DBB7BFE92}" dt="2025-05-12T17:08:34.523" v="320" actId="1076"/>
        <pc:sldMkLst>
          <pc:docMk/>
          <pc:sldMk cId="891437434" sldId="259"/>
        </pc:sldMkLst>
        <pc:spChg chg="mod">
          <ac:chgData name="sushmitha Saravanan" userId="4c3858fc6fad061f" providerId="LiveId" clId="{96D99A50-266A-4941-AF2A-594DBB7BFE92}" dt="2025-05-12T17:08:34.523" v="320" actId="1076"/>
          <ac:spMkLst>
            <pc:docMk/>
            <pc:sldMk cId="891437434" sldId="259"/>
            <ac:spMk id="10" creationId="{75BB4E4B-8473-8E07-1764-7FC4439011A1}"/>
          </ac:spMkLst>
        </pc:spChg>
      </pc:sldChg>
      <pc:sldChg chg="modSp mod">
        <pc:chgData name="sushmitha Saravanan" userId="4c3858fc6fad061f" providerId="LiveId" clId="{96D99A50-266A-4941-AF2A-594DBB7BFE92}" dt="2025-05-12T17:03:07.067" v="313" actId="20577"/>
        <pc:sldMkLst>
          <pc:docMk/>
          <pc:sldMk cId="2075523415" sldId="260"/>
        </pc:sldMkLst>
        <pc:spChg chg="mod">
          <ac:chgData name="sushmitha Saravanan" userId="4c3858fc6fad061f" providerId="LiveId" clId="{96D99A50-266A-4941-AF2A-594DBB7BFE92}" dt="2025-05-12T17:03:07.067" v="313" actId="20577"/>
          <ac:spMkLst>
            <pc:docMk/>
            <pc:sldMk cId="2075523415" sldId="260"/>
            <ac:spMk id="12" creationId="{9F8056F9-0767-70B4-E621-C5D40E6EEA79}"/>
          </ac:spMkLst>
        </pc:spChg>
        <pc:picChg chg="mod">
          <ac:chgData name="sushmitha Saravanan" userId="4c3858fc6fad061f" providerId="LiveId" clId="{96D99A50-266A-4941-AF2A-594DBB7BFE92}" dt="2025-05-12T16:21:45.995" v="40" actId="1076"/>
          <ac:picMkLst>
            <pc:docMk/>
            <pc:sldMk cId="2075523415" sldId="260"/>
            <ac:picMk id="7" creationId="{4A63F4F8-BDFF-5FBD-7EF9-384888096D93}"/>
          </ac:picMkLst>
        </pc:picChg>
        <pc:picChg chg="mod">
          <ac:chgData name="sushmitha Saravanan" userId="4c3858fc6fad061f" providerId="LiveId" clId="{96D99A50-266A-4941-AF2A-594DBB7BFE92}" dt="2025-05-12T16:21:49.274" v="42" actId="1076"/>
          <ac:picMkLst>
            <pc:docMk/>
            <pc:sldMk cId="2075523415" sldId="260"/>
            <ac:picMk id="8" creationId="{B757400C-9629-42E1-C79A-FBE23EEE7C31}"/>
          </ac:picMkLst>
        </pc:picChg>
      </pc:sldChg>
      <pc:sldChg chg="modSp mod">
        <pc:chgData name="sushmitha Saravanan" userId="4c3858fc6fad061f" providerId="LiveId" clId="{96D99A50-266A-4941-AF2A-594DBB7BFE92}" dt="2025-05-12T16:21:42.876" v="39" actId="1076"/>
        <pc:sldMkLst>
          <pc:docMk/>
          <pc:sldMk cId="1222130355" sldId="261"/>
        </pc:sldMkLst>
        <pc:picChg chg="mod">
          <ac:chgData name="sushmitha Saravanan" userId="4c3858fc6fad061f" providerId="LiveId" clId="{96D99A50-266A-4941-AF2A-594DBB7BFE92}" dt="2025-05-12T16:21:41.091" v="38" actId="1076"/>
          <ac:picMkLst>
            <pc:docMk/>
            <pc:sldMk cId="1222130355" sldId="261"/>
            <ac:picMk id="7" creationId="{5D660B60-F045-A041-B90A-3B8459A1E1C3}"/>
          </ac:picMkLst>
        </pc:picChg>
        <pc:picChg chg="mod">
          <ac:chgData name="sushmitha Saravanan" userId="4c3858fc6fad061f" providerId="LiveId" clId="{96D99A50-266A-4941-AF2A-594DBB7BFE92}" dt="2025-05-12T16:21:42.876" v="39" actId="1076"/>
          <ac:picMkLst>
            <pc:docMk/>
            <pc:sldMk cId="1222130355" sldId="261"/>
            <ac:picMk id="8" creationId="{48F0F0D6-2C6D-2D51-620E-6208FBB6A480}"/>
          </ac:picMkLst>
        </pc:picChg>
      </pc:sldChg>
      <pc:sldChg chg="modSp mod">
        <pc:chgData name="sushmitha Saravanan" userId="4c3858fc6fad061f" providerId="LiveId" clId="{96D99A50-266A-4941-AF2A-594DBB7BFE92}" dt="2025-05-12T16:53:07.991" v="196" actId="1076"/>
        <pc:sldMkLst>
          <pc:docMk/>
          <pc:sldMk cId="646178406" sldId="264"/>
        </pc:sldMkLst>
        <pc:spChg chg="mod">
          <ac:chgData name="sushmitha Saravanan" userId="4c3858fc6fad061f" providerId="LiveId" clId="{96D99A50-266A-4941-AF2A-594DBB7BFE92}" dt="2025-05-12T16:53:07.991" v="196" actId="1076"/>
          <ac:spMkLst>
            <pc:docMk/>
            <pc:sldMk cId="646178406" sldId="264"/>
            <ac:spMk id="9" creationId="{6C13DA8E-32AD-79CA-E3E1-94BA5BE8EE36}"/>
          </ac:spMkLst>
        </pc:spChg>
        <pc:picChg chg="mod">
          <ac:chgData name="sushmitha Saravanan" userId="4c3858fc6fad061f" providerId="LiveId" clId="{96D99A50-266A-4941-AF2A-594DBB7BFE92}" dt="2025-05-12T16:21:32.181" v="36" actId="1076"/>
          <ac:picMkLst>
            <pc:docMk/>
            <pc:sldMk cId="646178406" sldId="264"/>
            <ac:picMk id="7" creationId="{3737EBEA-BB3F-C98C-7129-B5AF843E4042}"/>
          </ac:picMkLst>
        </pc:picChg>
        <pc:picChg chg="mod">
          <ac:chgData name="sushmitha Saravanan" userId="4c3858fc6fad061f" providerId="LiveId" clId="{96D99A50-266A-4941-AF2A-594DBB7BFE92}" dt="2025-05-12T16:21:34.749" v="37" actId="1076"/>
          <ac:picMkLst>
            <pc:docMk/>
            <pc:sldMk cId="646178406" sldId="264"/>
            <ac:picMk id="8" creationId="{AE1BA251-FD80-BCAA-A4D1-26223AA8BB46}"/>
          </ac:picMkLst>
        </pc:picChg>
      </pc:sldChg>
      <pc:sldChg chg="modSp mod">
        <pc:chgData name="sushmitha Saravanan" userId="4c3858fc6fad061f" providerId="LiveId" clId="{96D99A50-266A-4941-AF2A-594DBB7BFE92}" dt="2025-05-12T17:03:57.979" v="314" actId="948"/>
        <pc:sldMkLst>
          <pc:docMk/>
          <pc:sldMk cId="3150471260" sldId="265"/>
        </pc:sldMkLst>
        <pc:spChg chg="mod">
          <ac:chgData name="sushmitha Saravanan" userId="4c3858fc6fad061f" providerId="LiveId" clId="{96D99A50-266A-4941-AF2A-594DBB7BFE92}" dt="2025-05-12T17:03:57.979" v="314" actId="948"/>
          <ac:spMkLst>
            <pc:docMk/>
            <pc:sldMk cId="3150471260" sldId="265"/>
            <ac:spMk id="9" creationId="{DBAE8C1B-89D6-17AE-53B3-14221EE8B473}"/>
          </ac:spMkLst>
        </pc:spChg>
        <pc:picChg chg="mod">
          <ac:chgData name="sushmitha Saravanan" userId="4c3858fc6fad061f" providerId="LiveId" clId="{96D99A50-266A-4941-AF2A-594DBB7BFE92}" dt="2025-05-12T16:21:23.429" v="33" actId="1076"/>
          <ac:picMkLst>
            <pc:docMk/>
            <pc:sldMk cId="3150471260" sldId="265"/>
            <ac:picMk id="7" creationId="{1A62A2ED-2AEE-2461-0B53-56E567481BFE}"/>
          </ac:picMkLst>
        </pc:picChg>
        <pc:picChg chg="mod">
          <ac:chgData name="sushmitha Saravanan" userId="4c3858fc6fad061f" providerId="LiveId" clId="{96D99A50-266A-4941-AF2A-594DBB7BFE92}" dt="2025-05-12T16:21:28.940" v="35" actId="1076"/>
          <ac:picMkLst>
            <pc:docMk/>
            <pc:sldMk cId="3150471260" sldId="265"/>
            <ac:picMk id="8" creationId="{2663862F-06DD-65E3-B644-F95B6EAC5B1C}"/>
          </ac:picMkLst>
        </pc:picChg>
      </pc:sldChg>
      <pc:sldChg chg="addSp delSp modSp mod">
        <pc:chgData name="sushmitha Saravanan" userId="4c3858fc6fad061f" providerId="LiveId" clId="{96D99A50-266A-4941-AF2A-594DBB7BFE92}" dt="2025-05-12T17:05:21.344" v="315" actId="478"/>
        <pc:sldMkLst>
          <pc:docMk/>
          <pc:sldMk cId="3887698839" sldId="271"/>
        </pc:sldMkLst>
        <pc:picChg chg="add del mod">
          <ac:chgData name="sushmitha Saravanan" userId="4c3858fc6fad061f" providerId="LiveId" clId="{96D99A50-266A-4941-AF2A-594DBB7BFE92}" dt="2025-05-12T17:05:21.344" v="315" actId="478"/>
          <ac:picMkLst>
            <pc:docMk/>
            <pc:sldMk cId="3887698839" sldId="271"/>
            <ac:picMk id="3" creationId="{20A6CFBE-C547-8314-4911-257D6B967682}"/>
          </ac:picMkLst>
        </pc:picChg>
        <pc:picChg chg="mod">
          <ac:chgData name="sushmitha Saravanan" userId="4c3858fc6fad061f" providerId="LiveId" clId="{96D99A50-266A-4941-AF2A-594DBB7BFE92}" dt="2025-05-12T16:19:13.980" v="2" actId="1076"/>
          <ac:picMkLst>
            <pc:docMk/>
            <pc:sldMk cId="3887698839" sldId="271"/>
            <ac:picMk id="7" creationId="{AF513D11-1779-6000-F606-2C324D459442}"/>
          </ac:picMkLst>
        </pc:picChg>
        <pc:picChg chg="mod">
          <ac:chgData name="sushmitha Saravanan" userId="4c3858fc6fad061f" providerId="LiveId" clId="{96D99A50-266A-4941-AF2A-594DBB7BFE92}" dt="2025-05-12T16:19:11.180" v="1" actId="1076"/>
          <ac:picMkLst>
            <pc:docMk/>
            <pc:sldMk cId="3887698839" sldId="271"/>
            <ac:picMk id="8" creationId="{93DA895E-7B88-F1FF-EDD0-D416AA4D595A}"/>
          </ac:picMkLst>
        </pc:picChg>
      </pc:sldChg>
      <pc:sldChg chg="modSp mod">
        <pc:chgData name="sushmitha Saravanan" userId="4c3858fc6fad061f" providerId="LiveId" clId="{96D99A50-266A-4941-AF2A-594DBB7BFE92}" dt="2025-05-12T16:21:25.030" v="34" actId="1076"/>
        <pc:sldMkLst>
          <pc:docMk/>
          <pc:sldMk cId="20533399" sldId="272"/>
        </pc:sldMkLst>
        <pc:picChg chg="mod">
          <ac:chgData name="sushmitha Saravanan" userId="4c3858fc6fad061f" providerId="LiveId" clId="{96D99A50-266A-4941-AF2A-594DBB7BFE92}" dt="2025-05-12T16:21:25.030" v="34" actId="1076"/>
          <ac:picMkLst>
            <pc:docMk/>
            <pc:sldMk cId="20533399" sldId="272"/>
            <ac:picMk id="7" creationId="{05CBFC6A-13F3-AFB1-25F6-B10D29417F31}"/>
          </ac:picMkLst>
        </pc:picChg>
        <pc:picChg chg="mod">
          <ac:chgData name="sushmitha Saravanan" userId="4c3858fc6fad061f" providerId="LiveId" clId="{96D99A50-266A-4941-AF2A-594DBB7BFE92}" dt="2025-05-12T16:21:19.814" v="32" actId="1076"/>
          <ac:picMkLst>
            <pc:docMk/>
            <pc:sldMk cId="20533399" sldId="272"/>
            <ac:picMk id="8" creationId="{303EF7EC-06ED-1177-98F6-2316659819D7}"/>
          </ac:picMkLst>
        </pc:picChg>
      </pc:sldChg>
      <pc:sldChg chg="modSp mod">
        <pc:chgData name="sushmitha Saravanan" userId="4c3858fc6fad061f" providerId="LiveId" clId="{96D99A50-266A-4941-AF2A-594DBB7BFE92}" dt="2025-05-12T16:21:14.466" v="30" actId="1076"/>
        <pc:sldMkLst>
          <pc:docMk/>
          <pc:sldMk cId="3035638784" sldId="273"/>
        </pc:sldMkLst>
        <pc:picChg chg="mod">
          <ac:chgData name="sushmitha Saravanan" userId="4c3858fc6fad061f" providerId="LiveId" clId="{96D99A50-266A-4941-AF2A-594DBB7BFE92}" dt="2025-05-12T16:21:12.135" v="29" actId="1076"/>
          <ac:picMkLst>
            <pc:docMk/>
            <pc:sldMk cId="3035638784" sldId="273"/>
            <ac:picMk id="7" creationId="{416A44D6-A38A-4A50-B469-3D93F01DB803}"/>
          </ac:picMkLst>
        </pc:picChg>
        <pc:picChg chg="mod">
          <ac:chgData name="sushmitha Saravanan" userId="4c3858fc6fad061f" providerId="LiveId" clId="{96D99A50-266A-4941-AF2A-594DBB7BFE92}" dt="2025-05-12T16:21:14.466" v="30" actId="1076"/>
          <ac:picMkLst>
            <pc:docMk/>
            <pc:sldMk cId="3035638784" sldId="273"/>
            <ac:picMk id="8" creationId="{108B6C87-74C4-4DFC-63CF-98FC93D26932}"/>
          </ac:picMkLst>
        </pc:picChg>
      </pc:sldChg>
      <pc:sldChg chg="modSp mod">
        <pc:chgData name="sushmitha Saravanan" userId="4c3858fc6fad061f" providerId="LiveId" clId="{96D99A50-266A-4941-AF2A-594DBB7BFE92}" dt="2025-05-12T16:20:38.586" v="20" actId="1076"/>
        <pc:sldMkLst>
          <pc:docMk/>
          <pc:sldMk cId="4061535748" sldId="274"/>
        </pc:sldMkLst>
        <pc:picChg chg="mod">
          <ac:chgData name="sushmitha Saravanan" userId="4c3858fc6fad061f" providerId="LiveId" clId="{96D99A50-266A-4941-AF2A-594DBB7BFE92}" dt="2025-05-12T16:20:33.754" v="19" actId="1076"/>
          <ac:picMkLst>
            <pc:docMk/>
            <pc:sldMk cId="4061535748" sldId="274"/>
            <ac:picMk id="7" creationId="{EDDBA76F-5A0A-7FAE-8B81-E40C6D3C2B41}"/>
          </ac:picMkLst>
        </pc:picChg>
        <pc:picChg chg="mod">
          <ac:chgData name="sushmitha Saravanan" userId="4c3858fc6fad061f" providerId="LiveId" clId="{96D99A50-266A-4941-AF2A-594DBB7BFE92}" dt="2025-05-12T16:20:38.586" v="20" actId="1076"/>
          <ac:picMkLst>
            <pc:docMk/>
            <pc:sldMk cId="4061535748" sldId="274"/>
            <ac:picMk id="8" creationId="{184E4DF9-3E32-E2F7-BC64-202D050CE4EC}"/>
          </ac:picMkLst>
        </pc:picChg>
      </pc:sldChg>
      <pc:sldChg chg="modSp mod">
        <pc:chgData name="sushmitha Saravanan" userId="4c3858fc6fad061f" providerId="LiveId" clId="{96D99A50-266A-4941-AF2A-594DBB7BFE92}" dt="2025-05-12T16:56:57.944" v="229" actId="1076"/>
        <pc:sldMkLst>
          <pc:docMk/>
          <pc:sldMk cId="2847385104" sldId="275"/>
        </pc:sldMkLst>
        <pc:spChg chg="mod">
          <ac:chgData name="sushmitha Saravanan" userId="4c3858fc6fad061f" providerId="LiveId" clId="{96D99A50-266A-4941-AF2A-594DBB7BFE92}" dt="2025-05-12T16:56:57.944" v="229" actId="1076"/>
          <ac:spMkLst>
            <pc:docMk/>
            <pc:sldMk cId="2847385104" sldId="275"/>
            <ac:spMk id="9" creationId="{65D5E96F-187C-8BDA-5C41-9BA202BCEB5D}"/>
          </ac:spMkLst>
        </pc:spChg>
        <pc:picChg chg="mod">
          <ac:chgData name="sushmitha Saravanan" userId="4c3858fc6fad061f" providerId="LiveId" clId="{96D99A50-266A-4941-AF2A-594DBB7BFE92}" dt="2025-05-12T16:19:30.362" v="7" actId="1076"/>
          <ac:picMkLst>
            <pc:docMk/>
            <pc:sldMk cId="2847385104" sldId="275"/>
            <ac:picMk id="7" creationId="{111F25FD-962D-41F4-CA46-C707CAB1F5E3}"/>
          </ac:picMkLst>
        </pc:picChg>
        <pc:picChg chg="mod">
          <ac:chgData name="sushmitha Saravanan" userId="4c3858fc6fad061f" providerId="LiveId" clId="{96D99A50-266A-4941-AF2A-594DBB7BFE92}" dt="2025-05-12T16:19:28.420" v="6" actId="1076"/>
          <ac:picMkLst>
            <pc:docMk/>
            <pc:sldMk cId="2847385104" sldId="275"/>
            <ac:picMk id="8" creationId="{CCC2F14A-CE42-2F9C-0342-79438DFE4FAE}"/>
          </ac:picMkLst>
        </pc:picChg>
      </pc:sldChg>
      <pc:sldChg chg="modSp mod">
        <pc:chgData name="sushmitha Saravanan" userId="4c3858fc6fad061f" providerId="LiveId" clId="{96D99A50-266A-4941-AF2A-594DBB7BFE92}" dt="2025-05-12T16:19:19.474" v="4" actId="1076"/>
        <pc:sldMkLst>
          <pc:docMk/>
          <pc:sldMk cId="3048771015" sldId="276"/>
        </pc:sldMkLst>
        <pc:picChg chg="mod">
          <ac:chgData name="sushmitha Saravanan" userId="4c3858fc6fad061f" providerId="LiveId" clId="{96D99A50-266A-4941-AF2A-594DBB7BFE92}" dt="2025-05-12T16:19:17.380" v="3" actId="1076"/>
          <ac:picMkLst>
            <pc:docMk/>
            <pc:sldMk cId="3048771015" sldId="276"/>
            <ac:picMk id="7" creationId="{6A1EC439-2940-F9CA-EE74-1D44C2435458}"/>
          </ac:picMkLst>
        </pc:picChg>
        <pc:picChg chg="mod">
          <ac:chgData name="sushmitha Saravanan" userId="4c3858fc6fad061f" providerId="LiveId" clId="{96D99A50-266A-4941-AF2A-594DBB7BFE92}" dt="2025-05-12T16:19:19.474" v="4" actId="1076"/>
          <ac:picMkLst>
            <pc:docMk/>
            <pc:sldMk cId="3048771015" sldId="276"/>
            <ac:picMk id="8" creationId="{EBA3E513-4EB5-7228-0BE5-7E7D49B54F9C}"/>
          </ac:picMkLst>
        </pc:picChg>
      </pc:sldChg>
      <pc:sldChg chg="modSp mod">
        <pc:chgData name="sushmitha Saravanan" userId="4c3858fc6fad061f" providerId="LiveId" clId="{96D99A50-266A-4941-AF2A-594DBB7BFE92}" dt="2025-05-12T16:21:08.310" v="28" actId="1076"/>
        <pc:sldMkLst>
          <pc:docMk/>
          <pc:sldMk cId="4134830118" sldId="282"/>
        </pc:sldMkLst>
        <pc:picChg chg="mod">
          <ac:chgData name="sushmitha Saravanan" userId="4c3858fc6fad061f" providerId="LiveId" clId="{96D99A50-266A-4941-AF2A-594DBB7BFE92}" dt="2025-05-12T16:21:05.875" v="27" actId="1076"/>
          <ac:picMkLst>
            <pc:docMk/>
            <pc:sldMk cId="4134830118" sldId="282"/>
            <ac:picMk id="7" creationId="{A9992E94-073A-38F2-4F6B-8A879E77AE03}"/>
          </ac:picMkLst>
        </pc:picChg>
        <pc:picChg chg="mod">
          <ac:chgData name="sushmitha Saravanan" userId="4c3858fc6fad061f" providerId="LiveId" clId="{96D99A50-266A-4941-AF2A-594DBB7BFE92}" dt="2025-05-12T16:21:08.310" v="28" actId="1076"/>
          <ac:picMkLst>
            <pc:docMk/>
            <pc:sldMk cId="4134830118" sldId="282"/>
            <ac:picMk id="8" creationId="{11F1448E-2838-D329-C4BC-CD264FD87ADE}"/>
          </ac:picMkLst>
        </pc:picChg>
      </pc:sldChg>
      <pc:sldChg chg="modSp mod">
        <pc:chgData name="sushmitha Saravanan" userId="4c3858fc6fad061f" providerId="LiveId" clId="{96D99A50-266A-4941-AF2A-594DBB7BFE92}" dt="2025-05-12T16:21:01.256" v="26" actId="1076"/>
        <pc:sldMkLst>
          <pc:docMk/>
          <pc:sldMk cId="1002083847" sldId="283"/>
        </pc:sldMkLst>
        <pc:picChg chg="mod">
          <ac:chgData name="sushmitha Saravanan" userId="4c3858fc6fad061f" providerId="LiveId" clId="{96D99A50-266A-4941-AF2A-594DBB7BFE92}" dt="2025-05-12T16:20:58.747" v="25" actId="1076"/>
          <ac:picMkLst>
            <pc:docMk/>
            <pc:sldMk cId="1002083847" sldId="283"/>
            <ac:picMk id="7" creationId="{BDDC7E4E-A1C4-0852-3F1E-5EE2FD545C16}"/>
          </ac:picMkLst>
        </pc:picChg>
        <pc:picChg chg="mod">
          <ac:chgData name="sushmitha Saravanan" userId="4c3858fc6fad061f" providerId="LiveId" clId="{96D99A50-266A-4941-AF2A-594DBB7BFE92}" dt="2025-05-12T16:21:01.256" v="26" actId="1076"/>
          <ac:picMkLst>
            <pc:docMk/>
            <pc:sldMk cId="1002083847" sldId="283"/>
            <ac:picMk id="8" creationId="{754C7856-005F-22E8-4ECD-6A64D75F8CC5}"/>
          </ac:picMkLst>
        </pc:picChg>
      </pc:sldChg>
      <pc:sldChg chg="modSp mod">
        <pc:chgData name="sushmitha Saravanan" userId="4c3858fc6fad061f" providerId="LiveId" clId="{96D99A50-266A-4941-AF2A-594DBB7BFE92}" dt="2025-05-12T16:20:54.179" v="24" actId="1076"/>
        <pc:sldMkLst>
          <pc:docMk/>
          <pc:sldMk cId="3885238647" sldId="284"/>
        </pc:sldMkLst>
        <pc:picChg chg="mod">
          <ac:chgData name="sushmitha Saravanan" userId="4c3858fc6fad061f" providerId="LiveId" clId="{96D99A50-266A-4941-AF2A-594DBB7BFE92}" dt="2025-05-12T16:20:49.587" v="23" actId="1076"/>
          <ac:picMkLst>
            <pc:docMk/>
            <pc:sldMk cId="3885238647" sldId="284"/>
            <ac:picMk id="7" creationId="{0E50F938-D2E9-B244-71F5-69440FDC4A99}"/>
          </ac:picMkLst>
        </pc:picChg>
        <pc:picChg chg="mod">
          <ac:chgData name="sushmitha Saravanan" userId="4c3858fc6fad061f" providerId="LiveId" clId="{96D99A50-266A-4941-AF2A-594DBB7BFE92}" dt="2025-05-12T16:20:54.179" v="24" actId="1076"/>
          <ac:picMkLst>
            <pc:docMk/>
            <pc:sldMk cId="3885238647" sldId="284"/>
            <ac:picMk id="8" creationId="{E3FEF9D9-72DB-F67E-1072-3BFA24355957}"/>
          </ac:picMkLst>
        </pc:picChg>
      </pc:sldChg>
      <pc:sldChg chg="modSp mod">
        <pc:chgData name="sushmitha Saravanan" userId="4c3858fc6fad061f" providerId="LiveId" clId="{96D99A50-266A-4941-AF2A-594DBB7BFE92}" dt="2025-05-12T16:20:46.786" v="22" actId="1076"/>
        <pc:sldMkLst>
          <pc:docMk/>
          <pc:sldMk cId="51887695" sldId="285"/>
        </pc:sldMkLst>
        <pc:picChg chg="mod">
          <ac:chgData name="sushmitha Saravanan" userId="4c3858fc6fad061f" providerId="LiveId" clId="{96D99A50-266A-4941-AF2A-594DBB7BFE92}" dt="2025-05-12T16:20:44.450" v="21" actId="1076"/>
          <ac:picMkLst>
            <pc:docMk/>
            <pc:sldMk cId="51887695" sldId="285"/>
            <ac:picMk id="7" creationId="{E8144538-10E2-525C-993B-0482B31F1C82}"/>
          </ac:picMkLst>
        </pc:picChg>
        <pc:picChg chg="mod">
          <ac:chgData name="sushmitha Saravanan" userId="4c3858fc6fad061f" providerId="LiveId" clId="{96D99A50-266A-4941-AF2A-594DBB7BFE92}" dt="2025-05-12T16:20:46.786" v="22" actId="1076"/>
          <ac:picMkLst>
            <pc:docMk/>
            <pc:sldMk cId="51887695" sldId="285"/>
            <ac:picMk id="8" creationId="{A225B56A-C113-007E-A6DA-BB01497D9CEE}"/>
          </ac:picMkLst>
        </pc:picChg>
      </pc:sldChg>
      <pc:sldChg chg="addSp modSp mod">
        <pc:chgData name="sushmitha Saravanan" userId="4c3858fc6fad061f" providerId="LiveId" clId="{96D99A50-266A-4941-AF2A-594DBB7BFE92}" dt="2025-05-12T16:20:27.463" v="18" actId="1076"/>
        <pc:sldMkLst>
          <pc:docMk/>
          <pc:sldMk cId="232447123" sldId="286"/>
        </pc:sldMkLst>
        <pc:spChg chg="add mod">
          <ac:chgData name="sushmitha Saravanan" userId="4c3858fc6fad061f" providerId="LiveId" clId="{96D99A50-266A-4941-AF2A-594DBB7BFE92}" dt="2025-05-12T16:20:09.558" v="15"/>
          <ac:spMkLst>
            <pc:docMk/>
            <pc:sldMk cId="232447123" sldId="286"/>
            <ac:spMk id="13" creationId="{BECC651E-EA3E-7834-1BCC-71FE43E76DB6}"/>
          </ac:spMkLst>
        </pc:spChg>
        <pc:picChg chg="mod modCrop">
          <ac:chgData name="sushmitha Saravanan" userId="4c3858fc6fad061f" providerId="LiveId" clId="{96D99A50-266A-4941-AF2A-594DBB7BFE92}" dt="2025-05-12T16:20:27.463" v="18" actId="1076"/>
          <ac:picMkLst>
            <pc:docMk/>
            <pc:sldMk cId="232447123" sldId="286"/>
            <ac:picMk id="7" creationId="{D7462739-62FF-6F2F-1E87-34D6CA526FF1}"/>
          </ac:picMkLst>
        </pc:picChg>
        <pc:picChg chg="add mod">
          <ac:chgData name="sushmitha Saravanan" userId="4c3858fc6fad061f" providerId="LiveId" clId="{96D99A50-266A-4941-AF2A-594DBB7BFE92}" dt="2025-05-12T16:19:51.627" v="12" actId="1076"/>
          <ac:picMkLst>
            <pc:docMk/>
            <pc:sldMk cId="232447123" sldId="286"/>
            <ac:picMk id="10" creationId="{FE17C742-853B-83F7-1902-B64D8CF52DA9}"/>
          </ac:picMkLst>
        </pc:picChg>
        <pc:picChg chg="add mod">
          <ac:chgData name="sushmitha Saravanan" userId="4c3858fc6fad061f" providerId="LiveId" clId="{96D99A50-266A-4941-AF2A-594DBB7BFE92}" dt="2025-05-12T16:19:49.915" v="11" actId="1076"/>
          <ac:picMkLst>
            <pc:docMk/>
            <pc:sldMk cId="232447123" sldId="286"/>
            <ac:picMk id="12" creationId="{C15FB9E9-8679-869E-5AAB-EBDBDD7812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44E8-843A-47E7-90C4-3736185811A9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62AB-55FA-4179-8C2F-DC1A56BD9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9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3AEF-D85F-3FDD-45A6-41CB5ED9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4536-6BDE-6FBD-3A7D-AF946BAD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11E3-5514-B519-31CC-B63252DD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7082-AF2B-DD62-FA53-3FC2AEDD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6E59-5A58-57D3-C741-F5259EC8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9F73-ACF2-61EF-0930-75EB34EE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D69B-0CF2-D2AA-0F5A-9E4E8F61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7BE7-5AFF-E67E-87D2-AAFBE55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A0E2-17D2-7611-3750-7B1ABDF8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1653-BE36-FD22-0B04-316981D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4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DBEA-8B42-1A49-C548-9DB817EA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7ACC-8EC4-3B4C-F7B6-4EE18E76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F858-7773-9663-FCE5-089445D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8407-A8DB-F1E1-8C1A-E1321664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2971-A244-EB6B-464F-8296A59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39BF-9702-DD77-3E43-6DC2090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34E6-7E33-44FA-EB20-E22852C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E780-5ACF-91BD-9E20-92CD96BE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0B08-CC50-D204-852B-0010E640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3A07-D5EA-8E14-8FCE-60C9943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4B72-AD65-8931-E273-A0AE320D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2571-6D35-3D7F-D00B-CD25F44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F562-D5C9-5C05-1FBA-93F14D23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68D5-A2F5-4319-C90E-9F3A8EF7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CF898-3DEE-2427-99BB-94E49B46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D87D5-D0DE-6286-4268-94E42608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34281-F7FA-45B9-E92A-12FA3501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8A911-E15B-A052-56EE-0C9B2399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1354D-57E8-0EA9-CF51-A57F500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2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ABCA-2D1B-D7D5-5022-B0DA5AC9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68DF2-2D67-1469-50A2-225232C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4-Jun-25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C67BC-5D98-7EDE-0005-4953116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1E0E7-9101-3C35-5B09-1BB8AE1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4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41DFE-B520-6D1A-5DCD-D9C59E7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4-Jun-25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F7EE0-6509-F79A-1311-D80E13F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BBF-67A2-E781-7CC4-B44D9F12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05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AD9C-EF74-F708-60C5-B3106EA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1C4F-3A08-1F06-91E2-4FA8E0C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6606-BB03-310E-8E5D-95D1537B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4811-8709-FEE8-E3AA-152BE03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4307-004F-4D63-97B7-8D6DE685304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97E9C-24E9-CF41-76C1-2A6989A0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2F7A-D730-DB34-424D-A74232B6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76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5D60-95A9-13A0-D41A-5241CB6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E8DA4-7588-60CD-B91E-6679D198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A1564-ADFF-4914-CE70-DE84D1F4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9ED8-AE95-E121-E80A-20B9F5B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DDE8-E219-4BC7-4652-EA72FE2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C606-DF8B-8BC3-03E0-F3CE8F9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6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AC30-BDB6-3F63-8E15-29EEB2F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21E8E-D91A-74E8-9765-0B185F8E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F120-2072-20C6-108E-01B7596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D690-D8AA-C99C-7931-B73F92AA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1D60-956B-1AA4-5AAD-6C2FC44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072EF-C003-0A4E-6970-3E4A5E97D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2A10-6561-8F53-F24D-FAAB2FB1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871D-220A-BD07-8B6E-A6360FD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2B2C-B566-0F9F-57BF-6E8DB85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B347-512E-E758-E0BF-CB0564A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4-Jun-25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24307-004F-4D63-97B7-8D6DE685304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E53D0-558D-438E-A207-A5C9205FC948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3A50-34F2-0CBE-B75A-BB409EF6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B428-F1FE-CAEB-93CF-0F4F1FF2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068-BB26-E8FB-0FF4-9C160A38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3D0-558D-438E-A207-A5C9205FC948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B8F6-22D6-0555-3381-13DEA2CD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408C-8C10-3AAB-DE7E-596016F5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F6463-FF0D-6642-8766-8BD4CFAB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71532-38FB-FFC4-8CCA-6E0B4B52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23C4A-1994-0014-302E-2DFA9D46C39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310700"/>
            <a:ext cx="4226560" cy="1479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139F8-605B-6CAF-FFE9-78DFAC07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0" y="310700"/>
            <a:ext cx="1218593" cy="1187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B4567-98DF-146E-AC41-6B7B19AB6C99}"/>
              </a:ext>
            </a:extLst>
          </p:cNvPr>
          <p:cNvSpPr txBox="1"/>
          <p:nvPr/>
        </p:nvSpPr>
        <p:spPr>
          <a:xfrm>
            <a:off x="1828800" y="2119233"/>
            <a:ext cx="864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PLANNER WITH AI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5534-8979-3C9E-4066-589324986CC7}"/>
              </a:ext>
            </a:extLst>
          </p:cNvPr>
          <p:cNvSpPr txBox="1"/>
          <p:nvPr/>
        </p:nvSpPr>
        <p:spPr>
          <a:xfrm>
            <a:off x="579030" y="4033291"/>
            <a:ext cx="5323006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.Saravanan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M.E.,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B4E4B-8473-8E07-1764-7FC4439011A1}"/>
              </a:ext>
            </a:extLst>
          </p:cNvPr>
          <p:cNvSpPr txBox="1"/>
          <p:nvPr/>
        </p:nvSpPr>
        <p:spPr>
          <a:xfrm>
            <a:off x="7066031" y="3324351"/>
            <a:ext cx="4822804" cy="2832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>
              <a:lnSpc>
                <a:spcPct val="150000"/>
              </a:lnSpc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Shrihari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 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811722104147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Thishal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811722104169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Vishwas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811722104187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Amudheeswaran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811722104301</a:t>
            </a:r>
            <a:r>
              <a:rPr lang="en-IN" sz="2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  <a:endParaRPr lang="en-IN" sz="26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01504-8978-952D-A050-D256FE3147B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F53868-5069-8964-5862-0DB5BEBDFF6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17" y="414583"/>
            <a:ext cx="1197867" cy="15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5CF0-35AA-8683-D201-FF33EB3F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49D2-6B61-2BA6-D2CF-CA30B149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 : </a:t>
            </a: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A44D6-A38A-4A50-B469-3D93F01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6" y="5644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B6C87-74C4-4DFC-63CF-98FC93D2693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9" y="56445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A29FE9B-38C6-80F2-5188-0EBA8A3E3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423" y="1630834"/>
            <a:ext cx="10982114" cy="48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Management Module is a core component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Planner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designed to provide a secure, personalized, and role-aware experience for 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manages the complete lifecycle of user interaction, starting from registration and authentication to profile customization and access control.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supports full profile management, allowing users to update personal details, change passwords, configure privacy settings, and manage notifications.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61FE8-DB19-060C-CC1D-F5D9F3F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2DA0C-64D8-CB47-2B7F-372EC52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10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82144-3AF9-4968-3010-7525E44A553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3563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E477-91D6-9A8B-A987-DC34B46B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8751-8E1A-CF5A-2BB9-F2977EB2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 : </a:t>
            </a: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92E94-073A-38F2-4F6B-8A879E77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1448E-2838-D329-C4BC-CD264FD87AD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1256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D09A7C2-4ABC-B38D-A2CD-32D906012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405" y="1637093"/>
            <a:ext cx="9965089" cy="488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Users can initiate a new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by inputting fundamental details such as the project name, description,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difficulty level, duration, and expected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project can be broken down into a series of customizable steps, where users can specify detailed instructions, tools, materials, estimated cost, and time required for completion.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auto-save function ensures no progress is lost, even in the event of disconnection or browser closure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4B52F62-A520-12DA-4682-7223121C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7B5B57C-268A-B907-5DBA-913526D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11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CFE8E-3765-A52A-E3AE-FCEE4A741BD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413483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7A873-F85D-C140-6918-D920E729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2BBA-F468-51B9-94FA-288D36FC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 : </a:t>
            </a:r>
            <a:r>
              <a:rPr lang="en-IN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ChatBit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C7E4E-A1C4-0852-3F1E-5EE2FD54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C7856-005F-22E8-4ECD-6A64D75F8CC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74979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6E3B88B-DECF-FEFA-3F15-68DA5453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06EA24-A892-DCF4-04AF-00F99E3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12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14360-66CB-5666-5801-CEC3FDB7D56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060E1B8-C3E3-E472-CAE8-89536177A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423" y="1301988"/>
            <a:ext cx="10982114" cy="454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50000"/>
              </a:lnSpc>
              <a:buClr>
                <a:schemeClr val="tx1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Assistant is a cornerstone feature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Planner platform, designed to deliver an intelligent, personalized, and highly interactive user experience through advanced Natural Language Processing (NLP) and contextual awareness.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interact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natural, conversational language—whether via typing or voice—enabling a smooth and intuitive communication flow.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user hesitation or confusion,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proactively offer clarifying questions or suggest the next logical step, keeping the user focused and motivated.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8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DA767-0430-81D3-0F38-550A00BD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26B9-647D-15D8-32CB-0F73D3CE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 : </a:t>
            </a: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Management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0F938-D2E9-B244-71F5-69440FDC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625043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EF9D9-72DB-F67E-1072-3BFA2435595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00223"/>
            <a:ext cx="835001" cy="1078748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0D34693-93A2-A38C-8CD6-D91ED613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C201E83-2462-453F-6249-544EB34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875D3-DF79-5837-C821-595F59DA7EE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158031-806F-87F9-19DC-695AD815D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423" y="1924816"/>
            <a:ext cx="10982114" cy="454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Material Management Module is an essential component of the DIY Project Planner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meticulously designed to streamline the tracking, organization, and acquisition of tools and materials required for successful project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provides users with a centralized interface where they can create and manage a comprehensive inventory for each DIY project, listing out all necessary materials, quantities, units, and associated tools.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planning accuracy and reduce manual effort, the module includes auto- suggestion features that can recommend commonly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3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9F4BB-EFB3-59A2-06C3-0A41053BE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EC29-1B1A-F745-F855-BBC6D770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5 : </a:t>
            </a: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44538-10E2-525C-993B-0482B31F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5B56A-C113-007E-A6DA-BB01497D9C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6D3D9-6D4C-CCD9-B782-D8D209D6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F83254E-F678-BF5C-29CB-0C21034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14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B08ED-84DA-1E19-ED71-2028034A226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BAC0E15-BCAF-C51F-C368-489604C95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6830" y="1796678"/>
            <a:ext cx="10982114" cy="417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Storage Module is a foundational backend component of the DIY Project Planner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tasked with securely storing, managing, and analyzing all forms of user-generated and system-generated data within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high availability and fault tolerance, the system supports automated backups, replication, and disaster recovery strategies, providing data resilience and minimizing the risk of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A3C45-02DF-867E-3901-A6189855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E55E-C512-26BB-2D1C-C2DA5A6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F2295-F9D8-620B-CE3F-96DB7B17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E1329-1E1B-8DB2-CE7E-52D28FF2B99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70144-D4FB-30EA-CE53-8A0B6D7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D6EF43B-03AC-1502-3BCB-DF181CF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15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D94A2-5A86-21EA-592C-492CA64F0726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47455" y="2118027"/>
            <a:ext cx="8049489" cy="343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1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9BBA-2275-603C-9C6B-13C8C152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B16-13BE-2B90-F45B-4A8432E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20CD4-D7E3-E8D3-556A-3E3A4925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09160-54AF-30FA-6923-383860A2B77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2D5E7-5E30-5CEB-F9EC-6A71EE6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FFF7858-276A-66B5-32E7-7D69459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16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DAFE-21EB-B45D-B188-DA0D6933FA4C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48150" y="2154640"/>
            <a:ext cx="8298873" cy="37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0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37407-19B9-E23D-F6AD-2C0D66BF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9C4-BF24-EC19-0E90-2511924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ENHANCEMENT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F25FD-962D-41F4-CA46-C707CAB1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7100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2F14A-CE42-2F9C-0342-79438DFE4FA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99" y="601497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04430-744E-6B41-D7A5-C467A238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9E2D9-34B9-AB60-89C3-59F43064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1610E-B05A-5427-A860-095AA66DC53D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5F516F1-4E66-A17B-98D6-D5D9A0EF2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423" y="1629399"/>
            <a:ext cx="10982114" cy="490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integrating AI-powered tools into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Planner, we have developed a system that simplifies project planning, resource management, and task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leverages machine learning algorithms to provide intelligent recommendations tailored to the user's project type and requirements.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has a wide scope in the current context, with most proposed features successfully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implemented.Future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will involve creating a centralized database to store extracted data for better management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8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4C597-E4B3-5B50-A65E-BC76E7A5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CFC8-6DE9-6191-DF29-FA165FE8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1211-5A2C-EC6F-67B6-1811704C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769" y="1693298"/>
            <a:ext cx="10321635" cy="4766487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Brown, R. Kapoor, and M. Lopez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2023 International Conference on Artificial Intelligence in Personal Applications (ICAIPA 2023), 2023.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Lee, M. Johnson, A. Mehta, and O. Turner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2023 IEEE Symposium on Human-Centric AI Systems (HCAIS 2023), 2023.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Sharma, A. Khan, C. Rivera, and E. Zhang, "Efficient Budget and Resource Allocation in DIY Projects Using 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(CROAI 2023), 2023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EC439-2940-F9CA-EE74-1D44C243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99" y="31504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3E513-4EB5-7228-0BE5-7E7D49B54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9" y="286603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67F3F9D-1212-E1A2-DE76-E6120E0A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BD76637-3273-AC57-F5D9-8821747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18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F6B93-DC60-08EB-48B4-4AF2D078049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4877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5AC1C-DC84-C189-0557-80B7D0E4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513D11-1779-6000-F606-2C324D45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5" y="540502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A895E-7B88-F1FF-EDD0-D416AA4D59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799" y="540502"/>
            <a:ext cx="835001" cy="107874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405B56-2598-F400-4C24-58D92771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9" y="1619250"/>
            <a:ext cx="9525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7BF4D-AB30-E92E-3A92-0DD362EE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C68C8-ED57-E6BE-3192-0E18B539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19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E54C9-82E7-8C2B-4B42-CD1BE982EF90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8876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2F42-A25D-BF9C-A0AF-EBAD63B5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FDB95-4463-528E-B019-E5027CB3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57152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E42175-7A36-BEB5-FD67-A311E33D5AF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83" y="414584"/>
            <a:ext cx="835001" cy="1078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1F9EB-D264-0699-E26D-059B872C6946}"/>
              </a:ext>
            </a:extLst>
          </p:cNvPr>
          <p:cNvSpPr txBox="1"/>
          <p:nvPr/>
        </p:nvSpPr>
        <p:spPr>
          <a:xfrm>
            <a:off x="529937" y="1865341"/>
            <a:ext cx="10972799" cy="367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Planner with AI revolutionizes the way people and teams manage projects by incorporating state-of-the-art artificial intelligence in planning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simplifies managing a project, indicating tasks, estimating resource use, and tracking progress in real-time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planner is made to be flexible according to its users' needs and provides optimized schedules that align with personal workflows.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2F15E37-3C9C-F131-DFE9-269569A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43986DB-D204-7BB1-E06F-D9C5F657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2</a:t>
            </a:fld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C99EE-ADD0-B258-BBE9-90C85AA576B8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50861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5" y="593233"/>
            <a:ext cx="975445" cy="957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07" y="681200"/>
            <a:ext cx="829128" cy="1079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88234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time and effort for individuals and teams in planning and managing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.Simplify interaction between users and the AI system for a seamless project management experience.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easy access to project-related information and updates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time required to create, adjust, and track project progress.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20CS8504 - PROJECT WORK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9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6B8C1-999B-4CCF-4F51-04470707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96CF-62E8-3667-18F7-B203E12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60B60-F045-A041-B90A-3B8459A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60493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0F0D6-2C6D-2D51-620E-6208FBB6A48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42521"/>
            <a:ext cx="835001" cy="107874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36F0F1-DEE8-E07C-5FF1-9208B1EA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54401"/>
              </p:ext>
            </p:extLst>
          </p:nvPr>
        </p:nvGraphicFramePr>
        <p:xfrm>
          <a:off x="885865" y="2020173"/>
          <a:ext cx="10668826" cy="388840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92317">
                  <a:extLst>
                    <a:ext uri="{9D8B030D-6E8A-4147-A177-3AD203B41FA5}">
                      <a16:colId xmlns:a16="http://schemas.microsoft.com/office/drawing/2014/main" val="2874843043"/>
                    </a:ext>
                  </a:extLst>
                </a:gridCol>
                <a:gridCol w="3834245">
                  <a:extLst>
                    <a:ext uri="{9D8B030D-6E8A-4147-A177-3AD203B41FA5}">
                      <a16:colId xmlns:a16="http://schemas.microsoft.com/office/drawing/2014/main" val="2512751112"/>
                    </a:ext>
                  </a:extLst>
                </a:gridCol>
                <a:gridCol w="1537855">
                  <a:extLst>
                    <a:ext uri="{9D8B030D-6E8A-4147-A177-3AD203B41FA5}">
                      <a16:colId xmlns:a16="http://schemas.microsoft.com/office/drawing/2014/main" val="3054159816"/>
                    </a:ext>
                  </a:extLst>
                </a:gridCol>
                <a:gridCol w="4104409">
                  <a:extLst>
                    <a:ext uri="{9D8B030D-6E8A-4147-A177-3AD203B41FA5}">
                      <a16:colId xmlns:a16="http://schemas.microsoft.com/office/drawing/2014/main" val="2258209217"/>
                    </a:ext>
                  </a:extLst>
                </a:gridCol>
              </a:tblGrid>
              <a:tr h="353815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581155362"/>
                  </a:ext>
                </a:extLst>
              </a:tr>
              <a:tr h="954402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AI-Driven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Planning Tools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2023</a:t>
                      </a:r>
                      <a:endParaRPr lang="en-IN" sz="24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Enhances algorithms in the form of machine learning and natural language processing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529073945"/>
                  </a:ext>
                </a:extLst>
              </a:tr>
              <a:tr h="1124218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Personalization in Planning with Artificial Intelligence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Arial Narrow" panose="020B0606020202030204" pitchFamily="34" charset="0"/>
                        </a:rPr>
                        <a:t>2023</a:t>
                      </a:r>
                      <a:endParaRPr lang="en-IN" sz="23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significance of personalization in AI-driven  project planners.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217045999"/>
                  </a:ext>
                </a:extLst>
              </a:tr>
              <a:tr h="1257233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Efficient Budget and Resource Allocation in Projects Using AI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Arial Narrow" panose="020B0606020202030204" pitchFamily="34" charset="0"/>
                        </a:rPr>
                        <a:t>2023</a:t>
                      </a:r>
                      <a:endParaRPr lang="en-IN" sz="23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investigates the role of AI in optimizing budget and resource allocation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217576552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9EE0338-01C7-27BD-3C9E-7C514FA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E43F62F-0C41-E63D-700E-28EDBA6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89B96-F0BE-9A02-4673-9EB768C39D3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2221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910B5B-16F6-5D6F-51BA-03BF3A79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06475"/>
              </p:ext>
            </p:extLst>
          </p:nvPr>
        </p:nvGraphicFramePr>
        <p:xfrm>
          <a:off x="1096962" y="1846262"/>
          <a:ext cx="10488900" cy="440134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35747">
                  <a:extLst>
                    <a:ext uri="{9D8B030D-6E8A-4147-A177-3AD203B41FA5}">
                      <a16:colId xmlns:a16="http://schemas.microsoft.com/office/drawing/2014/main" val="700721332"/>
                    </a:ext>
                  </a:extLst>
                </a:gridCol>
                <a:gridCol w="4408703">
                  <a:extLst>
                    <a:ext uri="{9D8B030D-6E8A-4147-A177-3AD203B41FA5}">
                      <a16:colId xmlns:a16="http://schemas.microsoft.com/office/drawing/2014/main" val="3361487560"/>
                    </a:ext>
                  </a:extLst>
                </a:gridCol>
                <a:gridCol w="1063244">
                  <a:extLst>
                    <a:ext uri="{9D8B030D-6E8A-4147-A177-3AD203B41FA5}">
                      <a16:colId xmlns:a16="http://schemas.microsoft.com/office/drawing/2014/main" val="2531566505"/>
                    </a:ext>
                  </a:extLst>
                </a:gridCol>
                <a:gridCol w="4181206">
                  <a:extLst>
                    <a:ext uri="{9D8B030D-6E8A-4147-A177-3AD203B41FA5}">
                      <a16:colId xmlns:a16="http://schemas.microsoft.com/office/drawing/2014/main" val="951006298"/>
                    </a:ext>
                  </a:extLst>
                </a:gridCol>
              </a:tblGrid>
              <a:tr h="469773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852083097"/>
                  </a:ext>
                </a:extLst>
              </a:tr>
              <a:tr h="12045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Collaboration and Progress Tracking in Projects</a:t>
                      </a:r>
                      <a:endParaRPr lang="en-IN" sz="2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300" b="0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2023</a:t>
                      </a:r>
                      <a:endParaRPr lang="en-IN" sz="23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explores the integration of real-time data synchronization and progress tracking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837284280"/>
                  </a:ext>
                </a:extLst>
              </a:tr>
              <a:tr h="14260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Survey on </a:t>
                      </a:r>
                      <a:r>
                        <a:rPr lang="en-US" sz="24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Implementation in Customer Service Industry through Deep Neural Networks</a:t>
                      </a:r>
                      <a:endParaRPr lang="en-IN" sz="2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300" b="0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2023</a:t>
                      </a:r>
                      <a:endParaRPr lang="en-IN" sz="23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reviews the use of AI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chatbots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 the customer service sector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81305326"/>
                  </a:ext>
                </a:extLst>
              </a:tr>
              <a:tr h="12344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Survey on </a:t>
                      </a:r>
                      <a:r>
                        <a:rPr lang="en-US" sz="24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Implementation in Education Sector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300" b="0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2023</a:t>
                      </a:r>
                      <a:endParaRPr lang="en-IN" sz="23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explores the application of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chatbots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 educational settings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246852835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71D6883-B9B7-0FA4-A2EC-4BA96013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49FFEE-96FC-7473-77A0-8918B5C7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60652"/>
            <a:ext cx="978762" cy="953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F64786-4E46-5DCA-B152-15292FE3166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5914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426874D-81B9-3CEF-090D-1B4C6A97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409511B-54C9-09DD-2197-32D0B163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1B86A-A2D2-2708-1861-A11A55165D07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4069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58FE7F-6B79-7079-69D9-C3F324B13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38992"/>
              </p:ext>
            </p:extLst>
          </p:nvPr>
        </p:nvGraphicFramePr>
        <p:xfrm>
          <a:off x="860048" y="1923364"/>
          <a:ext cx="10249912" cy="438581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27188">
                  <a:extLst>
                    <a:ext uri="{9D8B030D-6E8A-4147-A177-3AD203B41FA5}">
                      <a16:colId xmlns:a16="http://schemas.microsoft.com/office/drawing/2014/main" val="3935179958"/>
                    </a:ext>
                  </a:extLst>
                </a:gridCol>
                <a:gridCol w="3699164">
                  <a:extLst>
                    <a:ext uri="{9D8B030D-6E8A-4147-A177-3AD203B41FA5}">
                      <a16:colId xmlns:a16="http://schemas.microsoft.com/office/drawing/2014/main" val="2141184044"/>
                    </a:ext>
                  </a:extLst>
                </a:gridCol>
                <a:gridCol w="1319645">
                  <a:extLst>
                    <a:ext uri="{9D8B030D-6E8A-4147-A177-3AD203B41FA5}">
                      <a16:colId xmlns:a16="http://schemas.microsoft.com/office/drawing/2014/main" val="818863892"/>
                    </a:ext>
                  </a:extLst>
                </a:gridCol>
                <a:gridCol w="4303915">
                  <a:extLst>
                    <a:ext uri="{9D8B030D-6E8A-4147-A177-3AD203B41FA5}">
                      <a16:colId xmlns:a16="http://schemas.microsoft.com/office/drawing/2014/main" val="3634380579"/>
                    </a:ext>
                  </a:extLst>
                </a:gridCol>
              </a:tblGrid>
              <a:tr h="1008725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110321516"/>
                  </a:ext>
                </a:extLst>
              </a:tr>
              <a:tr h="10087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Building </a:t>
                      </a:r>
                      <a:r>
                        <a:rPr lang="en-US" sz="24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Chatbots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with Machine Learning and NLP</a:t>
                      </a:r>
                      <a:endParaRPr lang="en-IN" sz="2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300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2024</a:t>
                      </a:r>
                      <a:endParaRPr lang="en-IN" sz="23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in-depth analysis of how machine learning and NLP are used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506190329"/>
                  </a:ext>
                </a:extLst>
              </a:tr>
              <a:tr h="12415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Survey of </a:t>
                      </a:r>
                      <a:r>
                        <a:rPr lang="en-US" sz="24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Systems through a </a:t>
                      </a:r>
                      <a:r>
                        <a:rPr lang="en-US" sz="24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Loebner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Prize Perspective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300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2024</a:t>
                      </a:r>
                      <a:endParaRPr lang="en-IN" sz="23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survey covers pattern-matching techniques, AIML, and NLP frameworks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867443997"/>
                  </a:ext>
                </a:extLst>
              </a:tr>
              <a:tr h="10087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Overview of </a:t>
                      </a:r>
                      <a:r>
                        <a:rPr lang="en-US" sz="24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Technology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300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2024</a:t>
                      </a:r>
                      <a:endParaRPr lang="en-IN" sz="23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evolution of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systems from early rule-based models to modern AI-powered ones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54989779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D953ED-CD88-663F-526C-C16700D1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6" y="514697"/>
            <a:ext cx="978762" cy="9539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B1E3939-BAA9-5F31-0450-8B2D9CD9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189451-077F-9D6F-5EA0-223AD683A7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7260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E411798-A77D-A7DF-0644-4931B620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5B8635D-846A-E221-FF4A-6952E36D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EE028-027F-54A9-EC31-5DDCFA3912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04034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EA5E8-8902-E721-595C-698346B9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D365-22F1-2CED-4673-4D05998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7EBEA-BB3F-C98C-7129-B5AF843E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9568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BA251-FD80-BCAA-A4D1-26223AA8BB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33271"/>
            <a:ext cx="835001" cy="107874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6C13DA8E-32AD-79CA-E3E1-94BA5BE8EE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845" y="1737360"/>
            <a:ext cx="1087837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rarely offer real-time troubleshooting or adaptive suggestions when users face challenges during project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execution.</a:t>
            </a:r>
          </a:p>
          <a:p>
            <a:pPr marL="91440" lvl="2" indent="-9144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existing systems lack the ability to tailor project suggestions, timelines, and material requirements to individual user preferences and constraints, such as budget, available tools, and skill level.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2" indent="-9144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platforms provide generalized estimates for materials, leading to overspending or shortages. A precise calculation based on project specifics is often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4CDA1-D632-A133-533A-2F9C2C83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5E3D3-93A3-9ED8-F9D2-25782DC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FC970-66FD-EFD3-536B-1BC799238495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64617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B132E-50EF-3EA4-66A3-46990F33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FC13-5D60-DE1F-837A-B57A3BE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2A2ED-2AEE-2461-0B53-56E56748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3862F-06DD-65E3-B644-F95B6EAC5B1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BAE8C1B-89D6-17AE-53B3-14221EE8B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6500" y="1682368"/>
            <a:ext cx="11053483" cy="4455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input specific queries, such as asking for project ideas within a budget, skill level, or specific material. The system processes the input and provides tailored responses.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remove outdated or irrelevant projects from the system to maintain a high- quality library of resources.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user’s input query, the system provides relevant DIY project examples, helping users identify suitable projects to start with.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CB8CB-78E4-9AB8-22B2-5E87D95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6EFA4-065A-835C-04FC-CD76290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ED6BC-8610-700F-77E6-4FF6049B3CF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1504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AE31F-D84D-E536-346A-36DC68969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33EF-5880-60B3-3E95-20EB624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05EE3-CF3B-B449-D0C5-C790AAAC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9E0B3-B3EE-DD43-B53F-8527A0F011B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E3600-8C0C-B074-484C-1CD09B91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F8F9-A3A9-73CB-A963-16E2652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0E16-6B41-5B79-68C9-B007F032260E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549" y="2036118"/>
            <a:ext cx="7342909" cy="38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2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1271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Arial</vt:lpstr>
      <vt:lpstr>Arial Narrow</vt:lpstr>
      <vt:lpstr>Calibri</vt:lpstr>
      <vt:lpstr>Calibri Light</vt:lpstr>
      <vt:lpstr>Times New Roman</vt:lpstr>
      <vt:lpstr>Wingdings</vt:lpstr>
      <vt:lpstr>Retrospect</vt:lpstr>
      <vt:lpstr>Office Theme</vt:lpstr>
      <vt:lpstr>PowerPoint Presentation</vt:lpstr>
      <vt:lpstr>ABSTRACT</vt:lpstr>
      <vt:lpstr>OBJECTIVE</vt:lpstr>
      <vt:lpstr>LITERATURE SURVEY</vt:lpstr>
      <vt:lpstr>LITERATURE SURVEY</vt:lpstr>
      <vt:lpstr>LITERATURE SURVEY</vt:lpstr>
      <vt:lpstr>EXISTING SYSTEM</vt:lpstr>
      <vt:lpstr>PROPOSED SYSTEM </vt:lpstr>
      <vt:lpstr>SYSTEM ARCHITECTURE</vt:lpstr>
      <vt:lpstr>MODULE 1 : User Management </vt:lpstr>
      <vt:lpstr>MODULE 2 : Project Planning</vt:lpstr>
      <vt:lpstr>MODULE 3 : ChatBit</vt:lpstr>
      <vt:lpstr>MODULE 4 : Material Management</vt:lpstr>
      <vt:lpstr>MODULE 5 : Data Storage</vt:lpstr>
      <vt:lpstr>OUTPUT</vt:lpstr>
      <vt:lpstr>OUTPUT</vt:lpstr>
      <vt:lpstr>CONCLUSION &amp; FUTURE ENHANCEMENT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Matheswaran P</dc:creator>
  <cp:lastModifiedBy>HCL</cp:lastModifiedBy>
  <cp:revision>13</cp:revision>
  <dcterms:created xsi:type="dcterms:W3CDTF">2025-05-09T08:00:13Z</dcterms:created>
  <dcterms:modified xsi:type="dcterms:W3CDTF">2025-06-04T17:33:14Z</dcterms:modified>
</cp:coreProperties>
</file>