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43" r:id="rId3"/>
    <p:sldId id="281" r:id="rId4"/>
    <p:sldId id="282" r:id="rId5"/>
    <p:sldId id="330" r:id="rId6"/>
    <p:sldId id="332" r:id="rId7"/>
    <p:sldId id="333" r:id="rId8"/>
    <p:sldId id="334" r:id="rId9"/>
    <p:sldId id="344" r:id="rId10"/>
    <p:sldId id="347" r:id="rId11"/>
    <p:sldId id="345" r:id="rId12"/>
    <p:sldId id="335" r:id="rId13"/>
    <p:sldId id="348" r:id="rId14"/>
    <p:sldId id="337" r:id="rId15"/>
    <p:sldId id="336" r:id="rId16"/>
    <p:sldId id="349" r:id="rId17"/>
    <p:sldId id="350" r:id="rId18"/>
    <p:sldId id="341" r:id="rId19"/>
    <p:sldId id="342" r:id="rId20"/>
    <p:sldId id="351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Tuples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0090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 on Tuples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is used to find length of a tuple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count() </a:t>
            </a:r>
            <a:r>
              <a:rPr lang="en-US" dirty="0" smtClean="0"/>
              <a:t>tells how many instances of the specified object is present in the tuple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index() </a:t>
            </a:r>
            <a:r>
              <a:rPr lang="en-US" dirty="0" smtClean="0"/>
              <a:t>searches for the first occurrence of an element within the tuple and return the index where it was found</a:t>
            </a:r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&gt;&gt;&gt; t = (5,2,3,2)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len</a:t>
            </a:r>
            <a:r>
              <a:rPr lang="en-US" dirty="0" smtClean="0">
                <a:solidFill>
                  <a:srgbClr val="C00000"/>
                </a:solidFill>
              </a:rPr>
              <a:t>(t)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t.count</a:t>
            </a:r>
            <a:r>
              <a:rPr lang="en-US" dirty="0" smtClean="0">
                <a:solidFill>
                  <a:srgbClr val="C00000"/>
                </a:solidFill>
              </a:rPr>
              <a:t>(3)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t.index</a:t>
            </a:r>
            <a:r>
              <a:rPr lang="en-US" dirty="0" smtClean="0">
                <a:solidFill>
                  <a:srgbClr val="C00000"/>
                </a:solidFill>
              </a:rPr>
              <a:t>(2)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9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are Immutable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Trying to </a:t>
            </a:r>
            <a:r>
              <a:rPr lang="en-US" dirty="0"/>
              <a:t>modify one of the elements of the tuple, </a:t>
            </a:r>
            <a:r>
              <a:rPr lang="en-US" dirty="0" smtClean="0"/>
              <a:t>results in an error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t[0] = 'A'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TypeError</a:t>
            </a:r>
            <a:r>
              <a:rPr lang="en-US" dirty="0">
                <a:solidFill>
                  <a:srgbClr val="0070C0"/>
                </a:solidFill>
              </a:rPr>
              <a:t>: object doesn't support item assignment</a:t>
            </a:r>
          </a:p>
          <a:p>
            <a:endParaRPr lang="en-US" dirty="0" smtClean="0"/>
          </a:p>
          <a:p>
            <a:r>
              <a:rPr lang="en-US" dirty="0" smtClean="0"/>
              <a:t>The elements of </a:t>
            </a:r>
            <a:r>
              <a:rPr lang="en-US" dirty="0"/>
              <a:t>a </a:t>
            </a:r>
            <a:r>
              <a:rPr lang="en-US" dirty="0" smtClean="0"/>
              <a:t>tuple can not be modified </a:t>
            </a:r>
          </a:p>
          <a:p>
            <a:r>
              <a:rPr lang="en-US" dirty="0" smtClean="0"/>
              <a:t>But one tuple can be replaced with another</a:t>
            </a:r>
            <a:endParaRPr lang="en-US" dirty="0"/>
          </a:p>
          <a:p>
            <a:pPr marL="400050" lvl="1" indent="0">
              <a:buNone/>
            </a:pPr>
            <a:endParaRPr lang="fr-FR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&gt;&gt;&gt; </a:t>
            </a:r>
            <a:r>
              <a:rPr lang="fr-FR" dirty="0">
                <a:solidFill>
                  <a:srgbClr val="C00000"/>
                </a:solidFill>
              </a:rPr>
              <a:t>t = ('a', 'b', 'c', 'd', 'e')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 = ('A',) + t[1:]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('A', 'b', 'c', 'd', 'e')</a:t>
            </a:r>
          </a:p>
        </p:txBody>
      </p:sp>
    </p:spTree>
    <p:extLst>
      <p:ext uri="{BB962C8B-B14F-4D97-AF65-F5344CB8AC3E}">
        <p14:creationId xmlns:p14="http://schemas.microsoft.com/office/powerpoint/2010/main" val="33277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Assignment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Tuples can be assigned to tuples</a:t>
            </a:r>
          </a:p>
          <a:p>
            <a:r>
              <a:rPr lang="en-US" dirty="0" smtClean="0"/>
              <a:t>A tuple of values can be assigned to a tuple of variables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fr-FR" dirty="0" err="1" smtClean="0">
                <a:solidFill>
                  <a:srgbClr val="C00000"/>
                </a:solidFill>
              </a:rPr>
              <a:t>x,y</a:t>
            </a:r>
            <a:r>
              <a:rPr lang="fr-FR" dirty="0" smtClean="0">
                <a:solidFill>
                  <a:srgbClr val="C00000"/>
                </a:solidFill>
              </a:rPr>
              <a:t> = 2,3</a:t>
            </a: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side is a tuple of variables; the right side is a tuple of expressions</a:t>
            </a:r>
          </a:p>
          <a:p>
            <a:r>
              <a:rPr lang="en-US" dirty="0"/>
              <a:t>Each value is assigned to its respective variable</a:t>
            </a:r>
          </a:p>
          <a:p>
            <a:r>
              <a:rPr lang="en-US" dirty="0"/>
              <a:t>All the expressions on the right side are evaluated before any of the assignments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Assignment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number of variables on the left and the number of values on the right have to be the same</a:t>
            </a:r>
          </a:p>
          <a:p>
            <a:pPr marL="40005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&gt;&gt;&gt; a, b = 1, 2, 3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ValueError</a:t>
            </a:r>
            <a:r>
              <a:rPr lang="en-US" dirty="0">
                <a:solidFill>
                  <a:srgbClr val="0070C0"/>
                </a:solidFill>
              </a:rPr>
              <a:t>: too many values to unpack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right side can be any kind of sequence (string, list or tuple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to </a:t>
            </a:r>
            <a:r>
              <a:rPr lang="en-US" dirty="0"/>
              <a:t>split an email address into a user name and a </a:t>
            </a:r>
            <a:r>
              <a:rPr lang="en-US" dirty="0" smtClean="0"/>
              <a:t>domain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addr</a:t>
            </a:r>
            <a:r>
              <a:rPr lang="en-US" dirty="0">
                <a:solidFill>
                  <a:srgbClr val="C00000"/>
                </a:solidFill>
              </a:rPr>
              <a:t> = 'monty@python.org'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uname</a:t>
            </a:r>
            <a:r>
              <a:rPr lang="en-US" dirty="0">
                <a:solidFill>
                  <a:srgbClr val="C00000"/>
                </a:solidFill>
              </a:rPr>
              <a:t>, domain = </a:t>
            </a:r>
            <a:r>
              <a:rPr lang="en-US" dirty="0" err="1">
                <a:solidFill>
                  <a:srgbClr val="C00000"/>
                </a:solidFill>
              </a:rPr>
              <a:t>addr.split</a:t>
            </a:r>
            <a:r>
              <a:rPr lang="en-US" dirty="0">
                <a:solidFill>
                  <a:srgbClr val="C00000"/>
                </a:solidFill>
              </a:rPr>
              <a:t>('@') 	</a:t>
            </a:r>
            <a:r>
              <a:rPr lang="en-US" dirty="0">
                <a:solidFill>
                  <a:srgbClr val="002060"/>
                </a:solidFill>
              </a:rPr>
              <a:t>#The return value from split is a list with two </a:t>
            </a:r>
            <a:r>
              <a:rPr lang="en-US" dirty="0" smtClean="0">
                <a:solidFill>
                  <a:srgbClr val="002060"/>
                </a:solidFill>
              </a:rPr>
              <a:t>						elements</a:t>
            </a:r>
            <a:r>
              <a:rPr lang="en-US" dirty="0">
                <a:solidFill>
                  <a:srgbClr val="002060"/>
                </a:solidFill>
              </a:rPr>
              <a:t>; the first element is assigned to </a:t>
            </a:r>
            <a:r>
              <a:rPr lang="en-US" dirty="0" smtClean="0">
                <a:solidFill>
                  <a:srgbClr val="002060"/>
                </a:solidFill>
              </a:rPr>
              <a:t>						</a:t>
            </a:r>
            <a:r>
              <a:rPr lang="en-US" dirty="0" err="1" smtClean="0">
                <a:solidFill>
                  <a:srgbClr val="002060"/>
                </a:solidFill>
              </a:rPr>
              <a:t>uname</a:t>
            </a:r>
            <a:r>
              <a:rPr lang="en-US" dirty="0">
                <a:solidFill>
                  <a:srgbClr val="002060"/>
                </a:solidFill>
              </a:rPr>
              <a:t>, the second to domain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 </a:t>
            </a:r>
            <a:r>
              <a:rPr lang="en-US" dirty="0" err="1">
                <a:solidFill>
                  <a:srgbClr val="C00000"/>
                </a:solidFill>
              </a:rPr>
              <a:t>uname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monty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Assignment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What are the </a:t>
            </a:r>
            <a:r>
              <a:rPr lang="en-US" dirty="0">
                <a:solidFill>
                  <a:srgbClr val="002060"/>
                </a:solidFill>
              </a:rPr>
              <a:t>conventional </a:t>
            </a:r>
            <a:r>
              <a:rPr lang="en-US" dirty="0" smtClean="0">
                <a:solidFill>
                  <a:srgbClr val="002060"/>
                </a:solidFill>
              </a:rPr>
              <a:t>assignments </a:t>
            </a:r>
            <a:r>
              <a:rPr lang="en-US" dirty="0">
                <a:solidFill>
                  <a:srgbClr val="002060"/>
                </a:solidFill>
              </a:rPr>
              <a:t>to swap the values of two </a:t>
            </a:r>
            <a:r>
              <a:rPr lang="en-US" dirty="0" smtClean="0">
                <a:solidFill>
                  <a:srgbClr val="002060"/>
                </a:solidFill>
              </a:rPr>
              <a:t>variables using a </a:t>
            </a:r>
            <a:r>
              <a:rPr lang="en-US" dirty="0">
                <a:solidFill>
                  <a:srgbClr val="002060"/>
                </a:solidFill>
              </a:rPr>
              <a:t>temporary </a:t>
            </a:r>
            <a:r>
              <a:rPr lang="en-US" dirty="0" smtClean="0">
                <a:solidFill>
                  <a:srgbClr val="002060"/>
                </a:solidFill>
              </a:rPr>
              <a:t>variable?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tuple assignment </a:t>
            </a:r>
            <a:r>
              <a:rPr lang="en-US" dirty="0"/>
              <a:t>is useful to swap the values of two variables 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 a, b = b,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List of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 smtClean="0"/>
              <a:t>is used to </a:t>
            </a:r>
            <a:r>
              <a:rPr lang="en-US" dirty="0"/>
              <a:t>traverse a list of </a:t>
            </a:r>
            <a:r>
              <a:rPr lang="en-US" dirty="0" smtClean="0"/>
              <a:t>tuples</a:t>
            </a:r>
            <a:endParaRPr lang="en-US" dirty="0"/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t = </a:t>
            </a:r>
            <a:r>
              <a:rPr lang="fr-FR" dirty="0" smtClean="0">
                <a:solidFill>
                  <a:srgbClr val="C00000"/>
                </a:solidFill>
              </a:rPr>
              <a:t>(0, 1, 2)</a:t>
            </a: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number </a:t>
            </a:r>
            <a:r>
              <a:rPr lang="en-US" dirty="0">
                <a:solidFill>
                  <a:srgbClr val="C00000"/>
                </a:solidFill>
              </a:rPr>
              <a:t>in t: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print(number)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through the loop, Python selects the next tuple in the list and assigns the </a:t>
            </a:r>
            <a:r>
              <a:rPr lang="en-US" dirty="0" smtClean="0"/>
              <a:t>elements to </a:t>
            </a:r>
            <a:r>
              <a:rPr lang="en-US" i="1" dirty="0" smtClean="0"/>
              <a:t>number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output of this loop is: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relational operators work with tuples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starts by </a:t>
            </a:r>
            <a:r>
              <a:rPr lang="en-US" dirty="0" smtClean="0"/>
              <a:t>comparing the </a:t>
            </a:r>
            <a:r>
              <a:rPr lang="en-US" dirty="0"/>
              <a:t>first element from each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If </a:t>
            </a:r>
            <a:r>
              <a:rPr lang="en-US" dirty="0"/>
              <a:t>they are equal, it goes on to the next elements, </a:t>
            </a:r>
            <a:r>
              <a:rPr lang="en-US" dirty="0" smtClean="0"/>
              <a:t>and so </a:t>
            </a:r>
            <a:r>
              <a:rPr lang="en-US" dirty="0"/>
              <a:t>on, until it finds elements that </a:t>
            </a:r>
            <a:r>
              <a:rPr lang="en-US" dirty="0" smtClean="0"/>
              <a:t>differ</a:t>
            </a:r>
          </a:p>
          <a:p>
            <a:r>
              <a:rPr lang="en-US" dirty="0" smtClean="0"/>
              <a:t>Subsequent </a:t>
            </a:r>
            <a:r>
              <a:rPr lang="en-US" dirty="0"/>
              <a:t>elements are not considered (even </a:t>
            </a:r>
            <a:r>
              <a:rPr lang="en-US" dirty="0" smtClean="0"/>
              <a:t>if they </a:t>
            </a:r>
            <a:r>
              <a:rPr lang="en-US" dirty="0"/>
              <a:t>are really big</a:t>
            </a:r>
            <a:r>
              <a:rPr lang="en-US" dirty="0" smtClean="0"/>
              <a:t>)</a:t>
            </a:r>
            <a:endParaRPr lang="en-US" dirty="0"/>
          </a:p>
          <a:p>
            <a:pPr marL="40005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(0, 1, 2) &lt; (0, 3, 4)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(0, 1, 2000000) &lt; (0, 3, 4)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True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zip</a:t>
            </a:r>
            <a:r>
              <a:rPr lang="en-US" dirty="0"/>
              <a:t> is a built-in function that takes two or more sequences and “zips” them into a list </a:t>
            </a:r>
            <a:r>
              <a:rPr lang="en-US" dirty="0" smtClean="0"/>
              <a:t>of tuples </a:t>
            </a:r>
            <a:r>
              <a:rPr lang="en-US" dirty="0"/>
              <a:t>where each tuple contains one element from each </a:t>
            </a:r>
            <a:r>
              <a:rPr lang="en-US" dirty="0" smtClean="0"/>
              <a:t>sequence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example zips a string and a </a:t>
            </a:r>
            <a:r>
              <a:rPr lang="en-US" dirty="0" smtClean="0"/>
              <a:t>list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</a:t>
            </a:r>
            <a:r>
              <a:rPr lang="en-US" dirty="0" smtClean="0">
                <a:solidFill>
                  <a:srgbClr val="C00000"/>
                </a:solidFill>
              </a:rPr>
              <a:t>(‘a’, ’b’, ‘c’)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[0, 1, 2]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list(zip(s</a:t>
            </a:r>
            <a:r>
              <a:rPr lang="en-US" dirty="0">
                <a:solidFill>
                  <a:srgbClr val="C00000"/>
                </a:solidFill>
              </a:rPr>
              <a:t>, t</a:t>
            </a:r>
            <a:r>
              <a:rPr lang="en-US" dirty="0" smtClean="0">
                <a:solidFill>
                  <a:srgbClr val="C00000"/>
                </a:solidFill>
              </a:rPr>
              <a:t>))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[(</a:t>
            </a:r>
            <a:r>
              <a:rPr lang="en-US" dirty="0">
                <a:solidFill>
                  <a:srgbClr val="0070C0"/>
                </a:solidFill>
              </a:rPr>
              <a:t>'a', 0), ('b', 1), ('c', 2</a:t>
            </a:r>
            <a:r>
              <a:rPr lang="en-US" dirty="0" smtClean="0">
                <a:solidFill>
                  <a:srgbClr val="0070C0"/>
                </a:solidFill>
              </a:rPr>
              <a:t>)]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tuple(zip(s</a:t>
            </a:r>
            <a:r>
              <a:rPr lang="en-US" dirty="0">
                <a:solidFill>
                  <a:srgbClr val="C00000"/>
                </a:solidFill>
              </a:rPr>
              <a:t>, t))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((</a:t>
            </a:r>
            <a:r>
              <a:rPr lang="en-US" dirty="0">
                <a:solidFill>
                  <a:srgbClr val="0070C0"/>
                </a:solidFill>
              </a:rPr>
              <a:t>'a', 0), ('b', 1), ('c', 2</a:t>
            </a:r>
            <a:r>
              <a:rPr lang="en-US" dirty="0" smtClean="0">
                <a:solidFill>
                  <a:srgbClr val="0070C0"/>
                </a:solidFill>
              </a:rPr>
              <a:t>))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result is a list of tuples where each tuple contains a character from the string and </a:t>
            </a:r>
            <a:r>
              <a:rPr lang="en-US" dirty="0" smtClean="0"/>
              <a:t>the corresponding </a:t>
            </a:r>
            <a:r>
              <a:rPr lang="en-US" dirty="0"/>
              <a:t>element from the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sequences are not the same length, the result has the length of the shorter </a:t>
            </a:r>
            <a:r>
              <a:rPr lang="en-US" dirty="0" smtClean="0"/>
              <a:t>one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list(zip</a:t>
            </a:r>
            <a:r>
              <a:rPr lang="en-US" dirty="0">
                <a:solidFill>
                  <a:srgbClr val="C00000"/>
                </a:solidFill>
              </a:rPr>
              <a:t>('Anne', 'Elk</a:t>
            </a:r>
            <a:r>
              <a:rPr lang="en-US" dirty="0" smtClean="0">
                <a:solidFill>
                  <a:srgbClr val="C00000"/>
                </a:solidFill>
              </a:rPr>
              <a:t>'))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[('A', 'E'), ('n', 'l'), ('n', 'k')]</a:t>
            </a:r>
          </a:p>
        </p:txBody>
      </p:sp>
    </p:spTree>
    <p:extLst>
      <p:ext uri="{BB962C8B-B14F-4D97-AF65-F5344CB8AC3E}">
        <p14:creationId xmlns:p14="http://schemas.microsoft.com/office/powerpoint/2010/main" val="39385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Based on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program to generate the first ‘n’ Fibonacci terms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t1=t2=1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n =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(input("How many terms</a:t>
            </a:r>
            <a:r>
              <a:rPr lang="en-US" dirty="0" smtClean="0">
                <a:solidFill>
                  <a:srgbClr val="C00000"/>
                </a:solidFill>
              </a:rPr>
              <a:t>? "))	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range(n):    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print(t1</a:t>
            </a:r>
            <a:r>
              <a:rPr lang="en-US" dirty="0">
                <a:solidFill>
                  <a:srgbClr val="C00000"/>
                </a:solidFill>
              </a:rPr>
              <a:t>)   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t1,t2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t2,t1+t2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How many terms</a:t>
            </a:r>
            <a:r>
              <a:rPr lang="en-US" dirty="0" smtClean="0">
                <a:solidFill>
                  <a:srgbClr val="0070C0"/>
                </a:solidFill>
              </a:rPr>
              <a:t>? 5</a:t>
            </a:r>
            <a:r>
              <a:rPr lang="en-US" dirty="0">
                <a:solidFill>
                  <a:srgbClr val="0070C0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5 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Create tuples and access their elements</a:t>
            </a:r>
          </a:p>
          <a:p>
            <a:pPr lvl="1"/>
            <a:r>
              <a:rPr lang="en-US" dirty="0"/>
              <a:t>Apply Built in functions on tuples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A tuple is an immutable sequence of elements</a:t>
            </a:r>
          </a:p>
          <a:p>
            <a:r>
              <a:rPr lang="en-US" sz="2400" dirty="0" smtClean="0"/>
              <a:t>Elements of a tuple can be accessed using []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len</a:t>
            </a:r>
            <a:r>
              <a:rPr lang="en-US" dirty="0" smtClean="0"/>
              <a:t>() gives the number of elements in a tuple</a:t>
            </a:r>
          </a:p>
          <a:p>
            <a:r>
              <a:rPr lang="en-US" sz="2400" dirty="0" smtClean="0"/>
              <a:t>The for loop can be used to iterate through the elements of a tuple</a:t>
            </a:r>
          </a:p>
          <a:p>
            <a:r>
              <a:rPr lang="en-US" dirty="0" smtClean="0"/>
              <a:t>A tuple slice is an independent tuple made up of elements taken from a tuple using the [:] syntax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597402"/>
          </a:xfrm>
        </p:spPr>
        <p:txBody>
          <a:bodyPr/>
          <a:lstStyle/>
          <a:p>
            <a:r>
              <a:rPr lang="en-US" sz="2400" dirty="0" smtClean="0"/>
              <a:t>Creatin</a:t>
            </a:r>
            <a:r>
              <a:rPr lang="en-US" dirty="0" smtClean="0"/>
              <a:t>g tuples</a:t>
            </a:r>
          </a:p>
          <a:p>
            <a:r>
              <a:rPr lang="en-US" dirty="0" smtClean="0"/>
              <a:t>Operators on tuples</a:t>
            </a:r>
          </a:p>
          <a:p>
            <a:r>
              <a:rPr lang="en-US" dirty="0" smtClean="0"/>
              <a:t>Built in functions on tuples</a:t>
            </a:r>
          </a:p>
          <a:p>
            <a:r>
              <a:rPr lang="en-US" dirty="0" smtClean="0"/>
              <a:t>Tuple assignment</a:t>
            </a:r>
          </a:p>
          <a:p>
            <a:r>
              <a:rPr lang="en-US" dirty="0" smtClean="0"/>
              <a:t>Lists and tuples</a:t>
            </a:r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en-US" dirty="0"/>
              <a:t> is a sequence of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The </a:t>
            </a:r>
            <a:r>
              <a:rPr lang="en-US" dirty="0"/>
              <a:t>important difference is that </a:t>
            </a:r>
            <a:r>
              <a:rPr lang="en-US" dirty="0" smtClean="0"/>
              <a:t>tuples are immutable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Syntactically</a:t>
            </a:r>
            <a:r>
              <a:rPr lang="en-US" dirty="0"/>
              <a:t>, a tuple is a comma-separated list of </a:t>
            </a:r>
            <a:r>
              <a:rPr lang="en-US" dirty="0" smtClean="0"/>
              <a:t>values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200" dirty="0" smtClean="0">
                <a:solidFill>
                  <a:srgbClr val="C00000"/>
                </a:solidFill>
              </a:rPr>
              <a:t>&gt;&gt;&gt; </a:t>
            </a:r>
            <a:r>
              <a:rPr lang="fr-FR" sz="2200" dirty="0">
                <a:solidFill>
                  <a:srgbClr val="C00000"/>
                </a:solidFill>
              </a:rPr>
              <a:t>t = 'a', 'b', 'c', 'd', 'e'</a:t>
            </a:r>
          </a:p>
          <a:p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it is not necessary, it is common to enclose tuples in </a:t>
            </a:r>
            <a:r>
              <a:rPr lang="en-US" dirty="0" smtClean="0"/>
              <a:t>parentheses</a:t>
            </a:r>
            <a:endParaRPr lang="en-US" dirty="0"/>
          </a:p>
          <a:p>
            <a:pPr marL="857250" lvl="3" indent="0">
              <a:buNone/>
            </a:pPr>
            <a:r>
              <a:rPr lang="fr-FR" sz="2200" dirty="0">
                <a:solidFill>
                  <a:srgbClr val="C00000"/>
                </a:solidFill>
              </a:rPr>
              <a:t>&gt;&gt;&gt; t = ('a', 'b', 'c', 'd', 'e')</a:t>
            </a: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Tuple with A Single Element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single value </a:t>
            </a:r>
            <a:r>
              <a:rPr lang="en-US" dirty="0"/>
              <a:t>in parentheses is not a </a:t>
            </a:r>
            <a:r>
              <a:rPr lang="en-US" dirty="0" smtClean="0"/>
              <a:t>tuple</a:t>
            </a:r>
            <a:endParaRPr lang="en-US" dirty="0"/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t2 = ('a')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type(t2)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'&gt;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tuple with a single element, include a final comma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t1 = ('a',)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type(t1)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'tuple'&gt;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tuple() </a:t>
            </a:r>
            <a:r>
              <a:rPr lang="en-US" dirty="0" smtClean="0"/>
              <a:t>Built in Function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Another </a:t>
            </a:r>
            <a:r>
              <a:rPr lang="en-US" dirty="0"/>
              <a:t>way to create a tuple is the </a:t>
            </a:r>
            <a:r>
              <a:rPr lang="en-US" dirty="0">
                <a:solidFill>
                  <a:srgbClr val="0070C0"/>
                </a:solidFill>
              </a:rPr>
              <a:t>built-in function </a:t>
            </a:r>
            <a:r>
              <a:rPr lang="en-US" i="1" dirty="0" smtClean="0">
                <a:solidFill>
                  <a:srgbClr val="0070C0"/>
                </a:solidFill>
              </a:rPr>
              <a:t>tuple()</a:t>
            </a:r>
          </a:p>
          <a:p>
            <a:r>
              <a:rPr lang="en-US" dirty="0" smtClean="0"/>
              <a:t>With </a:t>
            </a:r>
            <a:r>
              <a:rPr lang="en-US" dirty="0"/>
              <a:t>no argument, it </a:t>
            </a:r>
            <a:r>
              <a:rPr lang="en-US" dirty="0" smtClean="0"/>
              <a:t>creates an </a:t>
            </a:r>
            <a:r>
              <a:rPr lang="en-US" dirty="0"/>
              <a:t>empty </a:t>
            </a:r>
            <a:r>
              <a:rPr lang="en-US" dirty="0" smtClean="0"/>
              <a:t>tuple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tuple()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argument is a sequence (string, list or tuple), the result is a tuple with the elements </a:t>
            </a:r>
            <a:r>
              <a:rPr lang="en-US" dirty="0" smtClean="0"/>
              <a:t>of the sequence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tuple('</a:t>
            </a:r>
            <a:r>
              <a:rPr lang="en-US" dirty="0" err="1">
                <a:solidFill>
                  <a:srgbClr val="C00000"/>
                </a:solidFill>
              </a:rPr>
              <a:t>lupins</a:t>
            </a:r>
            <a:r>
              <a:rPr lang="en-US" dirty="0" smtClean="0">
                <a:solidFill>
                  <a:srgbClr val="C00000"/>
                </a:solidFill>
              </a:rPr>
              <a:t>')  	</a:t>
            </a:r>
            <a:r>
              <a:rPr lang="en-US" dirty="0" smtClean="0">
                <a:solidFill>
                  <a:srgbClr val="002060"/>
                </a:solidFill>
              </a:rPr>
              <a:t># ’</a:t>
            </a:r>
            <a:r>
              <a:rPr lang="en-US" dirty="0" err="1" smtClean="0">
                <a:solidFill>
                  <a:srgbClr val="002060"/>
                </a:solidFill>
              </a:rPr>
              <a:t>lupins</a:t>
            </a:r>
            <a:r>
              <a:rPr lang="en-US" dirty="0" smtClean="0">
                <a:solidFill>
                  <a:srgbClr val="002060"/>
                </a:solidFill>
              </a:rPr>
              <a:t>’ is a string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it-IT" dirty="0">
                <a:solidFill>
                  <a:srgbClr val="0070C0"/>
                </a:solidFill>
              </a:rPr>
              <a:t>('l', 'u', 'p', 'i', 'n', 's')</a:t>
            </a:r>
          </a:p>
        </p:txBody>
      </p:sp>
    </p:spTree>
    <p:extLst>
      <p:ext uri="{BB962C8B-B14F-4D97-AF65-F5344CB8AC3E}">
        <p14:creationId xmlns:p14="http://schemas.microsoft.com/office/powerpoint/2010/main" val="3786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on Tuples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bracket operator </a:t>
            </a:r>
            <a:r>
              <a:rPr lang="en-US" dirty="0"/>
              <a:t>indexes an </a:t>
            </a:r>
            <a:r>
              <a:rPr lang="en-US" dirty="0" smtClean="0"/>
              <a:t>element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 = ('a', 'b', 'c', 'd', 'e')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t[0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'a'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slice </a:t>
            </a:r>
            <a:r>
              <a:rPr lang="en-US" dirty="0">
                <a:solidFill>
                  <a:srgbClr val="0070C0"/>
                </a:solidFill>
              </a:rPr>
              <a:t>operator </a:t>
            </a:r>
            <a:r>
              <a:rPr lang="en-US" dirty="0"/>
              <a:t>selects a range of </a:t>
            </a:r>
            <a:r>
              <a:rPr lang="en-US" dirty="0" smtClean="0"/>
              <a:t>elements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t[1:3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('b', 'c</a:t>
            </a:r>
            <a:r>
              <a:rPr lang="en-US" dirty="0" smtClean="0">
                <a:solidFill>
                  <a:srgbClr val="002060"/>
                </a:solidFill>
              </a:rPr>
              <a:t>')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on Tuples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not in </a:t>
            </a:r>
            <a:r>
              <a:rPr lang="en-US" dirty="0" smtClean="0"/>
              <a:t>operators helps to verify whether a particular element is present in a tuple or not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 = </a:t>
            </a:r>
            <a:r>
              <a:rPr lang="fr-FR" dirty="0" smtClean="0">
                <a:solidFill>
                  <a:srgbClr val="C00000"/>
                </a:solidFill>
              </a:rPr>
              <a:t>(5,2,3)</a:t>
            </a: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3 in t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True 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4 </a:t>
            </a:r>
            <a:r>
              <a:rPr lang="en-US" dirty="0">
                <a:solidFill>
                  <a:srgbClr val="C00000"/>
                </a:solidFill>
              </a:rPr>
              <a:t>in 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False 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4 not in </a:t>
            </a:r>
            <a:r>
              <a:rPr lang="en-US" dirty="0">
                <a:solidFill>
                  <a:srgbClr val="C00000"/>
                </a:solidFill>
              </a:rPr>
              <a:t>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on Tuples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Adding tuples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fr-FR" dirty="0" smtClean="0">
                <a:solidFill>
                  <a:srgbClr val="C00000"/>
                </a:solidFill>
              </a:rPr>
              <a:t>t1 </a:t>
            </a:r>
            <a:r>
              <a:rPr lang="fr-FR" dirty="0">
                <a:solidFill>
                  <a:srgbClr val="C00000"/>
                </a:solidFill>
              </a:rPr>
              <a:t>= </a:t>
            </a:r>
            <a:r>
              <a:rPr lang="fr-FR" dirty="0" smtClean="0">
                <a:solidFill>
                  <a:srgbClr val="C00000"/>
                </a:solidFill>
              </a:rPr>
              <a:t>(1,3)</a:t>
            </a: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t2 = (5,6)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t3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t1+t2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t3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(1,3,5,6)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Multiplying </a:t>
            </a:r>
            <a:r>
              <a:rPr lang="en-US" dirty="0">
                <a:solidFill>
                  <a:srgbClr val="002060"/>
                </a:solidFill>
              </a:rPr>
              <a:t>tuples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t1 = (1,3</a:t>
            </a:r>
            <a:r>
              <a:rPr lang="fr-FR" dirty="0" smtClean="0">
                <a:solidFill>
                  <a:srgbClr val="C00000"/>
                </a:solidFill>
              </a:rPr>
              <a:t>)*3</a:t>
            </a: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t1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(1,3,1,3,1,3)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5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1104</Words>
  <Application>Microsoft Office PowerPoint</Application>
  <PresentationFormat>Widescreen</PresentationFormat>
  <Paragraphs>197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Tuples</vt:lpstr>
      <vt:lpstr>Creating A Tuple with A Single Element</vt:lpstr>
      <vt:lpstr>tuple() Built in Function</vt:lpstr>
      <vt:lpstr>Operators on Tuples</vt:lpstr>
      <vt:lpstr>Operators on Tuples contd.</vt:lpstr>
      <vt:lpstr>Operators on Tuples contd.</vt:lpstr>
      <vt:lpstr>Built in Functions on Tuples</vt:lpstr>
      <vt:lpstr>Tuples are Immutable</vt:lpstr>
      <vt:lpstr>Tuple Assignment</vt:lpstr>
      <vt:lpstr>Tuple Assignment contd.</vt:lpstr>
      <vt:lpstr>Tuple Assignment contd.</vt:lpstr>
      <vt:lpstr>Traversing a List of Tuples</vt:lpstr>
      <vt:lpstr>Comparing Tuples</vt:lpstr>
      <vt:lpstr>Lists and Tuples</vt:lpstr>
      <vt:lpstr>Lists and Tuples contd.</vt:lpstr>
      <vt:lpstr>Program Based on Tuples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144</cp:revision>
  <dcterms:created xsi:type="dcterms:W3CDTF">2015-10-21T06:04:19Z</dcterms:created>
  <dcterms:modified xsi:type="dcterms:W3CDTF">2018-08-06T08:58:37Z</dcterms:modified>
</cp:coreProperties>
</file>