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38" r:id="rId3"/>
    <p:sldId id="281" r:id="rId4"/>
    <p:sldId id="282" r:id="rId5"/>
    <p:sldId id="330" r:id="rId6"/>
    <p:sldId id="348" r:id="rId7"/>
    <p:sldId id="333" r:id="rId8"/>
    <p:sldId id="334" r:id="rId9"/>
    <p:sldId id="339" r:id="rId10"/>
    <p:sldId id="336" r:id="rId11"/>
    <p:sldId id="342" r:id="rId12"/>
    <p:sldId id="327" r:id="rId13"/>
    <p:sldId id="344" r:id="rId14"/>
    <p:sldId id="343" r:id="rId15"/>
    <p:sldId id="347" r:id="rId16"/>
    <p:sldId id="346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Dictionaries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8625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Iterating Through the </a:t>
            </a:r>
            <a:r>
              <a:rPr lang="en-US" sz="4000" dirty="0" smtClean="0"/>
              <a:t>Keys </a:t>
            </a:r>
            <a:r>
              <a:rPr lang="en-US" sz="4000" dirty="0"/>
              <a:t>of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# The </a:t>
            </a:r>
            <a:r>
              <a:rPr lang="en-US" sz="2400" dirty="0">
                <a:solidFill>
                  <a:srgbClr val="002060"/>
                </a:solidFill>
              </a:rPr>
              <a:t>for loop is used to iterate through the keys of a dictionary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 = { 'grapes' : 'green' , 'apple' : 'red' }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for K in D:   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print(K)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grapes                                                               </a:t>
            </a:r>
            <a:r>
              <a:rPr lang="en-US" sz="2200" dirty="0" smtClean="0">
                <a:solidFill>
                  <a:srgbClr val="0070C0"/>
                </a:solidFill>
              </a:rPr>
              <a:t>apple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# the keys of a dictionary can be explicitly retrieved using </a:t>
            </a:r>
            <a:r>
              <a:rPr lang="en-US" sz="2400" dirty="0" err="1" smtClean="0">
                <a:solidFill>
                  <a:srgbClr val="002060"/>
                </a:solidFill>
              </a:rPr>
              <a:t>dict.keys</a:t>
            </a:r>
            <a:r>
              <a:rPr lang="en-US" sz="2400" dirty="0" smtClean="0">
                <a:solidFill>
                  <a:srgbClr val="002060"/>
                </a:solidFill>
              </a:rPr>
              <a:t>() 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 = { 'grapes' : 'green' , 'apple' : 'red' 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K = </a:t>
            </a:r>
            <a:r>
              <a:rPr lang="en-US" sz="2200" dirty="0" err="1" smtClean="0">
                <a:solidFill>
                  <a:srgbClr val="C00000"/>
                </a:solidFill>
              </a:rPr>
              <a:t>D.keys</a:t>
            </a:r>
            <a:r>
              <a:rPr lang="en-US" sz="2200" dirty="0" smtClean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for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in K:   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print(</a:t>
            </a:r>
            <a:r>
              <a:rPr lang="en-US" sz="22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grapes</a:t>
            </a:r>
            <a:r>
              <a:rPr lang="en-US" sz="2200" dirty="0">
                <a:solidFill>
                  <a:srgbClr val="0070C0"/>
                </a:solidFill>
              </a:rPr>
              <a:t>                                                          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apple</a:t>
            </a:r>
            <a:r>
              <a:rPr lang="en-US" sz="2200" dirty="0">
                <a:solidFill>
                  <a:srgbClr val="0070C0"/>
                </a:solidFill>
              </a:rPr>
              <a:t> 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the </a:t>
            </a:r>
            <a:r>
              <a:rPr lang="en-US" dirty="0" smtClean="0"/>
              <a:t>Values </a:t>
            </a:r>
            <a:r>
              <a:rPr lang="en-US" dirty="0"/>
              <a:t>of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dict.values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returns a view of all the values in the dictionary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 </a:t>
            </a:r>
            <a:r>
              <a:rPr lang="en-US" dirty="0">
                <a:solidFill>
                  <a:srgbClr val="C00000"/>
                </a:solidFill>
              </a:rPr>
              <a:t>= { 'grapes' : 'green' , 'apple' : 'red' }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V = </a:t>
            </a:r>
            <a:r>
              <a:rPr lang="en-US" dirty="0" err="1" smtClean="0">
                <a:solidFill>
                  <a:srgbClr val="C00000"/>
                </a:solidFill>
              </a:rPr>
              <a:t>D.values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V:    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green</a:t>
            </a:r>
            <a:r>
              <a:rPr lang="en-US" dirty="0">
                <a:solidFill>
                  <a:srgbClr val="0070C0"/>
                </a:solidFill>
              </a:rPr>
              <a:t>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</a:t>
            </a:r>
            <a:r>
              <a:rPr lang="en-US" dirty="0">
                <a:solidFill>
                  <a:srgbClr val="0070C0"/>
                </a:solidFill>
              </a:rPr>
              <a:t> 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It is possible to iterate through the keys and print out the corresponding values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K in D: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print(D[K])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green</a:t>
            </a:r>
            <a:r>
              <a:rPr lang="en-US" dirty="0">
                <a:solidFill>
                  <a:srgbClr val="0070C0"/>
                </a:solidFill>
              </a:rPr>
              <a:t>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red </a:t>
            </a: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the </a:t>
            </a:r>
            <a:r>
              <a:rPr lang="en-US" dirty="0" smtClean="0"/>
              <a:t>Key-Value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dict.items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returns the key-value pair (each pair as a tuple) in the dictionary </a:t>
            </a:r>
            <a:endParaRPr lang="en-US" dirty="0"/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 </a:t>
            </a:r>
            <a:r>
              <a:rPr lang="en-US" dirty="0">
                <a:solidFill>
                  <a:srgbClr val="C00000"/>
                </a:solidFill>
              </a:rPr>
              <a:t>= { 'grapes' : 'green' , 'apple' : 'red' }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 K,V </a:t>
            </a:r>
            <a:r>
              <a:rPr lang="en-US" dirty="0">
                <a:solidFill>
                  <a:srgbClr val="C00000"/>
                </a:solidFill>
              </a:rPr>
              <a:t>in </a:t>
            </a:r>
            <a:r>
              <a:rPr lang="en-US" dirty="0" err="1" smtClean="0">
                <a:solidFill>
                  <a:srgbClr val="C00000"/>
                </a:solidFill>
              </a:rPr>
              <a:t>D.items</a:t>
            </a:r>
            <a:r>
              <a:rPr lang="en-US" dirty="0" smtClean="0">
                <a:solidFill>
                  <a:srgbClr val="C00000"/>
                </a:solidFill>
              </a:rPr>
              <a:t>():  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print(K,V)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grapes</a:t>
            </a:r>
            <a:r>
              <a:rPr lang="en-US" dirty="0">
                <a:solidFill>
                  <a:srgbClr val="0070C0"/>
                </a:solidFill>
              </a:rPr>
              <a:t> green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apple 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0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D </a:t>
            </a:r>
            <a:r>
              <a:rPr lang="en-US" dirty="0">
                <a:solidFill>
                  <a:srgbClr val="C00000"/>
                </a:solidFill>
              </a:rPr>
              <a:t>= { 'grapes' : 'green' , 'apple' : 'red'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00B050"/>
                </a:solidFill>
              </a:rPr>
              <a:t>del </a:t>
            </a:r>
            <a:r>
              <a:rPr lang="en-US" dirty="0" smtClean="0">
                <a:solidFill>
                  <a:srgbClr val="C00000"/>
                </a:solidFill>
              </a:rPr>
              <a:t>D[‘apple’]	</a:t>
            </a:r>
            <a:r>
              <a:rPr lang="en-US" dirty="0" smtClean="0">
                <a:solidFill>
                  <a:srgbClr val="002060"/>
                </a:solidFill>
              </a:rPr>
              <a:t># del operator is used to delete an element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'grapes' : 'green</a:t>
            </a:r>
            <a:r>
              <a:rPr lang="en-US" dirty="0" smtClean="0">
                <a:solidFill>
                  <a:srgbClr val="0070C0"/>
                </a:solidFill>
              </a:rPr>
              <a:t>'}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D.</a:t>
            </a:r>
            <a:r>
              <a:rPr lang="en-US" dirty="0" err="1" smtClean="0">
                <a:solidFill>
                  <a:srgbClr val="00B050"/>
                </a:solidFill>
              </a:rPr>
              <a:t>popitem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2060"/>
                </a:solidFill>
              </a:rPr>
              <a:t>remove an element from the dictionary and return the pair in the 			form of tuple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 'grapes‘, 'green‘)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D.popitem</a:t>
            </a:r>
            <a:r>
              <a:rPr lang="en-US" dirty="0">
                <a:solidFill>
                  <a:srgbClr val="C00000"/>
                </a:solidFill>
              </a:rPr>
              <a:t>()	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KeyError</a:t>
            </a:r>
            <a:r>
              <a:rPr lang="en-US" dirty="0">
                <a:solidFill>
                  <a:srgbClr val="0070C0"/>
                </a:solidFill>
              </a:rPr>
              <a:t>: '</a:t>
            </a:r>
            <a:r>
              <a:rPr lang="en-US" dirty="0" err="1">
                <a:solidFill>
                  <a:srgbClr val="0070C0"/>
                </a:solidFill>
              </a:rPr>
              <a:t>popitem</a:t>
            </a:r>
            <a:r>
              <a:rPr lang="en-US" dirty="0">
                <a:solidFill>
                  <a:srgbClr val="0070C0"/>
                </a:solidFill>
              </a:rPr>
              <a:t>(): dictionary is empty' 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Based 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program to display the capital of a country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capitals </a:t>
            </a:r>
            <a:r>
              <a:rPr lang="en-US" dirty="0">
                <a:solidFill>
                  <a:srgbClr val="C00000"/>
                </a:solidFill>
              </a:rPr>
              <a:t>= { 'India' : 'Delhi' , 'Pakistan' : 'Islamabad' , 'China' : 'Beijing'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while </a:t>
            </a:r>
            <a:r>
              <a:rPr lang="en-US" dirty="0">
                <a:solidFill>
                  <a:srgbClr val="C00000"/>
                </a:solidFill>
              </a:rPr>
              <a:t>True:   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country </a:t>
            </a:r>
            <a:r>
              <a:rPr lang="en-US" dirty="0">
                <a:solidFill>
                  <a:srgbClr val="C00000"/>
                </a:solidFill>
              </a:rPr>
              <a:t>= input('Enter a country name or "end" to </a:t>
            </a:r>
            <a:r>
              <a:rPr lang="en-US" dirty="0" err="1">
                <a:solidFill>
                  <a:srgbClr val="C00000"/>
                </a:solidFill>
              </a:rPr>
              <a:t>termiante</a:t>
            </a:r>
            <a:r>
              <a:rPr lang="en-US" dirty="0" smtClean="0">
                <a:solidFill>
                  <a:srgbClr val="C00000"/>
                </a:solidFill>
              </a:rPr>
              <a:t>: ')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country == 'end':      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break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('The capital of</a:t>
            </a:r>
            <a:r>
              <a:rPr lang="en-US" dirty="0" smtClean="0">
                <a:solidFill>
                  <a:srgbClr val="C00000"/>
                </a:solidFill>
              </a:rPr>
              <a:t>', country, 'is', capitals[country</a:t>
            </a:r>
            <a:r>
              <a:rPr lang="en-US" dirty="0">
                <a:solidFill>
                  <a:srgbClr val="C00000"/>
                </a:solidFill>
              </a:rPr>
              <a:t>])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Enter </a:t>
            </a:r>
            <a:r>
              <a:rPr lang="en-US" dirty="0">
                <a:solidFill>
                  <a:srgbClr val="0070C0"/>
                </a:solidFill>
              </a:rPr>
              <a:t>a country name or "end" to </a:t>
            </a:r>
            <a:r>
              <a:rPr lang="en-US" dirty="0" err="1">
                <a:solidFill>
                  <a:srgbClr val="0070C0"/>
                </a:solidFill>
              </a:rPr>
              <a:t>termiante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India   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                              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capital of India is Delhi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a country name or "end" to </a:t>
            </a:r>
            <a:r>
              <a:rPr lang="en-US" dirty="0" err="1">
                <a:solidFill>
                  <a:srgbClr val="0070C0"/>
                </a:solidFill>
              </a:rPr>
              <a:t>termiante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end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Commonly Used Dictionary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146175"/>
            <a:ext cx="8295552" cy="53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dictionary is a collection of key-value pairs subject to the constraint that all the keys should be </a:t>
            </a:r>
            <a:r>
              <a:rPr lang="en-US" dirty="0" smtClean="0"/>
              <a:t>unique</a:t>
            </a:r>
          </a:p>
          <a:p>
            <a:r>
              <a:rPr lang="en-US" dirty="0" smtClean="0"/>
              <a:t>The elements of a dictionary can be accessed using the </a:t>
            </a:r>
            <a:r>
              <a:rPr lang="en-US" dirty="0"/>
              <a:t>[] operator </a:t>
            </a:r>
            <a:r>
              <a:rPr lang="en-US" dirty="0" smtClean="0"/>
              <a:t>or the get() method with the key being used as the index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function gives the number of pairs in a dictionary</a:t>
            </a:r>
          </a:p>
          <a:p>
            <a:r>
              <a:rPr lang="en-US" dirty="0" smtClean="0"/>
              <a:t>The operations such as addition and deletion of elements can be performed on 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Construct </a:t>
            </a:r>
            <a:r>
              <a:rPr lang="en-US" dirty="0"/>
              <a:t>dictionaries and access entries in </a:t>
            </a:r>
            <a:r>
              <a:rPr lang="en-US" dirty="0" smtClean="0"/>
              <a:t>those dictionaries</a:t>
            </a:r>
            <a:endParaRPr lang="en-US" dirty="0"/>
          </a:p>
          <a:p>
            <a:pPr lvl="1"/>
            <a:r>
              <a:rPr lang="en-US" dirty="0"/>
              <a:t>Use methods to manipulate </a:t>
            </a:r>
            <a:r>
              <a:rPr lang="en-US" dirty="0" smtClean="0"/>
              <a:t>dictionaries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dictionaries</a:t>
            </a:r>
          </a:p>
          <a:p>
            <a:r>
              <a:rPr lang="en-US" dirty="0"/>
              <a:t>Adding elements to a dictionary </a:t>
            </a:r>
          </a:p>
          <a:p>
            <a:r>
              <a:rPr lang="en-US" dirty="0" smtClean="0"/>
              <a:t>Iterating through dictionary elements</a:t>
            </a:r>
          </a:p>
          <a:p>
            <a:r>
              <a:rPr lang="en-US" dirty="0" smtClean="0"/>
              <a:t>Deleting </a:t>
            </a:r>
            <a:r>
              <a:rPr lang="en-US" dirty="0"/>
              <a:t>elements from a dictionary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In some </a:t>
            </a:r>
            <a:r>
              <a:rPr lang="en-US" dirty="0"/>
              <a:t>situations, the position of a datum in a structure is </a:t>
            </a:r>
            <a:r>
              <a:rPr lang="en-US" dirty="0" smtClean="0"/>
              <a:t>irrelevant</a:t>
            </a:r>
          </a:p>
          <a:p>
            <a:r>
              <a:rPr lang="en-US" dirty="0" smtClean="0"/>
              <a:t>We are interested in </a:t>
            </a:r>
            <a:r>
              <a:rPr lang="en-US" dirty="0"/>
              <a:t>its association with some other element in the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might want </a:t>
            </a:r>
            <a:r>
              <a:rPr lang="en-US" dirty="0" smtClean="0"/>
              <a:t>to look </a:t>
            </a:r>
            <a:r>
              <a:rPr lang="en-US" dirty="0"/>
              <a:t>up Ethan’s phone number but don’t care where that number is in the phone book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dictionary</a:t>
            </a:r>
            <a:r>
              <a:rPr lang="en-US" dirty="0" smtClean="0"/>
              <a:t> is a collection of key-value pairs subject to the constraint that all the keys should be unique</a:t>
            </a:r>
          </a:p>
          <a:p>
            <a:r>
              <a:rPr lang="en-US" dirty="0"/>
              <a:t>A dictionary organizes information by association, not </a:t>
            </a:r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Python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dictionary </a:t>
            </a:r>
            <a:r>
              <a:rPr lang="en-US" dirty="0" smtClean="0"/>
              <a:t>is </a:t>
            </a:r>
            <a:r>
              <a:rPr lang="en-US" dirty="0"/>
              <a:t>a mapping between a set of indices (which are called </a:t>
            </a:r>
            <a:r>
              <a:rPr lang="en-US" dirty="0">
                <a:solidFill>
                  <a:srgbClr val="0070C0"/>
                </a:solidFill>
              </a:rPr>
              <a:t>keys</a:t>
            </a:r>
            <a:r>
              <a:rPr lang="en-US" dirty="0" smtClean="0"/>
              <a:t>) and </a:t>
            </a:r>
            <a:r>
              <a:rPr lang="en-US" dirty="0"/>
              <a:t>a set of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Each </a:t>
            </a:r>
            <a:r>
              <a:rPr lang="en-US" dirty="0"/>
              <a:t>key maps to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 association of a key and a value is called a </a:t>
            </a:r>
            <a:r>
              <a:rPr lang="en-US" dirty="0" smtClean="0">
                <a:solidFill>
                  <a:srgbClr val="0070C0"/>
                </a:solidFill>
              </a:rPr>
              <a:t>key-value pair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dirty="0" smtClean="0">
                <a:solidFill>
                  <a:srgbClr val="C00000"/>
                </a:solidFill>
              </a:rPr>
              <a:t>{ ‘grapes’ : ‘green’ , ‘ apple’ : ‘red’ }	</a:t>
            </a:r>
            <a:r>
              <a:rPr lang="en-US" sz="2200" dirty="0" smtClean="0">
                <a:solidFill>
                  <a:srgbClr val="002060"/>
                </a:solidFill>
              </a:rPr>
              <a:t># grapes and apple are keys with their 							corresponding values green and red 							respectively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Personal </a:t>
            </a:r>
            <a:r>
              <a:rPr lang="en-US" sz="2200" dirty="0">
                <a:solidFill>
                  <a:srgbClr val="C00000"/>
                </a:solidFill>
              </a:rPr>
              <a:t>information: {"</a:t>
            </a:r>
            <a:r>
              <a:rPr lang="en-US" sz="2200" dirty="0" err="1">
                <a:solidFill>
                  <a:srgbClr val="C00000"/>
                </a:solidFill>
              </a:rPr>
              <a:t>Name</a:t>
            </a:r>
            <a:r>
              <a:rPr lang="en-US" sz="2200" dirty="0" err="1" smtClean="0">
                <a:solidFill>
                  <a:srgbClr val="C00000"/>
                </a:solidFill>
              </a:rPr>
              <a:t>":“John</a:t>
            </a:r>
            <a:r>
              <a:rPr lang="en-US" sz="2200" dirty="0" smtClean="0">
                <a:solidFill>
                  <a:srgbClr val="C00000"/>
                </a:solidFill>
              </a:rPr>
              <a:t>", </a:t>
            </a:r>
            <a:r>
              <a:rPr lang="en-US" sz="2200" dirty="0">
                <a:solidFill>
                  <a:srgbClr val="C00000"/>
                </a:solidFill>
              </a:rPr>
              <a:t>"Age":18}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Dictionary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Consider building </a:t>
            </a:r>
            <a:r>
              <a:rPr lang="en-US" dirty="0"/>
              <a:t>a dictionary that maps from English to Spanish words, so </a:t>
            </a:r>
            <a:r>
              <a:rPr lang="en-US" dirty="0" smtClean="0"/>
              <a:t>the keys </a:t>
            </a:r>
            <a:r>
              <a:rPr lang="en-US" dirty="0"/>
              <a:t>and the values are all </a:t>
            </a:r>
            <a:r>
              <a:rPr lang="en-US" dirty="0" smtClean="0"/>
              <a:t>strings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creates a new dictionary with no </a:t>
            </a:r>
            <a:r>
              <a:rPr lang="en-US" dirty="0" smtClean="0"/>
              <a:t>items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eng2sp = </a:t>
            </a: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eng2sp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{}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squiggly-brackets, {}, represent an empty </a:t>
            </a:r>
            <a:r>
              <a:rPr lang="en-US" dirty="0" smtClean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388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 Dictionary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00063" y="1417638"/>
            <a:ext cx="11082338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add items to the dictionary</a:t>
            </a:r>
            <a:r>
              <a:rPr lang="en-US" dirty="0" smtClean="0"/>
              <a:t>, use </a:t>
            </a:r>
            <a:r>
              <a:rPr lang="en-US" dirty="0"/>
              <a:t>square </a:t>
            </a:r>
            <a:r>
              <a:rPr lang="en-US" dirty="0" smtClean="0"/>
              <a:t>brackets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eng2sp['one'] = 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uno</a:t>
            </a:r>
            <a:r>
              <a:rPr lang="en-US" dirty="0" smtClean="0">
                <a:solidFill>
                  <a:srgbClr val="C00000"/>
                </a:solidFill>
              </a:rPr>
              <a:t>‘	</a:t>
            </a:r>
            <a:r>
              <a:rPr lang="en-US" dirty="0" smtClean="0">
                <a:solidFill>
                  <a:srgbClr val="002060"/>
                </a:solidFill>
              </a:rPr>
              <a:t>#creates </a:t>
            </a:r>
            <a:r>
              <a:rPr lang="en-US" dirty="0">
                <a:solidFill>
                  <a:srgbClr val="002060"/>
                </a:solidFill>
              </a:rPr>
              <a:t>an item that maps from the key 'one' to </a:t>
            </a:r>
            <a:r>
              <a:rPr lang="en-US" dirty="0" smtClean="0">
                <a:solidFill>
                  <a:srgbClr val="002060"/>
                </a:solidFill>
              </a:rPr>
              <a:t>the value '</a:t>
            </a:r>
            <a:r>
              <a:rPr lang="en-US" dirty="0" err="1" smtClean="0">
                <a:solidFill>
                  <a:srgbClr val="002060"/>
                </a:solidFill>
              </a:rPr>
              <a:t>uno</a:t>
            </a:r>
            <a:r>
              <a:rPr lang="en-US" dirty="0" smtClean="0">
                <a:solidFill>
                  <a:srgbClr val="002060"/>
                </a:solidFill>
              </a:rPr>
              <a:t>‘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eng2sp		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{'one': '</a:t>
            </a:r>
            <a:r>
              <a:rPr lang="en-US" dirty="0" err="1">
                <a:solidFill>
                  <a:srgbClr val="0070C0"/>
                </a:solidFill>
              </a:rPr>
              <a:t>uno</a:t>
            </a:r>
            <a:r>
              <a:rPr lang="en-US" dirty="0" smtClean="0">
                <a:solidFill>
                  <a:srgbClr val="0070C0"/>
                </a:solidFill>
              </a:rPr>
              <a:t>'}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# a key-value pair with a colon between the key and value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eng2sp = {'one':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', 'two': 'dos', 'three': '</a:t>
            </a:r>
            <a:r>
              <a:rPr lang="en-US" dirty="0" err="1">
                <a:solidFill>
                  <a:srgbClr val="C00000"/>
                </a:solidFill>
              </a:rPr>
              <a:t>tres</a:t>
            </a:r>
            <a:r>
              <a:rPr lang="en-US" dirty="0" smtClean="0">
                <a:solidFill>
                  <a:srgbClr val="C00000"/>
                </a:solidFill>
              </a:rPr>
              <a:t>'}		</a:t>
            </a:r>
            <a:r>
              <a:rPr lang="en-US" dirty="0" smtClean="0">
                <a:solidFill>
                  <a:srgbClr val="002060"/>
                </a:solidFill>
              </a:rPr>
              <a:t>#Create </a:t>
            </a:r>
            <a:r>
              <a:rPr lang="en-US" dirty="0">
                <a:solidFill>
                  <a:srgbClr val="002060"/>
                </a:solidFill>
              </a:rPr>
              <a:t>a new dictionary </a:t>
            </a:r>
            <a:r>
              <a:rPr lang="en-US" dirty="0" smtClean="0">
                <a:solidFill>
                  <a:srgbClr val="002060"/>
                </a:solidFill>
              </a:rPr>
              <a:t>								with </a:t>
            </a:r>
            <a:r>
              <a:rPr lang="en-US" dirty="0">
                <a:solidFill>
                  <a:srgbClr val="002060"/>
                </a:solidFill>
              </a:rPr>
              <a:t>three </a:t>
            </a:r>
            <a:r>
              <a:rPr lang="en-US" dirty="0" smtClean="0">
                <a:solidFill>
                  <a:srgbClr val="002060"/>
                </a:solidFill>
              </a:rPr>
              <a:t>items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eng2sp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>
                <a:solidFill>
                  <a:srgbClr val="0070C0"/>
                </a:solidFill>
              </a:rPr>
              <a:t>'one': '</a:t>
            </a:r>
            <a:r>
              <a:rPr lang="en-US" dirty="0" err="1">
                <a:solidFill>
                  <a:srgbClr val="0070C0"/>
                </a:solidFill>
              </a:rPr>
              <a:t>uno</a:t>
            </a:r>
            <a:r>
              <a:rPr lang="en-US" dirty="0">
                <a:solidFill>
                  <a:srgbClr val="0070C0"/>
                </a:solidFill>
              </a:rPr>
              <a:t>', 'three': '</a:t>
            </a:r>
            <a:r>
              <a:rPr lang="en-US" dirty="0" err="1">
                <a:solidFill>
                  <a:srgbClr val="0070C0"/>
                </a:solidFill>
              </a:rPr>
              <a:t>tres</a:t>
            </a:r>
            <a:r>
              <a:rPr lang="en-US" dirty="0">
                <a:solidFill>
                  <a:srgbClr val="0070C0"/>
                </a:solidFill>
              </a:rPr>
              <a:t>', 'two': 'dos</a:t>
            </a:r>
            <a:r>
              <a:rPr lang="en-US" dirty="0" smtClean="0">
                <a:solidFill>
                  <a:srgbClr val="0070C0"/>
                </a:solidFill>
              </a:rPr>
              <a:t>'}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>
                <a:solidFill>
                  <a:srgbClr val="002060"/>
                </a:solidFill>
              </a:rPr>
              <a:t>The order of the key-value pairs is </a:t>
            </a:r>
            <a:r>
              <a:rPr lang="en-US" dirty="0" smtClean="0">
                <a:solidFill>
                  <a:srgbClr val="002060"/>
                </a:solidFill>
              </a:rPr>
              <a:t>not the 						same. the </a:t>
            </a:r>
            <a:r>
              <a:rPr lang="en-US" dirty="0">
                <a:solidFill>
                  <a:srgbClr val="002060"/>
                </a:solidFill>
              </a:rPr>
              <a:t>order of items in a </a:t>
            </a:r>
            <a:r>
              <a:rPr lang="en-US" dirty="0" smtClean="0">
                <a:solidFill>
                  <a:srgbClr val="002060"/>
                </a:solidFill>
              </a:rPr>
              <a:t>dictionary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dirty="0" smtClean="0">
                <a:solidFill>
                  <a:srgbClr val="002060"/>
                </a:solidFill>
              </a:rPr>
              <a:t>						unpredictable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Dictionary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85813" y="1417638"/>
            <a:ext cx="1068705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[] operator can be used to access a value in a dictionary given it’s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&gt;&gt;&gt; D = </a:t>
            </a:r>
            <a:r>
              <a:rPr lang="en-US" sz="2200" dirty="0">
                <a:solidFill>
                  <a:srgbClr val="C00000"/>
                </a:solidFill>
              </a:rPr>
              <a:t>{ ‘grapes’ : ‘green’ , ‘ apple’ : ‘red’ </a:t>
            </a:r>
            <a:r>
              <a:rPr lang="en-US" sz="2200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&gt;&gt;&gt; D[‘apple’]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‘red’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&gt;&gt;&gt; </a:t>
            </a:r>
            <a:r>
              <a:rPr lang="en-US" sz="2200" dirty="0">
                <a:solidFill>
                  <a:srgbClr val="C00000"/>
                </a:solidFill>
              </a:rPr>
              <a:t>D</a:t>
            </a:r>
            <a:r>
              <a:rPr lang="en-US" sz="2200" dirty="0" smtClean="0">
                <a:solidFill>
                  <a:srgbClr val="C00000"/>
                </a:solidFill>
              </a:rPr>
              <a:t>[‘mango’]		</a:t>
            </a:r>
            <a:r>
              <a:rPr lang="en-US" sz="2200" dirty="0" smtClean="0">
                <a:solidFill>
                  <a:srgbClr val="002060"/>
                </a:solidFill>
              </a:rPr>
              <a:t># key does not exists in the dictionary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err="1">
                <a:solidFill>
                  <a:srgbClr val="0070C0"/>
                </a:solidFill>
              </a:rPr>
              <a:t>Traceback</a:t>
            </a:r>
            <a:r>
              <a:rPr lang="en-US" sz="2200" dirty="0">
                <a:solidFill>
                  <a:srgbClr val="0070C0"/>
                </a:solidFill>
              </a:rPr>
              <a:t> (most recent call last):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File</a:t>
            </a:r>
            <a:r>
              <a:rPr lang="en-US" sz="2200" dirty="0">
                <a:solidFill>
                  <a:srgbClr val="0070C0"/>
                </a:solidFill>
              </a:rPr>
              <a:t> "/home/main.py", line 11, in &lt;module&gt;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err="1" smtClean="0">
                <a:solidFill>
                  <a:srgbClr val="0070C0"/>
                </a:solidFill>
              </a:rPr>
              <a:t>KeyError</a:t>
            </a:r>
            <a:r>
              <a:rPr lang="en-US" sz="2200" dirty="0">
                <a:solidFill>
                  <a:srgbClr val="0070C0"/>
                </a:solidFill>
              </a:rPr>
              <a:t>: </a:t>
            </a:r>
            <a:r>
              <a:rPr lang="en-US" sz="2200" dirty="0" smtClean="0">
                <a:solidFill>
                  <a:srgbClr val="0070C0"/>
                </a:solidFill>
              </a:rPr>
              <a:t>‘mango'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endParaRPr lang="en-US" sz="22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Functions in Dictionaries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0070C0"/>
                </a:solidFill>
              </a:rPr>
              <a:t>len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returns </a:t>
            </a:r>
            <a:r>
              <a:rPr lang="en-US" dirty="0"/>
              <a:t>the number of key-value </a:t>
            </a:r>
            <a:r>
              <a:rPr lang="en-US" dirty="0" smtClean="0"/>
              <a:t>pairs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eng2sp </a:t>
            </a:r>
            <a:r>
              <a:rPr lang="en-US" dirty="0">
                <a:solidFill>
                  <a:srgbClr val="C00000"/>
                </a:solidFill>
              </a:rPr>
              <a:t>= {'one':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', 'two': 'dos', 'three': '</a:t>
            </a:r>
            <a:r>
              <a:rPr lang="en-US" dirty="0" err="1">
                <a:solidFill>
                  <a:srgbClr val="C00000"/>
                </a:solidFill>
              </a:rPr>
              <a:t>tres</a:t>
            </a:r>
            <a:r>
              <a:rPr lang="en-US" dirty="0">
                <a:solidFill>
                  <a:srgbClr val="C00000"/>
                </a:solidFill>
              </a:rPr>
              <a:t>'}	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(eng2sp)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>
                <a:solidFill>
                  <a:srgbClr val="0070C0"/>
                </a:solidFill>
              </a:rPr>
              <a:t>in</a:t>
            </a:r>
            <a:r>
              <a:rPr lang="en-US" dirty="0"/>
              <a:t> operator </a:t>
            </a:r>
            <a:r>
              <a:rPr lang="en-US" dirty="0" smtClean="0"/>
              <a:t>tells whether </a:t>
            </a:r>
            <a:r>
              <a:rPr lang="en-US" dirty="0"/>
              <a:t>something appears as a key </a:t>
            </a:r>
            <a:r>
              <a:rPr lang="en-US" dirty="0" smtClean="0"/>
              <a:t>in the </a:t>
            </a:r>
            <a:r>
              <a:rPr lang="en-US" dirty="0"/>
              <a:t>dictionary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'one' in eng2sp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 in eng2sp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4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649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Dictionaries </vt:lpstr>
      <vt:lpstr>Dictionaries in Python </vt:lpstr>
      <vt:lpstr>Creating a Dictionary</vt:lpstr>
      <vt:lpstr>Adding Items to a Dictionary</vt:lpstr>
      <vt:lpstr>Accessing Dictionary Elements</vt:lpstr>
      <vt:lpstr>Operators and Functions in Dictionaries</vt:lpstr>
      <vt:lpstr>Iterating Through the Keys of a Dictionary</vt:lpstr>
      <vt:lpstr>Iterating Through the Values of a Dictionary</vt:lpstr>
      <vt:lpstr>Iterating Through the Key-Value Pairs</vt:lpstr>
      <vt:lpstr>Deleting Elements From Dictionary</vt:lpstr>
      <vt:lpstr>Program Based on Dictionaries</vt:lpstr>
      <vt:lpstr>Some Commonly Used Dictionary Operations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141</cp:revision>
  <dcterms:created xsi:type="dcterms:W3CDTF">2015-10-21T06:04:19Z</dcterms:created>
  <dcterms:modified xsi:type="dcterms:W3CDTF">2018-08-11T04:34:53Z</dcterms:modified>
</cp:coreProperties>
</file>